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10"/>
  </p:notesMasterIdLst>
  <p:sldIdLst>
    <p:sldId id="256" r:id="rId4"/>
    <p:sldId id="259" r:id="rId5"/>
    <p:sldId id="257" r:id="rId6"/>
    <p:sldId id="258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97AEC-8378-4A14-9365-5A0DD13D0D72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BFA93-6632-432C-BAE9-5505C4222D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34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https://www.ypppt.com/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FA93-6632-432C-BAE9-5505C4222DD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9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/>
              <a:t>模板来自于 优品</a:t>
            </a:r>
            <a:r>
              <a:rPr lang="en-US" altLang="zh-CN" dirty="0"/>
              <a:t>PPT</a:t>
            </a:r>
            <a:r>
              <a:rPr lang="zh-CN" altLang="en-US" dirty="0"/>
              <a:t> </a:t>
            </a:r>
            <a:r>
              <a:rPr lang="en-US" altLang="zh-CN"/>
              <a:t>https://www.ypppt.com/</a:t>
            </a:r>
            <a:endParaRPr lang="zh-CN" altLang="en-US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001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C7E1BC-E601-4A11-8113-500D135F2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AD167F1-73AF-48D6-88E1-D51F2CAAA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911215-9614-45AB-B096-342ED9B4F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C3B6-F15E-4E7F-931A-3D4107555C2A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BB249F-54E1-4137-A32C-0A098C1D7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C2316D-67AF-4942-B53A-438687FF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13F-1CAD-4AD0-8E28-7989D3FCBD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95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7EE4E9-9960-4CD9-87E9-27F6D44B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C413E3E-8E72-4AFF-AECA-7F48F4D12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A275A6-1E55-415E-A15B-FF5FAB02F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0E8804-41C8-4213-8A1C-511ACC2E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C3B6-F15E-4E7F-931A-3D4107555C2A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4F93EB-2785-4D29-850A-D4740B04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4B3D62-C276-4110-9634-BB49CDEC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13F-1CAD-4AD0-8E28-7989D3FCBD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49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CFC665-03A6-45EF-952F-0B1F14E9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A23308-2B43-40E2-8903-881B841F0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CD597-8346-452B-8FFF-42ED26BA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C3B6-F15E-4E7F-931A-3D4107555C2A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FDC5D3-9B04-492A-B853-08729344C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B4672D-0DF4-488F-B366-47A3A566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13F-1CAD-4AD0-8E28-7989D3FCBD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810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E2F3B8-5CC7-45CD-BA90-655206FA6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86B85A-74D1-4131-889B-5D2A40324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85C9F5-8D22-4259-BDD6-FFD864B8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C3B6-F15E-4E7F-931A-3D4107555C2A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CAC71D-42A5-4CDD-9F43-1DFBF4B4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90BE7D-CBAB-4D73-9F35-D35202BB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13F-1CAD-4AD0-8E28-7989D3FCBD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939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2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50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254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42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54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34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1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BC6D88-5B46-4DD4-9916-2969780A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65A247-348B-47AF-8141-C83CC8568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72946B-BF72-4043-9F71-E7B67338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C3B6-F15E-4E7F-931A-3D4107555C2A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D2FAB6-EBED-462E-9F41-B88256E74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C30D2-C37F-40EB-9979-8D94C953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13F-1CAD-4AD0-8E28-7989D3FCBD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8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2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18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60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5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15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2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C7D9F3-98AD-49DD-9800-5E84ADA4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B076C0-5007-4E31-8E2A-EA165C32F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008D42-2A73-4D5D-8179-DB4F62BA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C3B6-F15E-4E7F-931A-3D4107555C2A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6262C0-4149-4F8D-9DFC-3F990F74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F23B9-E739-41D5-9197-2074CE37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13F-1CAD-4AD0-8E28-7989D3FCBD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09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2F80F8-2F5C-4854-A6FD-FCDBFD5C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B9DFEC-255A-4414-9D1D-D6FE0C477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9AB7E0-3F73-4719-A713-A1461EC96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AD99BA-07F1-4C10-815B-DA03D0C6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C3B6-F15E-4E7F-931A-3D4107555C2A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5CC230-80FC-4931-862E-214C5CF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F59301-34DD-40FA-887B-D9403FB1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13F-1CAD-4AD0-8E28-7989D3FCBD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54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8A6422-B3F7-4AF7-A302-1386D8EC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AC0F9A-B67B-4B44-A3BD-13F7522B3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DDE770D-31D0-4593-908E-FE2ED83D7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6F69E96-49DA-4774-946D-CEFEFDF7C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ED54C64-E222-45B5-8BF8-29902A600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FEE97C1-ACD5-40F7-8DE6-64398C5B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C3B6-F15E-4E7F-931A-3D4107555C2A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D908FED-DF91-4420-A227-8B007FDB6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E2B86B-D4C1-4F0E-BD81-91A933C6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13F-1CAD-4AD0-8E28-7989D3FCBD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49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8A6422-B3F7-4AF7-A302-1386D8EC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AC0F9A-B67B-4B44-A3BD-13F7522B3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DDE770D-31D0-4593-908E-FE2ED83D7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6F69E96-49DA-4774-946D-CEFEFDF7C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ED54C64-E222-45B5-8BF8-29902A600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FEE97C1-ACD5-40F7-8DE6-64398C5B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C3B6-F15E-4E7F-931A-3D4107555C2A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D908FED-DF91-4420-A227-8B007FDB6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E2B86B-D4C1-4F0E-BD81-91A933C6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13F-1CAD-4AD0-8E28-7989D3FCBD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07555" y="669811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173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B9EB5B-E98C-4597-A2EF-63981DE6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FF237D7-1AB2-4EC7-928E-04C8F71DC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C3B6-F15E-4E7F-931A-3D4107555C2A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915011-228D-4DC2-90F3-8E7067F1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18FFB1-3676-4DE1-A602-E193F6AD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13F-1CAD-4AD0-8E28-7989D3FCBD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5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E8B1DAA-D9B8-4AC8-8607-D0BD7EB5E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C3B6-F15E-4E7F-931A-3D4107555C2A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7D655E1-44AF-4383-B846-B64AAF4D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E41B0C-1748-4DA3-979C-6EABE8F5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13F-1CAD-4AD0-8E28-7989D3FCBD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21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137940-11C4-451F-B51D-B52934D69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F59CA2-9F39-436E-810A-6737DDF50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03A8CB-61B6-463D-9C1A-B4ECCD186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DEF4CB-531F-464F-B00A-95D4F2059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C3B6-F15E-4E7F-931A-3D4107555C2A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EBF6FA-A1A1-4EE0-8DF6-9B2DE1D19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E25DF3-B66A-4FB7-A18B-F79647C6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713F-1CAD-4AD0-8E28-7989D3FCBD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90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3597960-BAE6-4264-B54F-E0D125D6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A6CE-B825-48BF-B26C-6B537C1E2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DC0B2-6894-4B1D-911B-611029DE8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BC3B6-F15E-4E7F-931A-3D4107555C2A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21C9BD-C289-4C79-A024-0C7F0D9E9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7D569D-9DE6-4839-86C0-EB71F1CB3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2713F-1CAD-4AD0-8E28-7989D3FCBD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31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06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2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83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0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2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87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6E391B6-8988-46C0-8EBB-A2B0A5FE06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67" t="2875" r="37437" b="7746"/>
          <a:stretch/>
        </p:blipFill>
        <p:spPr>
          <a:xfrm>
            <a:off x="3480046" y="2743200"/>
            <a:ext cx="603681" cy="1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5039615"/>
      </p:ext>
    </p:extLst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162</Words>
  <Application>Microsoft Office PowerPoint</Application>
  <PresentationFormat>寬螢幕</PresentationFormat>
  <Paragraphs>11</Paragraphs>
  <Slides>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等线</vt:lpstr>
      <vt:lpstr>等线 Light</vt:lpstr>
      <vt:lpstr>Meiryo</vt:lpstr>
      <vt:lpstr>微软雅黑</vt:lpstr>
      <vt:lpstr>宋体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User</cp:lastModifiedBy>
  <cp:revision>28</cp:revision>
  <dcterms:created xsi:type="dcterms:W3CDTF">2021-01-24T04:16:28Z</dcterms:created>
  <dcterms:modified xsi:type="dcterms:W3CDTF">2023-09-22T00:36:58Z</dcterms:modified>
</cp:coreProperties>
</file>