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95878E-98EA-4A6E-B800-1D13915EAA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38F1401-E605-4051-BD52-9D5E1B5AEF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A1B8BECA-59ED-4DF6-82D9-CEB09B4ED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4935" y="0"/>
            <a:ext cx="2762636" cy="264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02620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微軟正黑體</vt:lpstr>
      <vt:lpstr>Franklin Gothic Book</vt:lpstr>
      <vt:lpstr>裁剪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2023-10-24T00:05:53Z</dcterms:created>
  <dcterms:modified xsi:type="dcterms:W3CDTF">2023-10-24T00:06:23Z</dcterms:modified>
</cp:coreProperties>
</file>