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36ED3C-7EB3-4711-ADB0-A060F0858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832A7D-8F6C-458F-8A5E-4C98E0CC0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E070952-44B5-408F-89BF-7FF98D63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8BB0824-B1D0-4C4F-93D2-9840103C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3678069-BF76-4665-89EC-F3487E777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73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3FDD98-868D-46CF-AC43-4C2154A9D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00B15C4-CBB1-4495-B94C-2152BFE2E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8A92D5-B740-4476-A11F-81730994B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07FC94-7A57-4BA5-BACB-1A1494E0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76C779E-277A-4286-8DA3-23F421CE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87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1631001-8F4E-4E7D-A8A9-84C686A8AF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FE6F289-4A36-4DC9-BD4A-A3C96C892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775998-FAEA-4712-846E-12F8FEF22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B0EA707-C451-431E-8A99-59D6E23A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42CF7B-4678-420B-B4AF-F464D702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47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F74166-A065-45F0-873B-921E1F8E5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A374B50-653B-43A9-80CA-30DB31DAB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E7A6B9-D646-45D8-8F26-24A9C35C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9124231-E8BF-4368-9323-DDBE19F9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9B08AF-49B8-4F33-8A70-803792C4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25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991EDC-334A-449B-927D-5FC3445EE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68129C0-FD18-4F28-A1DE-C5C11FF20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85D035-37F4-4A61-BD32-C1567A1EA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8998D0-780B-47F5-9F59-6BAE6DFFA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4F002C4-8D19-47A4-A5D8-EF089E770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79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4906B9-DA45-417C-8A4D-E847E3F0C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9981566-CF96-4C37-AF43-FAADBFEA8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E71592-56A2-408E-8C10-B00DF6591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51AABD0-8675-4001-B450-66992EDF7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F60FC61-4BB1-4EC5-A3E5-DF5CDF5B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271E74B-AF36-4304-BA0A-9AB92AC9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10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840D51-98F0-4003-B914-B9055110F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F3B77B3-2E46-4241-9AF6-28AEC7071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B9F7DD4-59A0-4B4A-BD03-5488313A7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AF777E8-37E3-44C2-8B79-E2135148C5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3C776CD-C614-4F86-A179-1D1162FABE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7DBF908-639F-4347-A2A7-B5978363B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FC34787-BE2E-4A7A-B385-3A64897CD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C308996-B6A9-4545-96A0-649FECC3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27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8E5B70-E2AD-4842-B573-6F96EABB8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3474C99-44CD-4A0C-B798-3EC7291B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4C43A23-BE01-4255-A71A-40E346B4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7A31EAD-5511-401D-A7BB-167AE8FC4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23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284D6E0-66A2-4A17-A5B2-0ACF75D8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7ACB988-FAA9-4E7B-8105-D8AF3AD7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A1B6A1C-1CC3-4F43-81A3-4CF571E3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550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F1498A-B8E9-41CF-914C-A9155BAB1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C41D8B-79B0-4C54-872F-BF87009D6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B85444E-CD3F-45B4-A129-283D960C3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2251DE4-D2BE-4187-9B20-EBDA028DD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3D7A513-5DAA-455D-BA4C-4F17B528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C045283-B012-4DDA-9BCE-BF1F31D6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80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B42B33-3671-4FE8-A397-ED02C2E2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B4EEA98-51A9-4FB5-9DA1-0C1105E00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BCC4CCC-1FB9-442A-81E0-220F8FD57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FCF6BB-AB4E-4F68-9330-BA7A8A98B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BF9E469-AA32-403D-B5D7-86E9B5667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129A968-CABB-44AF-821B-71861B7F1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52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367CF82-B527-432B-A0F9-1716FBCC1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C36486B-1523-4CD5-9DE9-C6023ED0D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6E9450-DD80-45DE-8720-AD6A53321E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CDAE4-D95B-4A4D-AA5B-7140582C0103}" type="datetimeFigureOut">
              <a:rPr lang="zh-TW" altLang="en-US" smtClean="0"/>
              <a:t>2023/10/6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379980D-18D6-46B0-A4FE-71A877C5A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B1CFB9-BA54-493A-AEB2-F31C3B38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57A24-FF5A-460F-8DD8-634C5475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84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5D2432-C06F-4F37-B2F0-960BF79B6B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1D02FAA-19DB-4B30-A5D2-D9E119B7AB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699B4B8A-788F-46D9-9EB0-310E68B31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859" y="2700465"/>
            <a:ext cx="5828281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58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2023-10-06T00:42:38Z</dcterms:created>
  <dcterms:modified xsi:type="dcterms:W3CDTF">2023-10-06T00:43:04Z</dcterms:modified>
</cp:coreProperties>
</file>