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93" r:id="rId2"/>
    <p:sldId id="257" r:id="rId3"/>
    <p:sldId id="266" r:id="rId4"/>
    <p:sldId id="259" r:id="rId5"/>
    <p:sldId id="283" r:id="rId6"/>
    <p:sldId id="260" r:id="rId7"/>
    <p:sldId id="261" r:id="rId8"/>
    <p:sldId id="263" r:id="rId9"/>
    <p:sldId id="267" r:id="rId10"/>
    <p:sldId id="264" r:id="rId11"/>
    <p:sldId id="268" r:id="rId12"/>
    <p:sldId id="271" r:id="rId13"/>
    <p:sldId id="284" r:id="rId14"/>
    <p:sldId id="288" r:id="rId15"/>
    <p:sldId id="290"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6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2" autoAdjust="0"/>
    <p:restoredTop sz="94635"/>
  </p:normalViewPr>
  <p:slideViewPr>
    <p:cSldViewPr snapToGrid="0" snapToObjects="1" showGuides="1">
      <p:cViewPr>
        <p:scale>
          <a:sx n="120" d="100"/>
          <a:sy n="120" d="100"/>
        </p:scale>
        <p:origin x="138" y="-72"/>
      </p:cViewPr>
      <p:guideLst>
        <p:guide orient="horz" pos="2160"/>
        <p:guide pos="3840"/>
      </p:guideLst>
    </p:cSldViewPr>
  </p:slideViewPr>
  <p:outlineViewPr>
    <p:cViewPr>
      <p:scale>
        <a:sx n="33" d="100"/>
        <a:sy n="33" d="100"/>
      </p:scale>
      <p:origin x="0" y="-2024"/>
    </p:cViewPr>
  </p:outlineViewPr>
  <p:notesTextViewPr>
    <p:cViewPr>
      <p:scale>
        <a:sx n="1" d="1"/>
        <a:sy n="1" d="1"/>
      </p:scale>
      <p:origin x="0" y="0"/>
    </p:cViewPr>
  </p:notesTextViewPr>
  <p:sorterViewPr>
    <p:cViewPr>
      <p:scale>
        <a:sx n="82" d="100"/>
        <a:sy n="8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B75B96-0528-4EB3-BD49-1B7E7EBAB967}" type="datetimeFigureOut">
              <a:rPr lang="zh-CN" altLang="en-US" smtClean="0"/>
              <a:t>2022/10/20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0C148F-9A36-414E-A051-93CFF0991682}" type="slidenum">
              <a:rPr lang="zh-CN" altLang="en-US" smtClean="0"/>
              <a:t>‹#›</a:t>
            </a:fld>
            <a:endParaRPr lang="zh-CN" altLang="en-US"/>
          </a:p>
        </p:txBody>
      </p:sp>
    </p:spTree>
    <p:extLst>
      <p:ext uri="{BB962C8B-B14F-4D97-AF65-F5344CB8AC3E}">
        <p14:creationId xmlns:p14="http://schemas.microsoft.com/office/powerpoint/2010/main" val="19900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1</a:t>
            </a:fld>
            <a:endParaRPr lang="zh-CN" altLang="en-US"/>
          </a:p>
        </p:txBody>
      </p:sp>
    </p:spTree>
    <p:extLst>
      <p:ext uri="{BB962C8B-B14F-4D97-AF65-F5344CB8AC3E}">
        <p14:creationId xmlns:p14="http://schemas.microsoft.com/office/powerpoint/2010/main" val="23601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2</a:t>
            </a:fld>
            <a:endParaRPr lang="zh-CN" altLang="en-US"/>
          </a:p>
        </p:txBody>
      </p:sp>
    </p:spTree>
    <p:extLst>
      <p:ext uri="{BB962C8B-B14F-4D97-AF65-F5344CB8AC3E}">
        <p14:creationId xmlns:p14="http://schemas.microsoft.com/office/powerpoint/2010/main" val="4057288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3</a:t>
            </a:fld>
            <a:endParaRPr lang="zh-CN" altLang="en-US"/>
          </a:p>
        </p:txBody>
      </p:sp>
    </p:spTree>
    <p:extLst>
      <p:ext uri="{BB962C8B-B14F-4D97-AF65-F5344CB8AC3E}">
        <p14:creationId xmlns:p14="http://schemas.microsoft.com/office/powerpoint/2010/main" val="4039036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4</a:t>
            </a:fld>
            <a:endParaRPr lang="zh-CN" altLang="en-US"/>
          </a:p>
        </p:txBody>
      </p:sp>
    </p:spTree>
    <p:extLst>
      <p:ext uri="{BB962C8B-B14F-4D97-AF65-F5344CB8AC3E}">
        <p14:creationId xmlns:p14="http://schemas.microsoft.com/office/powerpoint/2010/main" val="4194046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5</a:t>
            </a:fld>
            <a:endParaRPr lang="zh-CN" altLang="en-US"/>
          </a:p>
        </p:txBody>
      </p:sp>
    </p:spTree>
    <p:extLst>
      <p:ext uri="{BB962C8B-B14F-4D97-AF65-F5344CB8AC3E}">
        <p14:creationId xmlns:p14="http://schemas.microsoft.com/office/powerpoint/2010/main" val="6633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6</a:t>
            </a:fld>
            <a:endParaRPr lang="zh-CN" altLang="en-US"/>
          </a:p>
        </p:txBody>
      </p:sp>
    </p:spTree>
    <p:extLst>
      <p:ext uri="{BB962C8B-B14F-4D97-AF65-F5344CB8AC3E}">
        <p14:creationId xmlns:p14="http://schemas.microsoft.com/office/powerpoint/2010/main" val="4280959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7</a:t>
            </a:fld>
            <a:endParaRPr lang="zh-CN" altLang="en-US"/>
          </a:p>
        </p:txBody>
      </p:sp>
    </p:spTree>
    <p:extLst>
      <p:ext uri="{BB962C8B-B14F-4D97-AF65-F5344CB8AC3E}">
        <p14:creationId xmlns:p14="http://schemas.microsoft.com/office/powerpoint/2010/main" val="3752458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8</a:t>
            </a:fld>
            <a:endParaRPr lang="zh-CN" altLang="en-US"/>
          </a:p>
        </p:txBody>
      </p:sp>
    </p:spTree>
    <p:extLst>
      <p:ext uri="{BB962C8B-B14F-4D97-AF65-F5344CB8AC3E}">
        <p14:creationId xmlns:p14="http://schemas.microsoft.com/office/powerpoint/2010/main" val="2563904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9</a:t>
            </a:fld>
            <a:endParaRPr lang="zh-CN" altLang="en-US"/>
          </a:p>
        </p:txBody>
      </p:sp>
    </p:spTree>
    <p:extLst>
      <p:ext uri="{BB962C8B-B14F-4D97-AF65-F5344CB8AC3E}">
        <p14:creationId xmlns:p14="http://schemas.microsoft.com/office/powerpoint/2010/main" val="1587049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10</a:t>
            </a:fld>
            <a:endParaRPr lang="zh-CN" altLang="en-US"/>
          </a:p>
        </p:txBody>
      </p:sp>
    </p:spTree>
    <p:extLst>
      <p:ext uri="{BB962C8B-B14F-4D97-AF65-F5344CB8AC3E}">
        <p14:creationId xmlns:p14="http://schemas.microsoft.com/office/powerpoint/2010/main" val="2985879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11</a:t>
            </a:fld>
            <a:endParaRPr lang="zh-CN" altLang="en-US"/>
          </a:p>
        </p:txBody>
      </p:sp>
    </p:spTree>
    <p:extLst>
      <p:ext uri="{BB962C8B-B14F-4D97-AF65-F5344CB8AC3E}">
        <p14:creationId xmlns:p14="http://schemas.microsoft.com/office/powerpoint/2010/main" val="1194433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12</a:t>
            </a:fld>
            <a:endParaRPr lang="zh-CN" altLang="en-US"/>
          </a:p>
        </p:txBody>
      </p:sp>
    </p:spTree>
    <p:extLst>
      <p:ext uri="{BB962C8B-B14F-4D97-AF65-F5344CB8AC3E}">
        <p14:creationId xmlns:p14="http://schemas.microsoft.com/office/powerpoint/2010/main" val="2569665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13</a:t>
            </a:fld>
            <a:endParaRPr lang="zh-CN" altLang="en-US"/>
          </a:p>
        </p:txBody>
      </p:sp>
    </p:spTree>
    <p:extLst>
      <p:ext uri="{BB962C8B-B14F-4D97-AF65-F5344CB8AC3E}">
        <p14:creationId xmlns:p14="http://schemas.microsoft.com/office/powerpoint/2010/main" val="1760634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14</a:t>
            </a:fld>
            <a:endParaRPr lang="zh-CN" altLang="en-US"/>
          </a:p>
        </p:txBody>
      </p:sp>
    </p:spTree>
    <p:extLst>
      <p:ext uri="{BB962C8B-B14F-4D97-AF65-F5344CB8AC3E}">
        <p14:creationId xmlns:p14="http://schemas.microsoft.com/office/powerpoint/2010/main" val="2001205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C148F-9A36-414E-A051-93CFF0991682}" type="slidenum">
              <a:rPr lang="zh-CN" altLang="en-US" smtClean="0"/>
              <a:t>15</a:t>
            </a:fld>
            <a:endParaRPr lang="zh-CN" altLang="en-US"/>
          </a:p>
        </p:txBody>
      </p:sp>
    </p:spTree>
    <p:extLst>
      <p:ext uri="{BB962C8B-B14F-4D97-AF65-F5344CB8AC3E}">
        <p14:creationId xmlns:p14="http://schemas.microsoft.com/office/powerpoint/2010/main" val="153079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7753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898967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4">
            <a:alphaModFix amt="24000"/>
            <a:extLst>
              <a:ext uri="{28A0092B-C50C-407E-A947-70E740481C1C}">
                <a14:useLocalDpi xmlns:a14="http://schemas.microsoft.com/office/drawing/2010/main" val="0"/>
              </a:ext>
            </a:extLst>
          </a:blip>
          <a:srcRect t="23435" b="94"/>
          <a:stretch>
            <a:fillRect/>
          </a:stretch>
        </p:blipFill>
        <p:spPr>
          <a:xfrm>
            <a:off x="0" y="1"/>
            <a:ext cx="12192000" cy="6992471"/>
          </a:xfrm>
          <a:custGeom>
            <a:avLst/>
            <a:gdLst>
              <a:gd name="connsiteX0" fmla="*/ 0 w 12192000"/>
              <a:gd name="connsiteY0" fmla="*/ 0 h 6992471"/>
              <a:gd name="connsiteX1" fmla="*/ 12192000 w 12192000"/>
              <a:gd name="connsiteY1" fmla="*/ 0 h 6992471"/>
              <a:gd name="connsiteX2" fmla="*/ 12192000 w 12192000"/>
              <a:gd name="connsiteY2" fmla="*/ 6992471 h 6992471"/>
              <a:gd name="connsiteX3" fmla="*/ 0 w 12192000"/>
              <a:gd name="connsiteY3" fmla="*/ 6992471 h 6992471"/>
            </a:gdLst>
            <a:ahLst/>
            <a:cxnLst>
              <a:cxn ang="0">
                <a:pos x="connsiteX0" y="connsiteY0"/>
              </a:cxn>
              <a:cxn ang="0">
                <a:pos x="connsiteX1" y="connsiteY1"/>
              </a:cxn>
              <a:cxn ang="0">
                <a:pos x="connsiteX2" y="connsiteY2"/>
              </a:cxn>
              <a:cxn ang="0">
                <a:pos x="connsiteX3" y="connsiteY3"/>
              </a:cxn>
            </a:cxnLst>
            <a:rect l="l" t="t" r="r" b="b"/>
            <a:pathLst>
              <a:path w="12192000" h="6992471">
                <a:moveTo>
                  <a:pt x="0" y="0"/>
                </a:moveTo>
                <a:lnTo>
                  <a:pt x="12192000" y="0"/>
                </a:lnTo>
                <a:lnTo>
                  <a:pt x="12192000" y="6992471"/>
                </a:lnTo>
                <a:lnTo>
                  <a:pt x="0" y="6992471"/>
                </a:lnTo>
                <a:close/>
              </a:path>
            </a:pathLst>
          </a:custGeom>
        </p:spPr>
      </p:pic>
    </p:spTree>
    <p:extLst>
      <p:ext uri="{BB962C8B-B14F-4D97-AF65-F5344CB8AC3E}">
        <p14:creationId xmlns:p14="http://schemas.microsoft.com/office/powerpoint/2010/main" val="1879496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PA_文本框 115"/>
          <p:cNvSpPr txBox="1"/>
          <p:nvPr>
            <p:custDataLst>
              <p:tags r:id="rId1"/>
            </p:custDataLst>
          </p:nvPr>
        </p:nvSpPr>
        <p:spPr>
          <a:xfrm>
            <a:off x="6110481" y="2395374"/>
            <a:ext cx="5146016" cy="2308324"/>
          </a:xfrm>
          <a:prstGeom prst="rect">
            <a:avLst/>
          </a:prstGeom>
          <a:noFill/>
        </p:spPr>
        <p:txBody>
          <a:bodyPr wrap="square" rtlCol="0">
            <a:spAutoFit/>
          </a:bodyPr>
          <a:lstStyle/>
          <a:p>
            <a:r>
              <a:rPr kumimoji="1" lang="zh-TW" altLang="en-US" sz="7200" dirty="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rPr>
              <a:t>漢武帝推行的政策</a:t>
            </a:r>
            <a:endParaRPr kumimoji="1" lang="zh-CN" altLang="en-US" sz="7200" dirty="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117" name="PA_组合 98"/>
          <p:cNvGrpSpPr/>
          <p:nvPr>
            <p:custDataLst>
              <p:tags r:id="rId2"/>
            </p:custDataLst>
          </p:nvPr>
        </p:nvGrpSpPr>
        <p:grpSpPr>
          <a:xfrm>
            <a:off x="-7636560" y="4658289"/>
            <a:ext cx="14520706" cy="15082672"/>
            <a:chOff x="0" y="0"/>
            <a:chExt cx="1232382" cy="1280079"/>
          </a:xfrm>
        </p:grpSpPr>
        <p:sp>
          <p:nvSpPr>
            <p:cNvPr id="118" name="chenying0907 92"/>
            <p:cNvSpPr/>
            <p:nvPr/>
          </p:nvSpPr>
          <p:spPr>
            <a:xfrm>
              <a:off x="63500" y="431806"/>
              <a:ext cx="1168883" cy="848274"/>
            </a:xfrm>
            <a:custGeom>
              <a:avLst/>
              <a:gdLst/>
              <a:ahLst/>
              <a:cxnLst>
                <a:cxn ang="0">
                  <a:pos x="wd2" y="hd2"/>
                </a:cxn>
                <a:cxn ang="5400000">
                  <a:pos x="wd2" y="hd2"/>
                </a:cxn>
                <a:cxn ang="10800000">
                  <a:pos x="wd2" y="hd2"/>
                </a:cxn>
                <a:cxn ang="16200000">
                  <a:pos x="wd2" y="hd2"/>
                </a:cxn>
              </a:cxnLst>
              <a:rect l="0" t="0" r="r" b="b"/>
              <a:pathLst>
                <a:path w="20569" h="20335" extrusionOk="0">
                  <a:moveTo>
                    <a:pt x="13379" y="9888"/>
                  </a:moveTo>
                  <a:cubicBezTo>
                    <a:pt x="16156" y="7987"/>
                    <a:pt x="19260" y="4290"/>
                    <a:pt x="20047" y="0"/>
                  </a:cubicBezTo>
                  <a:cubicBezTo>
                    <a:pt x="21600" y="7245"/>
                    <a:pt x="19676" y="14890"/>
                    <a:pt x="14434" y="18706"/>
                  </a:cubicBezTo>
                  <a:cubicBezTo>
                    <a:pt x="10460" y="21600"/>
                    <a:pt x="5646" y="20542"/>
                    <a:pt x="2448" y="16290"/>
                  </a:cubicBezTo>
                  <a:cubicBezTo>
                    <a:pt x="1349" y="14829"/>
                    <a:pt x="841" y="13153"/>
                    <a:pt x="0" y="11506"/>
                  </a:cubicBezTo>
                  <a:cubicBezTo>
                    <a:pt x="415" y="12319"/>
                    <a:pt x="2222" y="12745"/>
                    <a:pt x="2888" y="12873"/>
                  </a:cubicBezTo>
                  <a:cubicBezTo>
                    <a:pt x="4049" y="13097"/>
                    <a:pt x="5240" y="12941"/>
                    <a:pt x="6395" y="12727"/>
                  </a:cubicBezTo>
                  <a:cubicBezTo>
                    <a:pt x="8821" y="12276"/>
                    <a:pt x="11185" y="11390"/>
                    <a:pt x="13379" y="9888"/>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19" name="chenying0907 93"/>
            <p:cNvSpPr/>
            <p:nvPr/>
          </p:nvSpPr>
          <p:spPr>
            <a:xfrm>
              <a:off x="0" y="6"/>
              <a:ext cx="1229464" cy="1277756"/>
            </a:xfrm>
            <a:custGeom>
              <a:avLst/>
              <a:gdLst/>
              <a:ahLst/>
              <a:cxnLst>
                <a:cxn ang="0">
                  <a:pos x="wd2" y="hd2"/>
                </a:cxn>
                <a:cxn ang="5400000">
                  <a:pos x="wd2" y="hd2"/>
                </a:cxn>
                <a:cxn ang="10800000">
                  <a:pos x="wd2" y="hd2"/>
                </a:cxn>
                <a:cxn ang="16200000">
                  <a:pos x="wd2" y="hd2"/>
                </a:cxn>
              </a:cxnLst>
              <a:rect l="0" t="0" r="r" b="b"/>
              <a:pathLst>
                <a:path w="19314" h="17624" extrusionOk="0">
                  <a:moveTo>
                    <a:pt x="18089" y="13212"/>
                  </a:moveTo>
                  <a:cubicBezTo>
                    <a:pt x="20793" y="8665"/>
                    <a:pt x="19051" y="1688"/>
                    <a:pt x="12580" y="249"/>
                  </a:cubicBezTo>
                  <a:cubicBezTo>
                    <a:pt x="5779" y="-1264"/>
                    <a:pt x="-807" y="4397"/>
                    <a:pt x="81" y="10133"/>
                  </a:cubicBezTo>
                  <a:cubicBezTo>
                    <a:pt x="1215" y="17455"/>
                    <a:pt x="11799" y="20336"/>
                    <a:pt x="17105" y="14539"/>
                  </a:cubicBezTo>
                  <a:cubicBezTo>
                    <a:pt x="17481" y="14129"/>
                    <a:pt x="17809" y="13683"/>
                    <a:pt x="18089" y="13212"/>
                  </a:cubicBezTo>
                  <a:close/>
                </a:path>
              </a:pathLst>
            </a:custGeom>
            <a:noFill/>
            <a:ln w="762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0" name="chenying0907 94"/>
            <p:cNvSpPr/>
            <p:nvPr/>
          </p:nvSpPr>
          <p:spPr>
            <a:xfrm flipH="1" flipV="1">
              <a:off x="598375" y="0"/>
              <a:ext cx="12664" cy="1275141"/>
            </a:xfrm>
            <a:prstGeom prst="line">
              <a:avLst/>
            </a:prstGeom>
            <a:noFill/>
            <a:ln w="38100" cap="flat">
              <a:solidFill>
                <a:srgbClr val="46537A"/>
              </a:solidFill>
              <a:prstDash val="solid"/>
              <a:miter lim="400000"/>
            </a:ln>
            <a:effectLst/>
          </p:spPr>
          <p:txBody>
            <a:bodyPr wrap="square" lIns="0" tIns="0" rIns="0" bIns="0" numCol="1" anchor="t">
              <a:noAutofit/>
            </a:bodyPr>
            <a:lstStyle/>
            <a:p>
              <a:pPr algn="l" defTabSz="457200">
                <a:defRPr sz="1200">
                  <a:latin typeface="Helvetica"/>
                  <a:ea typeface="Helvetica"/>
                  <a:cs typeface="Helvetica"/>
                  <a:sym typeface="Helvetica"/>
                </a:defRPr>
              </a:pPr>
              <a:endParaRPr/>
            </a:p>
          </p:txBody>
        </p:sp>
        <p:sp>
          <p:nvSpPr>
            <p:cNvPr id="121" name="chenying0907 95"/>
            <p:cNvSpPr/>
            <p:nvPr/>
          </p:nvSpPr>
          <p:spPr>
            <a:xfrm>
              <a:off x="228599" y="6"/>
              <a:ext cx="761433" cy="1264264"/>
            </a:xfrm>
            <a:custGeom>
              <a:avLst/>
              <a:gdLst/>
              <a:ahLst/>
              <a:cxnLst>
                <a:cxn ang="0">
                  <a:pos x="wd2" y="hd2"/>
                </a:cxn>
                <a:cxn ang="5400000">
                  <a:pos x="wd2" y="hd2"/>
                </a:cxn>
                <a:cxn ang="10800000">
                  <a:pos x="wd2" y="hd2"/>
                </a:cxn>
                <a:cxn ang="16200000">
                  <a:pos x="wd2" y="hd2"/>
                </a:cxn>
              </a:cxnLst>
              <a:rect l="0" t="0" r="r" b="b"/>
              <a:pathLst>
                <a:path w="20347" h="18273" extrusionOk="0">
                  <a:moveTo>
                    <a:pt x="12391" y="18096"/>
                  </a:moveTo>
                  <a:cubicBezTo>
                    <a:pt x="20299" y="16704"/>
                    <a:pt x="20971" y="9754"/>
                    <a:pt x="20010" y="6028"/>
                  </a:cubicBezTo>
                  <a:cubicBezTo>
                    <a:pt x="19534" y="4185"/>
                    <a:pt x="18487" y="1426"/>
                    <a:pt x="14982" y="544"/>
                  </a:cubicBezTo>
                  <a:cubicBezTo>
                    <a:pt x="3960" y="-2230"/>
                    <a:pt x="-629" y="6301"/>
                    <a:pt x="69" y="10363"/>
                  </a:cubicBezTo>
                  <a:cubicBezTo>
                    <a:pt x="598" y="13437"/>
                    <a:pt x="5155" y="19370"/>
                    <a:pt x="12391" y="18096"/>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2" name="chenying0907 96"/>
            <p:cNvSpPr/>
            <p:nvPr/>
          </p:nvSpPr>
          <p:spPr>
            <a:xfrm>
              <a:off x="50800" y="381006"/>
              <a:ext cx="1143000" cy="53669"/>
            </a:xfrm>
            <a:custGeom>
              <a:avLst/>
              <a:gdLst/>
              <a:ahLst/>
              <a:cxnLst>
                <a:cxn ang="0">
                  <a:pos x="wd2" y="hd2"/>
                </a:cxn>
                <a:cxn ang="5400000">
                  <a:pos x="wd2" y="hd2"/>
                </a:cxn>
                <a:cxn ang="10800000">
                  <a:pos x="wd2" y="hd2"/>
                </a:cxn>
                <a:cxn ang="16200000">
                  <a:pos x="wd2" y="hd2"/>
                </a:cxn>
              </a:cxnLst>
              <a:rect l="0" t="0" r="r" b="b"/>
              <a:pathLst>
                <a:path w="21600" h="17084" extrusionOk="0">
                  <a:moveTo>
                    <a:pt x="0" y="10975"/>
                  </a:moveTo>
                  <a:cubicBezTo>
                    <a:pt x="5633" y="-4190"/>
                    <a:pt x="11507" y="-2443"/>
                    <a:pt x="17154" y="8930"/>
                  </a:cubicBezTo>
                  <a:cubicBezTo>
                    <a:pt x="18363" y="11362"/>
                    <a:pt x="19610" y="11211"/>
                    <a:pt x="20810" y="14623"/>
                  </a:cubicBezTo>
                  <a:cubicBezTo>
                    <a:pt x="21087" y="15412"/>
                    <a:pt x="21308" y="17410"/>
                    <a:pt x="21600" y="1703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3" name="chenying0907 97"/>
            <p:cNvSpPr/>
            <p:nvPr/>
          </p:nvSpPr>
          <p:spPr>
            <a:xfrm>
              <a:off x="38100" y="825506"/>
              <a:ext cx="1163030" cy="32301"/>
            </a:xfrm>
            <a:custGeom>
              <a:avLst/>
              <a:gdLst/>
              <a:ahLst/>
              <a:cxnLst>
                <a:cxn ang="0">
                  <a:pos x="wd2" y="hd2"/>
                </a:cxn>
                <a:cxn ang="5400000">
                  <a:pos x="wd2" y="hd2"/>
                </a:cxn>
                <a:cxn ang="10800000">
                  <a:pos x="wd2" y="hd2"/>
                </a:cxn>
                <a:cxn ang="16200000">
                  <a:pos x="wd2" y="hd2"/>
                </a:cxn>
              </a:cxnLst>
              <a:rect l="0" t="0" r="r" b="b"/>
              <a:pathLst>
                <a:path w="21600" h="19683" extrusionOk="0">
                  <a:moveTo>
                    <a:pt x="0" y="13166"/>
                  </a:moveTo>
                  <a:cubicBezTo>
                    <a:pt x="1349" y="4232"/>
                    <a:pt x="2977" y="14571"/>
                    <a:pt x="4335" y="16158"/>
                  </a:cubicBezTo>
                  <a:cubicBezTo>
                    <a:pt x="8003" y="20406"/>
                    <a:pt x="11670" y="21600"/>
                    <a:pt x="15337" y="15282"/>
                  </a:cubicBezTo>
                  <a:cubicBezTo>
                    <a:pt x="17520" y="11503"/>
                    <a:pt x="19444" y="14571"/>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11" name="PA_组合 139"/>
          <p:cNvGrpSpPr/>
          <p:nvPr>
            <p:custDataLst>
              <p:tags r:id="rId3"/>
            </p:custDataLst>
          </p:nvPr>
        </p:nvGrpSpPr>
        <p:grpSpPr>
          <a:xfrm rot="8548729">
            <a:off x="1987285" y="4119770"/>
            <a:ext cx="2611427" cy="242835"/>
            <a:chOff x="12700" y="-1"/>
            <a:chExt cx="1395068" cy="386881"/>
          </a:xfrm>
        </p:grpSpPr>
        <p:sp>
          <p:nvSpPr>
            <p:cNvPr id="112" name="chenying0907 135"/>
            <p:cNvSpPr/>
            <p:nvPr/>
          </p:nvSpPr>
          <p:spPr>
            <a:xfrm>
              <a:off x="1371600" y="-1"/>
              <a:ext cx="36168" cy="33651"/>
            </a:xfrm>
            <a:custGeom>
              <a:avLst/>
              <a:gdLst/>
              <a:ahLst/>
              <a:cxnLst>
                <a:cxn ang="0">
                  <a:pos x="wd2" y="hd2"/>
                </a:cxn>
                <a:cxn ang="5400000">
                  <a:pos x="wd2" y="hd2"/>
                </a:cxn>
                <a:cxn ang="10800000">
                  <a:pos x="wd2" y="hd2"/>
                </a:cxn>
                <a:cxn ang="16200000">
                  <a:pos x="wd2" y="hd2"/>
                </a:cxn>
              </a:cxnLst>
              <a:rect l="0" t="0" r="r" b="b"/>
              <a:pathLst>
                <a:path w="14919" h="14783" extrusionOk="0">
                  <a:moveTo>
                    <a:pt x="14668" y="9624"/>
                  </a:moveTo>
                  <a:cubicBezTo>
                    <a:pt x="13296" y="16702"/>
                    <a:pt x="3141" y="16108"/>
                    <a:pt x="711" y="10207"/>
                  </a:cubicBezTo>
                  <a:cubicBezTo>
                    <a:pt x="-4134" y="-1569"/>
                    <a:pt x="17466" y="-4898"/>
                    <a:pt x="14668" y="9624"/>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14" name="chenying0907 136"/>
            <p:cNvSpPr/>
            <p:nvPr/>
          </p:nvSpPr>
          <p:spPr>
            <a:xfrm>
              <a:off x="12700" y="12698"/>
              <a:ext cx="1352489" cy="374182"/>
            </a:xfrm>
            <a:custGeom>
              <a:avLst/>
              <a:gdLst/>
              <a:ahLst/>
              <a:cxnLst>
                <a:cxn ang="0">
                  <a:pos x="wd2" y="hd2"/>
                </a:cxn>
                <a:cxn ang="5400000">
                  <a:pos x="wd2" y="hd2"/>
                </a:cxn>
                <a:cxn ang="10800000">
                  <a:pos x="wd2" y="hd2"/>
                </a:cxn>
                <a:cxn ang="16200000">
                  <a:pos x="wd2" y="hd2"/>
                </a:cxn>
              </a:cxnLst>
              <a:rect l="0" t="0" r="r" b="b"/>
              <a:pathLst>
                <a:path w="21600" h="19912" extrusionOk="0">
                  <a:moveTo>
                    <a:pt x="0" y="11488"/>
                  </a:moveTo>
                  <a:cubicBezTo>
                    <a:pt x="487" y="15274"/>
                    <a:pt x="2411" y="21290"/>
                    <a:pt x="3846" y="19628"/>
                  </a:cubicBezTo>
                  <a:cubicBezTo>
                    <a:pt x="4495" y="18877"/>
                    <a:pt x="4749" y="16868"/>
                    <a:pt x="5017" y="14957"/>
                  </a:cubicBezTo>
                  <a:cubicBezTo>
                    <a:pt x="5420" y="12072"/>
                    <a:pt x="5921" y="7692"/>
                    <a:pt x="6882" y="6380"/>
                  </a:cubicBezTo>
                  <a:cubicBezTo>
                    <a:pt x="7909" y="4976"/>
                    <a:pt x="8909" y="7635"/>
                    <a:pt x="9446" y="10215"/>
                  </a:cubicBezTo>
                  <a:cubicBezTo>
                    <a:pt x="10035" y="13042"/>
                    <a:pt x="10932" y="15637"/>
                    <a:pt x="12033" y="14691"/>
                  </a:cubicBezTo>
                  <a:cubicBezTo>
                    <a:pt x="13984" y="13011"/>
                    <a:pt x="12576" y="4396"/>
                    <a:pt x="14172" y="1656"/>
                  </a:cubicBezTo>
                  <a:cubicBezTo>
                    <a:pt x="14906" y="396"/>
                    <a:pt x="15577" y="1880"/>
                    <a:pt x="16102" y="3544"/>
                  </a:cubicBezTo>
                  <a:cubicBezTo>
                    <a:pt x="16745" y="5586"/>
                    <a:pt x="17079" y="7207"/>
                    <a:pt x="18030" y="7490"/>
                  </a:cubicBezTo>
                  <a:cubicBezTo>
                    <a:pt x="18588" y="7656"/>
                    <a:pt x="19101" y="6897"/>
                    <a:pt x="19447" y="5427"/>
                  </a:cubicBezTo>
                  <a:cubicBezTo>
                    <a:pt x="19755" y="4117"/>
                    <a:pt x="19782" y="1393"/>
                    <a:pt x="20208" y="457"/>
                  </a:cubicBezTo>
                  <a:cubicBezTo>
                    <a:pt x="20555" y="-310"/>
                    <a:pt x="21224" y="60"/>
                    <a:pt x="21600" y="337"/>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24" name="PA_组合 131"/>
          <p:cNvGrpSpPr/>
          <p:nvPr>
            <p:custDataLst>
              <p:tags r:id="rId4"/>
            </p:custDataLst>
          </p:nvPr>
        </p:nvGrpSpPr>
        <p:grpSpPr>
          <a:xfrm rot="10800000" flipV="1">
            <a:off x="4089895" y="1843810"/>
            <a:ext cx="1853202" cy="1592622"/>
            <a:chOff x="0" y="0"/>
            <a:chExt cx="1270000" cy="1091425"/>
          </a:xfrm>
        </p:grpSpPr>
        <p:sp>
          <p:nvSpPr>
            <p:cNvPr id="125" name="chenying0907 125"/>
            <p:cNvSpPr/>
            <p:nvPr/>
          </p:nvSpPr>
          <p:spPr>
            <a:xfrm>
              <a:off x="355600" y="266700"/>
              <a:ext cx="648718" cy="808279"/>
            </a:xfrm>
            <a:custGeom>
              <a:avLst/>
              <a:gdLst/>
              <a:ahLst/>
              <a:cxnLst>
                <a:cxn ang="0">
                  <a:pos x="wd2" y="hd2"/>
                </a:cxn>
                <a:cxn ang="5400000">
                  <a:pos x="wd2" y="hd2"/>
                </a:cxn>
                <a:cxn ang="10800000">
                  <a:pos x="wd2" y="hd2"/>
                </a:cxn>
                <a:cxn ang="16200000">
                  <a:pos x="wd2" y="hd2"/>
                </a:cxn>
              </a:cxnLst>
              <a:rect l="0" t="0" r="r" b="b"/>
              <a:pathLst>
                <a:path w="21600" h="21600" extrusionOk="0">
                  <a:moveTo>
                    <a:pt x="17371" y="15519"/>
                  </a:moveTo>
                  <a:cubicBezTo>
                    <a:pt x="18543" y="17158"/>
                    <a:pt x="18935" y="19724"/>
                    <a:pt x="19275" y="21600"/>
                  </a:cubicBezTo>
                  <a:cubicBezTo>
                    <a:pt x="19609" y="18899"/>
                    <a:pt x="20824" y="15817"/>
                    <a:pt x="21600" y="13143"/>
                  </a:cubicBezTo>
                  <a:lnTo>
                    <a:pt x="0" y="0"/>
                  </a:lnTo>
                  <a:cubicBezTo>
                    <a:pt x="0" y="0"/>
                    <a:pt x="17371" y="15519"/>
                    <a:pt x="17371" y="15519"/>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nvGrpSpPr>
            <p:cNvPr id="126" name="Group 130"/>
            <p:cNvGrpSpPr/>
            <p:nvPr/>
          </p:nvGrpSpPr>
          <p:grpSpPr>
            <a:xfrm>
              <a:off x="0" y="0"/>
              <a:ext cx="1270000" cy="1091426"/>
              <a:chOff x="0" y="0"/>
              <a:chExt cx="1270000" cy="1091425"/>
            </a:xfrm>
          </p:grpSpPr>
          <p:sp>
            <p:nvSpPr>
              <p:cNvPr id="127" name="chenying0907 126"/>
              <p:cNvSpPr/>
              <p:nvPr/>
            </p:nvSpPr>
            <p:spPr>
              <a:xfrm>
                <a:off x="0" y="0"/>
                <a:ext cx="888592" cy="10914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8516" y="5552"/>
                      <a:pt x="15211" y="10785"/>
                      <a:pt x="21600" y="16688"/>
                    </a:cubicBezTo>
                    <a:cubicBezTo>
                      <a:pt x="18956" y="18979"/>
                      <a:pt x="14998" y="19147"/>
                      <a:pt x="12325" y="21600"/>
                    </a:cubicBezTo>
                    <a:cubicBezTo>
                      <a:pt x="8974" y="17526"/>
                      <a:pt x="8870" y="15376"/>
                      <a:pt x="6637" y="10800"/>
                    </a:cubicBezTo>
                    <a:cubicBezTo>
                      <a:pt x="5366" y="8193"/>
                      <a:pt x="2056" y="2254"/>
                      <a:pt x="0" y="0"/>
                    </a:cubicBezTo>
                    <a:close/>
                  </a:path>
                </a:pathLst>
              </a:custGeom>
              <a:solidFill>
                <a:schemeClr val="accent4"/>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8" name="chenying0907 127"/>
              <p:cNvSpPr/>
              <p:nvPr/>
            </p:nvSpPr>
            <p:spPr>
              <a:xfrm>
                <a:off x="0" y="0"/>
                <a:ext cx="1270000" cy="755973"/>
              </a:xfrm>
              <a:custGeom>
                <a:avLst/>
                <a:gdLst/>
                <a:ahLst/>
                <a:cxnLst>
                  <a:cxn ang="0">
                    <a:pos x="wd2" y="hd2"/>
                  </a:cxn>
                  <a:cxn ang="5400000">
                    <a:pos x="wd2" y="hd2"/>
                  </a:cxn>
                  <a:cxn ang="10800000">
                    <a:pos x="wd2" y="hd2"/>
                  </a:cxn>
                  <a:cxn ang="16200000">
                    <a:pos x="wd2" y="hd2"/>
                  </a:cxn>
                </a:cxnLst>
                <a:rect l="0" t="0" r="r" b="b"/>
                <a:pathLst>
                  <a:path w="21600" h="21600" extrusionOk="0">
                    <a:moveTo>
                      <a:pt x="9380" y="12054"/>
                    </a:moveTo>
                    <a:cubicBezTo>
                      <a:pt x="11598" y="15147"/>
                      <a:pt x="14200" y="19689"/>
                      <a:pt x="16833" y="21600"/>
                    </a:cubicBezTo>
                    <a:cubicBezTo>
                      <a:pt x="18014" y="19571"/>
                      <a:pt x="20025" y="17911"/>
                      <a:pt x="21600" y="16704"/>
                    </a:cubicBezTo>
                    <a:cubicBezTo>
                      <a:pt x="14953" y="11525"/>
                      <a:pt x="7053" y="3483"/>
                      <a:pt x="0" y="0"/>
                    </a:cubicBezTo>
                    <a:cubicBezTo>
                      <a:pt x="0" y="0"/>
                      <a:pt x="6515" y="8057"/>
                      <a:pt x="9380" y="12054"/>
                    </a:cubicBezTo>
                    <a:close/>
                  </a:path>
                </a:pathLst>
              </a:custGeom>
              <a:solidFill>
                <a:schemeClr val="accent4"/>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9" name="chenying0907 128"/>
              <p:cNvSpPr/>
              <p:nvPr/>
            </p:nvSpPr>
            <p:spPr>
              <a:xfrm>
                <a:off x="876300" y="762000"/>
                <a:ext cx="127000" cy="316465"/>
              </a:xfrm>
              <a:custGeom>
                <a:avLst/>
                <a:gdLst/>
                <a:ahLst/>
                <a:cxnLst>
                  <a:cxn ang="0">
                    <a:pos x="wd2" y="hd2"/>
                  </a:cxn>
                  <a:cxn ang="5400000">
                    <a:pos x="wd2" y="hd2"/>
                  </a:cxn>
                  <a:cxn ang="10800000">
                    <a:pos x="wd2" y="hd2"/>
                  </a:cxn>
                  <a:cxn ang="16200000">
                    <a:pos x="wd2" y="hd2"/>
                  </a:cxn>
                </a:cxnLst>
                <a:rect l="0" t="0" r="r" b="b"/>
                <a:pathLst>
                  <a:path w="21600" h="21600" extrusionOk="0">
                    <a:moveTo>
                      <a:pt x="0" y="6068"/>
                    </a:moveTo>
                    <a:cubicBezTo>
                      <a:pt x="5986" y="10255"/>
                      <a:pt x="7989" y="16810"/>
                      <a:pt x="9724" y="21600"/>
                    </a:cubicBezTo>
                    <a:cubicBezTo>
                      <a:pt x="11432" y="14701"/>
                      <a:pt x="17634" y="6830"/>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0" name="chenying0907 129"/>
              <p:cNvSpPr/>
              <p:nvPr/>
            </p:nvSpPr>
            <p:spPr>
              <a:xfrm>
                <a:off x="749300" y="952500"/>
                <a:ext cx="177800" cy="1143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94" y="9254"/>
                      <a:pt x="14545" y="14595"/>
                      <a:pt x="2160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grpSp>
        <p:nvGrpSpPr>
          <p:cNvPr id="131" name="PA_组合 22"/>
          <p:cNvGrpSpPr/>
          <p:nvPr>
            <p:custDataLst>
              <p:tags r:id="rId5"/>
            </p:custDataLst>
          </p:nvPr>
        </p:nvGrpSpPr>
        <p:grpSpPr>
          <a:xfrm rot="1234529">
            <a:off x="482285" y="2454063"/>
            <a:ext cx="2146377" cy="980262"/>
            <a:chOff x="0" y="-1"/>
            <a:chExt cx="1887191" cy="861891"/>
          </a:xfrm>
        </p:grpSpPr>
        <p:sp>
          <p:nvSpPr>
            <p:cNvPr id="132" name="chenying0907 20"/>
            <p:cNvSpPr/>
            <p:nvPr/>
          </p:nvSpPr>
          <p:spPr>
            <a:xfrm>
              <a:off x="279400" y="406400"/>
              <a:ext cx="1606206" cy="455490"/>
            </a:xfrm>
            <a:custGeom>
              <a:avLst/>
              <a:gdLst/>
              <a:ahLst/>
              <a:cxnLst>
                <a:cxn ang="0">
                  <a:pos x="wd2" y="hd2"/>
                </a:cxn>
                <a:cxn ang="5400000">
                  <a:pos x="wd2" y="hd2"/>
                </a:cxn>
                <a:cxn ang="10800000">
                  <a:pos x="wd2" y="hd2"/>
                </a:cxn>
                <a:cxn ang="16200000">
                  <a:pos x="wd2" y="hd2"/>
                </a:cxn>
              </a:cxnLst>
              <a:rect l="0" t="0" r="r" b="b"/>
              <a:pathLst>
                <a:path w="21574" h="20451" extrusionOk="0">
                  <a:moveTo>
                    <a:pt x="0" y="19208"/>
                  </a:moveTo>
                  <a:cubicBezTo>
                    <a:pt x="4851" y="18183"/>
                    <a:pt x="8348" y="15830"/>
                    <a:pt x="11759" y="14762"/>
                  </a:cubicBezTo>
                  <a:cubicBezTo>
                    <a:pt x="14906" y="13777"/>
                    <a:pt x="17829" y="8081"/>
                    <a:pt x="19986" y="0"/>
                  </a:cubicBezTo>
                  <a:cubicBezTo>
                    <a:pt x="21056" y="3168"/>
                    <a:pt x="21600" y="19813"/>
                    <a:pt x="21573" y="19813"/>
                  </a:cubicBezTo>
                  <a:cubicBezTo>
                    <a:pt x="17828" y="19813"/>
                    <a:pt x="14082" y="19819"/>
                    <a:pt x="10337" y="19818"/>
                  </a:cubicBezTo>
                  <a:cubicBezTo>
                    <a:pt x="8484" y="19817"/>
                    <a:pt x="6631" y="19817"/>
                    <a:pt x="4779" y="19809"/>
                  </a:cubicBezTo>
                  <a:cubicBezTo>
                    <a:pt x="3446" y="19802"/>
                    <a:pt x="1189" y="21600"/>
                    <a:pt x="0" y="19208"/>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3" name="chenying0907 21"/>
            <p:cNvSpPr/>
            <p:nvPr/>
          </p:nvSpPr>
          <p:spPr>
            <a:xfrm>
              <a:off x="0" y="-1"/>
              <a:ext cx="1887191" cy="848841"/>
            </a:xfrm>
            <a:custGeom>
              <a:avLst/>
              <a:gdLst>
                <a:gd name="connsiteX0" fmla="*/ 7770 w 21600"/>
                <a:gd name="connsiteY0" fmla="*/ 21519 h 23557"/>
                <a:gd name="connsiteX1" fmla="*/ 0 w 21600"/>
                <a:gd name="connsiteY1" fmla="*/ 21519 h 23557"/>
                <a:gd name="connsiteX2" fmla="*/ 745 w 21600"/>
                <a:gd name="connsiteY2" fmla="*/ 12132 h 23557"/>
                <a:gd name="connsiteX3" fmla="*/ 4557 w 21600"/>
                <a:gd name="connsiteY3" fmla="*/ 10885 h 23557"/>
                <a:gd name="connsiteX4" fmla="*/ 8782 w 21600"/>
                <a:gd name="connsiteY4" fmla="*/ 1 h 23557"/>
                <a:gd name="connsiteX5" fmla="*/ 13726 w 21600"/>
                <a:gd name="connsiteY5" fmla="*/ 11178 h 23557"/>
                <a:gd name="connsiteX6" fmla="*/ 19043 w 21600"/>
                <a:gd name="connsiteY6" fmla="*/ 7147 h 23557"/>
                <a:gd name="connsiteX7" fmla="*/ 21600 w 21600"/>
                <a:gd name="connsiteY7" fmla="*/ 21519 h 23557"/>
                <a:gd name="connsiteX8" fmla="*/ 8690 w 21600"/>
                <a:gd name="connsiteY8" fmla="*/ 23557 h 23557"/>
                <a:gd name="connsiteX0" fmla="*/ 7770 w 21600"/>
                <a:gd name="connsiteY0" fmla="*/ 21519 h 21519"/>
                <a:gd name="connsiteX1" fmla="*/ 0 w 21600"/>
                <a:gd name="connsiteY1" fmla="*/ 21519 h 21519"/>
                <a:gd name="connsiteX2" fmla="*/ 745 w 21600"/>
                <a:gd name="connsiteY2" fmla="*/ 12132 h 21519"/>
                <a:gd name="connsiteX3" fmla="*/ 4557 w 21600"/>
                <a:gd name="connsiteY3" fmla="*/ 10885 h 21519"/>
                <a:gd name="connsiteX4" fmla="*/ 8782 w 21600"/>
                <a:gd name="connsiteY4" fmla="*/ 1 h 21519"/>
                <a:gd name="connsiteX5" fmla="*/ 13726 w 21600"/>
                <a:gd name="connsiteY5" fmla="*/ 11178 h 21519"/>
                <a:gd name="connsiteX6" fmla="*/ 19043 w 21600"/>
                <a:gd name="connsiteY6" fmla="*/ 7147 h 21519"/>
                <a:gd name="connsiteX7" fmla="*/ 21600 w 21600"/>
                <a:gd name="connsiteY7" fmla="*/ 21519 h 21519"/>
                <a:gd name="connsiteX0" fmla="*/ 0 w 21600"/>
                <a:gd name="connsiteY0" fmla="*/ 21519 h 21519"/>
                <a:gd name="connsiteX1" fmla="*/ 745 w 21600"/>
                <a:gd name="connsiteY1" fmla="*/ 12132 h 21519"/>
                <a:gd name="connsiteX2" fmla="*/ 4557 w 21600"/>
                <a:gd name="connsiteY2" fmla="*/ 10885 h 21519"/>
                <a:gd name="connsiteX3" fmla="*/ 8782 w 21600"/>
                <a:gd name="connsiteY3" fmla="*/ 1 h 21519"/>
                <a:gd name="connsiteX4" fmla="*/ 13726 w 21600"/>
                <a:gd name="connsiteY4" fmla="*/ 11178 h 21519"/>
                <a:gd name="connsiteX5" fmla="*/ 19043 w 21600"/>
                <a:gd name="connsiteY5" fmla="*/ 7147 h 21519"/>
                <a:gd name="connsiteX6" fmla="*/ 21600 w 21600"/>
                <a:gd name="connsiteY6" fmla="*/ 21519 h 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519" extrusionOk="0">
                  <a:moveTo>
                    <a:pt x="0" y="21519"/>
                  </a:moveTo>
                  <a:cubicBezTo>
                    <a:pt x="53" y="17915"/>
                    <a:pt x="143" y="14345"/>
                    <a:pt x="745" y="12132"/>
                  </a:cubicBezTo>
                  <a:cubicBezTo>
                    <a:pt x="1347" y="9920"/>
                    <a:pt x="2460" y="9063"/>
                    <a:pt x="4557" y="10885"/>
                  </a:cubicBezTo>
                  <a:cubicBezTo>
                    <a:pt x="4266" y="3514"/>
                    <a:pt x="6464" y="-81"/>
                    <a:pt x="8782" y="1"/>
                  </a:cubicBezTo>
                  <a:cubicBezTo>
                    <a:pt x="11100" y="83"/>
                    <a:pt x="13537" y="3842"/>
                    <a:pt x="13726" y="11178"/>
                  </a:cubicBezTo>
                  <a:cubicBezTo>
                    <a:pt x="14814" y="7849"/>
                    <a:pt x="17234" y="5175"/>
                    <a:pt x="19043" y="7147"/>
                  </a:cubicBezTo>
                  <a:cubicBezTo>
                    <a:pt x="21193" y="9491"/>
                    <a:pt x="21277" y="16976"/>
                    <a:pt x="21600" y="2151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35" name="PA_组合 22"/>
          <p:cNvGrpSpPr/>
          <p:nvPr>
            <p:custDataLst>
              <p:tags r:id="rId6"/>
            </p:custDataLst>
          </p:nvPr>
        </p:nvGrpSpPr>
        <p:grpSpPr>
          <a:xfrm rot="2133593">
            <a:off x="3993938" y="5500414"/>
            <a:ext cx="588962" cy="268982"/>
            <a:chOff x="0" y="-1"/>
            <a:chExt cx="1887191" cy="861891"/>
          </a:xfrm>
        </p:grpSpPr>
        <p:sp>
          <p:nvSpPr>
            <p:cNvPr id="36" name="chenying0907 20"/>
            <p:cNvSpPr/>
            <p:nvPr/>
          </p:nvSpPr>
          <p:spPr>
            <a:xfrm>
              <a:off x="279400" y="406400"/>
              <a:ext cx="1606206" cy="455490"/>
            </a:xfrm>
            <a:custGeom>
              <a:avLst/>
              <a:gdLst/>
              <a:ahLst/>
              <a:cxnLst>
                <a:cxn ang="0">
                  <a:pos x="wd2" y="hd2"/>
                </a:cxn>
                <a:cxn ang="5400000">
                  <a:pos x="wd2" y="hd2"/>
                </a:cxn>
                <a:cxn ang="10800000">
                  <a:pos x="wd2" y="hd2"/>
                </a:cxn>
                <a:cxn ang="16200000">
                  <a:pos x="wd2" y="hd2"/>
                </a:cxn>
              </a:cxnLst>
              <a:rect l="0" t="0" r="r" b="b"/>
              <a:pathLst>
                <a:path w="21574" h="20451" extrusionOk="0">
                  <a:moveTo>
                    <a:pt x="0" y="19208"/>
                  </a:moveTo>
                  <a:cubicBezTo>
                    <a:pt x="4851" y="18183"/>
                    <a:pt x="8348" y="15830"/>
                    <a:pt x="11759" y="14762"/>
                  </a:cubicBezTo>
                  <a:cubicBezTo>
                    <a:pt x="14906" y="13777"/>
                    <a:pt x="17829" y="8081"/>
                    <a:pt x="19986" y="0"/>
                  </a:cubicBezTo>
                  <a:cubicBezTo>
                    <a:pt x="21056" y="3168"/>
                    <a:pt x="21600" y="19813"/>
                    <a:pt x="21573" y="19813"/>
                  </a:cubicBezTo>
                  <a:cubicBezTo>
                    <a:pt x="17828" y="19813"/>
                    <a:pt x="14082" y="19819"/>
                    <a:pt x="10337" y="19818"/>
                  </a:cubicBezTo>
                  <a:cubicBezTo>
                    <a:pt x="8484" y="19817"/>
                    <a:pt x="6631" y="19817"/>
                    <a:pt x="4779" y="19809"/>
                  </a:cubicBezTo>
                  <a:cubicBezTo>
                    <a:pt x="3446" y="19802"/>
                    <a:pt x="1189" y="21600"/>
                    <a:pt x="0" y="19208"/>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37" name="chenying0907 21"/>
            <p:cNvSpPr/>
            <p:nvPr/>
          </p:nvSpPr>
          <p:spPr>
            <a:xfrm>
              <a:off x="0" y="-1"/>
              <a:ext cx="1887191" cy="848841"/>
            </a:xfrm>
            <a:custGeom>
              <a:avLst/>
              <a:gdLst>
                <a:gd name="connsiteX0" fmla="*/ 7770 w 21600"/>
                <a:gd name="connsiteY0" fmla="*/ 21519 h 23557"/>
                <a:gd name="connsiteX1" fmla="*/ 0 w 21600"/>
                <a:gd name="connsiteY1" fmla="*/ 21519 h 23557"/>
                <a:gd name="connsiteX2" fmla="*/ 745 w 21600"/>
                <a:gd name="connsiteY2" fmla="*/ 12132 h 23557"/>
                <a:gd name="connsiteX3" fmla="*/ 4557 w 21600"/>
                <a:gd name="connsiteY3" fmla="*/ 10885 h 23557"/>
                <a:gd name="connsiteX4" fmla="*/ 8782 w 21600"/>
                <a:gd name="connsiteY4" fmla="*/ 1 h 23557"/>
                <a:gd name="connsiteX5" fmla="*/ 13726 w 21600"/>
                <a:gd name="connsiteY5" fmla="*/ 11178 h 23557"/>
                <a:gd name="connsiteX6" fmla="*/ 19043 w 21600"/>
                <a:gd name="connsiteY6" fmla="*/ 7147 h 23557"/>
                <a:gd name="connsiteX7" fmla="*/ 21600 w 21600"/>
                <a:gd name="connsiteY7" fmla="*/ 21519 h 23557"/>
                <a:gd name="connsiteX8" fmla="*/ 8690 w 21600"/>
                <a:gd name="connsiteY8" fmla="*/ 23557 h 23557"/>
                <a:gd name="connsiteX0" fmla="*/ 7770 w 21600"/>
                <a:gd name="connsiteY0" fmla="*/ 21519 h 21519"/>
                <a:gd name="connsiteX1" fmla="*/ 0 w 21600"/>
                <a:gd name="connsiteY1" fmla="*/ 21519 h 21519"/>
                <a:gd name="connsiteX2" fmla="*/ 745 w 21600"/>
                <a:gd name="connsiteY2" fmla="*/ 12132 h 21519"/>
                <a:gd name="connsiteX3" fmla="*/ 4557 w 21600"/>
                <a:gd name="connsiteY3" fmla="*/ 10885 h 21519"/>
                <a:gd name="connsiteX4" fmla="*/ 8782 w 21600"/>
                <a:gd name="connsiteY4" fmla="*/ 1 h 21519"/>
                <a:gd name="connsiteX5" fmla="*/ 13726 w 21600"/>
                <a:gd name="connsiteY5" fmla="*/ 11178 h 21519"/>
                <a:gd name="connsiteX6" fmla="*/ 19043 w 21600"/>
                <a:gd name="connsiteY6" fmla="*/ 7147 h 21519"/>
                <a:gd name="connsiteX7" fmla="*/ 21600 w 21600"/>
                <a:gd name="connsiteY7" fmla="*/ 21519 h 21519"/>
                <a:gd name="connsiteX0" fmla="*/ 0 w 21600"/>
                <a:gd name="connsiteY0" fmla="*/ 21519 h 21519"/>
                <a:gd name="connsiteX1" fmla="*/ 745 w 21600"/>
                <a:gd name="connsiteY1" fmla="*/ 12132 h 21519"/>
                <a:gd name="connsiteX2" fmla="*/ 4557 w 21600"/>
                <a:gd name="connsiteY2" fmla="*/ 10885 h 21519"/>
                <a:gd name="connsiteX3" fmla="*/ 8782 w 21600"/>
                <a:gd name="connsiteY3" fmla="*/ 1 h 21519"/>
                <a:gd name="connsiteX4" fmla="*/ 13726 w 21600"/>
                <a:gd name="connsiteY4" fmla="*/ 11178 h 21519"/>
                <a:gd name="connsiteX5" fmla="*/ 19043 w 21600"/>
                <a:gd name="connsiteY5" fmla="*/ 7147 h 21519"/>
                <a:gd name="connsiteX6" fmla="*/ 21600 w 21600"/>
                <a:gd name="connsiteY6" fmla="*/ 21519 h 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519" extrusionOk="0">
                  <a:moveTo>
                    <a:pt x="0" y="21519"/>
                  </a:moveTo>
                  <a:cubicBezTo>
                    <a:pt x="53" y="17915"/>
                    <a:pt x="143" y="14345"/>
                    <a:pt x="745" y="12132"/>
                  </a:cubicBezTo>
                  <a:cubicBezTo>
                    <a:pt x="1347" y="9920"/>
                    <a:pt x="2460" y="9063"/>
                    <a:pt x="4557" y="10885"/>
                  </a:cubicBezTo>
                  <a:cubicBezTo>
                    <a:pt x="4266" y="3514"/>
                    <a:pt x="6464" y="-81"/>
                    <a:pt x="8782" y="1"/>
                  </a:cubicBezTo>
                  <a:cubicBezTo>
                    <a:pt x="11100" y="83"/>
                    <a:pt x="13537" y="3842"/>
                    <a:pt x="13726" y="11178"/>
                  </a:cubicBezTo>
                  <a:cubicBezTo>
                    <a:pt x="14814" y="7849"/>
                    <a:pt x="17234" y="5175"/>
                    <a:pt x="19043" y="7147"/>
                  </a:cubicBezTo>
                  <a:cubicBezTo>
                    <a:pt x="21193" y="9491"/>
                    <a:pt x="21277" y="16976"/>
                    <a:pt x="21600" y="2151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Tree>
    <p:extLst>
      <p:ext uri="{BB962C8B-B14F-4D97-AF65-F5344CB8AC3E}">
        <p14:creationId xmlns:p14="http://schemas.microsoft.com/office/powerpoint/2010/main" val="1885124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73779" y="2006606"/>
            <a:ext cx="2079415" cy="1200329"/>
          </a:xfrm>
          <a:prstGeom prst="rect">
            <a:avLst/>
          </a:prstGeom>
          <a:noFill/>
        </p:spPr>
        <p:txBody>
          <a:bodyPr wrap="none" rtlCol="0">
            <a:spAutoFit/>
          </a:bodyPr>
          <a:lstStyle/>
          <a:p>
            <a:pPr algn="r"/>
            <a:r>
              <a:rPr kumimoji="1" lang="zh-CN" altLang="en-US" sz="7200" dirty="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rPr>
              <a:t>目錄</a:t>
            </a:r>
          </a:p>
        </p:txBody>
      </p:sp>
      <p:sp>
        <p:nvSpPr>
          <p:cNvPr id="6" name="文本框 5"/>
          <p:cNvSpPr txBox="1"/>
          <p:nvPr/>
        </p:nvSpPr>
        <p:spPr>
          <a:xfrm>
            <a:off x="7410136" y="1704055"/>
            <a:ext cx="902811" cy="523220"/>
          </a:xfrm>
          <a:prstGeom prst="rect">
            <a:avLst/>
          </a:prstGeom>
          <a:noFill/>
        </p:spPr>
        <p:txBody>
          <a:bodyPr wrap="none" rtlCol="0">
            <a:spAutoFit/>
          </a:bodyPr>
          <a:lstStyle/>
          <a:p>
            <a:r>
              <a:rPr kumimoji="1" lang="zh-TW"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介紹</a:t>
            </a:r>
            <a:endParaRPr kumimoji="1" lang="zh-CN"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7" name="文本框 6"/>
          <p:cNvSpPr txBox="1"/>
          <p:nvPr/>
        </p:nvSpPr>
        <p:spPr>
          <a:xfrm>
            <a:off x="1920767" y="1355250"/>
            <a:ext cx="3015569" cy="830997"/>
          </a:xfrm>
          <a:prstGeom prst="rect">
            <a:avLst/>
          </a:prstGeom>
          <a:noFill/>
        </p:spPr>
        <p:txBody>
          <a:bodyPr wrap="none" rtlCol="0">
            <a:spAutoFit/>
          </a:bodyPr>
          <a:lstStyle/>
          <a:p>
            <a:pPr algn="r"/>
            <a:r>
              <a:rPr kumimoji="1" lang="en-US" altLang="zh-CN" sz="4800" dirty="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rPr>
              <a:t>Contents</a:t>
            </a:r>
            <a:endParaRPr kumimoji="1" lang="zh-CN" altLang="en-US" sz="4800" dirty="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68" name="组 67"/>
          <p:cNvGrpSpPr/>
          <p:nvPr/>
        </p:nvGrpSpPr>
        <p:grpSpPr>
          <a:xfrm>
            <a:off x="6528664" y="1618363"/>
            <a:ext cx="714896" cy="842464"/>
            <a:chOff x="6528664" y="1618363"/>
            <a:chExt cx="714896" cy="842464"/>
          </a:xfrm>
        </p:grpSpPr>
        <p:sp>
          <p:nvSpPr>
            <p:cNvPr id="27"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accent4"/>
            </a:solidFill>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28" name="文本框 27"/>
            <p:cNvSpPr txBox="1"/>
            <p:nvPr/>
          </p:nvSpPr>
          <p:spPr>
            <a:xfrm>
              <a:off x="6722231" y="1808762"/>
              <a:ext cx="325730" cy="461665"/>
            </a:xfrm>
            <a:prstGeom prst="rect">
              <a:avLst/>
            </a:prstGeom>
            <a:noFill/>
          </p:spPr>
          <p:txBody>
            <a:bodyPr wrap="none" rtlCol="0">
              <a:spAutoFit/>
            </a:bodyPr>
            <a:lstStyle/>
            <a:p>
              <a:r>
                <a:rPr kumimoji="1" lang="en-US" altLang="zh-CN" sz="2400">
                  <a:latin typeface="萝莉体 第二版" panose="02000500000000000000" pitchFamily="2" charset="-122"/>
                  <a:ea typeface="萝莉体 第二版" panose="02000500000000000000" pitchFamily="2" charset="-122"/>
                  <a:cs typeface="萝莉体 第二版" panose="02000500000000000000" pitchFamily="2" charset="-122"/>
                </a:rPr>
                <a:t>1</a:t>
              </a:r>
              <a:endParaRPr kumimoji="1" lang="zh-CN" altLang="en-US" sz="24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grpSp>
        <p:nvGrpSpPr>
          <p:cNvPr id="55" name="Group 98"/>
          <p:cNvGrpSpPr/>
          <p:nvPr/>
        </p:nvGrpSpPr>
        <p:grpSpPr>
          <a:xfrm>
            <a:off x="-7636560" y="4658289"/>
            <a:ext cx="14520706" cy="15082672"/>
            <a:chOff x="0" y="0"/>
            <a:chExt cx="1232382" cy="1280079"/>
          </a:xfrm>
        </p:grpSpPr>
        <p:sp>
          <p:nvSpPr>
            <p:cNvPr id="56" name="chenying0907 92"/>
            <p:cNvSpPr/>
            <p:nvPr/>
          </p:nvSpPr>
          <p:spPr>
            <a:xfrm>
              <a:off x="63500" y="431806"/>
              <a:ext cx="1168883" cy="848274"/>
            </a:xfrm>
            <a:custGeom>
              <a:avLst/>
              <a:gdLst/>
              <a:ahLst/>
              <a:cxnLst>
                <a:cxn ang="0">
                  <a:pos x="wd2" y="hd2"/>
                </a:cxn>
                <a:cxn ang="5400000">
                  <a:pos x="wd2" y="hd2"/>
                </a:cxn>
                <a:cxn ang="10800000">
                  <a:pos x="wd2" y="hd2"/>
                </a:cxn>
                <a:cxn ang="16200000">
                  <a:pos x="wd2" y="hd2"/>
                </a:cxn>
              </a:cxnLst>
              <a:rect l="0" t="0" r="r" b="b"/>
              <a:pathLst>
                <a:path w="20569" h="20335" extrusionOk="0">
                  <a:moveTo>
                    <a:pt x="13379" y="9888"/>
                  </a:moveTo>
                  <a:cubicBezTo>
                    <a:pt x="16156" y="7987"/>
                    <a:pt x="19260" y="4290"/>
                    <a:pt x="20047" y="0"/>
                  </a:cubicBezTo>
                  <a:cubicBezTo>
                    <a:pt x="21600" y="7245"/>
                    <a:pt x="19676" y="14890"/>
                    <a:pt x="14434" y="18706"/>
                  </a:cubicBezTo>
                  <a:cubicBezTo>
                    <a:pt x="10460" y="21600"/>
                    <a:pt x="5646" y="20542"/>
                    <a:pt x="2448" y="16290"/>
                  </a:cubicBezTo>
                  <a:cubicBezTo>
                    <a:pt x="1349" y="14829"/>
                    <a:pt x="841" y="13153"/>
                    <a:pt x="0" y="11506"/>
                  </a:cubicBezTo>
                  <a:cubicBezTo>
                    <a:pt x="415" y="12319"/>
                    <a:pt x="2222" y="12745"/>
                    <a:pt x="2888" y="12873"/>
                  </a:cubicBezTo>
                  <a:cubicBezTo>
                    <a:pt x="4049" y="13097"/>
                    <a:pt x="5240" y="12941"/>
                    <a:pt x="6395" y="12727"/>
                  </a:cubicBezTo>
                  <a:cubicBezTo>
                    <a:pt x="8821" y="12276"/>
                    <a:pt x="11185" y="11390"/>
                    <a:pt x="13379" y="9888"/>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57" name="chenying0907 93"/>
            <p:cNvSpPr/>
            <p:nvPr/>
          </p:nvSpPr>
          <p:spPr>
            <a:xfrm>
              <a:off x="0" y="6"/>
              <a:ext cx="1229464" cy="1277756"/>
            </a:xfrm>
            <a:custGeom>
              <a:avLst/>
              <a:gdLst/>
              <a:ahLst/>
              <a:cxnLst>
                <a:cxn ang="0">
                  <a:pos x="wd2" y="hd2"/>
                </a:cxn>
                <a:cxn ang="5400000">
                  <a:pos x="wd2" y="hd2"/>
                </a:cxn>
                <a:cxn ang="10800000">
                  <a:pos x="wd2" y="hd2"/>
                </a:cxn>
                <a:cxn ang="16200000">
                  <a:pos x="wd2" y="hd2"/>
                </a:cxn>
              </a:cxnLst>
              <a:rect l="0" t="0" r="r" b="b"/>
              <a:pathLst>
                <a:path w="19314" h="17624" extrusionOk="0">
                  <a:moveTo>
                    <a:pt x="18089" y="13212"/>
                  </a:moveTo>
                  <a:cubicBezTo>
                    <a:pt x="20793" y="8665"/>
                    <a:pt x="19051" y="1688"/>
                    <a:pt x="12580" y="249"/>
                  </a:cubicBezTo>
                  <a:cubicBezTo>
                    <a:pt x="5779" y="-1264"/>
                    <a:pt x="-807" y="4397"/>
                    <a:pt x="81" y="10133"/>
                  </a:cubicBezTo>
                  <a:cubicBezTo>
                    <a:pt x="1215" y="17455"/>
                    <a:pt x="11799" y="20336"/>
                    <a:pt x="17105" y="14539"/>
                  </a:cubicBezTo>
                  <a:cubicBezTo>
                    <a:pt x="17481" y="14129"/>
                    <a:pt x="17809" y="13683"/>
                    <a:pt x="18089" y="13212"/>
                  </a:cubicBezTo>
                  <a:close/>
                </a:path>
              </a:pathLst>
            </a:custGeom>
            <a:noFill/>
            <a:ln w="762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58" name="chenying0907 94"/>
            <p:cNvSpPr/>
            <p:nvPr/>
          </p:nvSpPr>
          <p:spPr>
            <a:xfrm flipH="1" flipV="1">
              <a:off x="598375" y="0"/>
              <a:ext cx="12664" cy="1275141"/>
            </a:xfrm>
            <a:prstGeom prst="line">
              <a:avLst/>
            </a:prstGeom>
            <a:noFill/>
            <a:ln w="38100" cap="flat">
              <a:solidFill>
                <a:srgbClr val="46537A"/>
              </a:solidFill>
              <a:prstDash val="solid"/>
              <a:miter lim="400000"/>
            </a:ln>
            <a:effectLst/>
          </p:spPr>
          <p:txBody>
            <a:bodyPr wrap="square" lIns="0" tIns="0" rIns="0" bIns="0" numCol="1" anchor="t">
              <a:noAutofit/>
            </a:bodyPr>
            <a:lstStyle/>
            <a:p>
              <a:pPr algn="l" defTabSz="457200">
                <a:defRPr sz="1200">
                  <a:latin typeface="Helvetica"/>
                  <a:ea typeface="Helvetica"/>
                  <a:cs typeface="Helvetica"/>
                  <a:sym typeface="Helvetica"/>
                </a:defRPr>
              </a:pPr>
              <a:endParaRPr/>
            </a:p>
          </p:txBody>
        </p:sp>
        <p:sp>
          <p:nvSpPr>
            <p:cNvPr id="59" name="chenying0907 95"/>
            <p:cNvSpPr/>
            <p:nvPr/>
          </p:nvSpPr>
          <p:spPr>
            <a:xfrm>
              <a:off x="228599" y="6"/>
              <a:ext cx="761433" cy="1264264"/>
            </a:xfrm>
            <a:custGeom>
              <a:avLst/>
              <a:gdLst/>
              <a:ahLst/>
              <a:cxnLst>
                <a:cxn ang="0">
                  <a:pos x="wd2" y="hd2"/>
                </a:cxn>
                <a:cxn ang="5400000">
                  <a:pos x="wd2" y="hd2"/>
                </a:cxn>
                <a:cxn ang="10800000">
                  <a:pos x="wd2" y="hd2"/>
                </a:cxn>
                <a:cxn ang="16200000">
                  <a:pos x="wd2" y="hd2"/>
                </a:cxn>
              </a:cxnLst>
              <a:rect l="0" t="0" r="r" b="b"/>
              <a:pathLst>
                <a:path w="20347" h="18273" extrusionOk="0">
                  <a:moveTo>
                    <a:pt x="12391" y="18096"/>
                  </a:moveTo>
                  <a:cubicBezTo>
                    <a:pt x="20299" y="16704"/>
                    <a:pt x="20971" y="9754"/>
                    <a:pt x="20010" y="6028"/>
                  </a:cubicBezTo>
                  <a:cubicBezTo>
                    <a:pt x="19534" y="4185"/>
                    <a:pt x="18487" y="1426"/>
                    <a:pt x="14982" y="544"/>
                  </a:cubicBezTo>
                  <a:cubicBezTo>
                    <a:pt x="3960" y="-2230"/>
                    <a:pt x="-629" y="6301"/>
                    <a:pt x="69" y="10363"/>
                  </a:cubicBezTo>
                  <a:cubicBezTo>
                    <a:pt x="598" y="13437"/>
                    <a:pt x="5155" y="19370"/>
                    <a:pt x="12391" y="18096"/>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0" name="chenying0907 96"/>
            <p:cNvSpPr/>
            <p:nvPr/>
          </p:nvSpPr>
          <p:spPr>
            <a:xfrm>
              <a:off x="50800" y="381006"/>
              <a:ext cx="1143000" cy="53669"/>
            </a:xfrm>
            <a:custGeom>
              <a:avLst/>
              <a:gdLst/>
              <a:ahLst/>
              <a:cxnLst>
                <a:cxn ang="0">
                  <a:pos x="wd2" y="hd2"/>
                </a:cxn>
                <a:cxn ang="5400000">
                  <a:pos x="wd2" y="hd2"/>
                </a:cxn>
                <a:cxn ang="10800000">
                  <a:pos x="wd2" y="hd2"/>
                </a:cxn>
                <a:cxn ang="16200000">
                  <a:pos x="wd2" y="hd2"/>
                </a:cxn>
              </a:cxnLst>
              <a:rect l="0" t="0" r="r" b="b"/>
              <a:pathLst>
                <a:path w="21600" h="17084" extrusionOk="0">
                  <a:moveTo>
                    <a:pt x="0" y="10975"/>
                  </a:moveTo>
                  <a:cubicBezTo>
                    <a:pt x="5633" y="-4190"/>
                    <a:pt x="11507" y="-2443"/>
                    <a:pt x="17154" y="8930"/>
                  </a:cubicBezTo>
                  <a:cubicBezTo>
                    <a:pt x="18363" y="11362"/>
                    <a:pt x="19610" y="11211"/>
                    <a:pt x="20810" y="14623"/>
                  </a:cubicBezTo>
                  <a:cubicBezTo>
                    <a:pt x="21087" y="15412"/>
                    <a:pt x="21308" y="17410"/>
                    <a:pt x="21600" y="1703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1" name="chenying0907 97"/>
            <p:cNvSpPr/>
            <p:nvPr/>
          </p:nvSpPr>
          <p:spPr>
            <a:xfrm>
              <a:off x="38100" y="825506"/>
              <a:ext cx="1163030" cy="32301"/>
            </a:xfrm>
            <a:custGeom>
              <a:avLst/>
              <a:gdLst/>
              <a:ahLst/>
              <a:cxnLst>
                <a:cxn ang="0">
                  <a:pos x="wd2" y="hd2"/>
                </a:cxn>
                <a:cxn ang="5400000">
                  <a:pos x="wd2" y="hd2"/>
                </a:cxn>
                <a:cxn ang="10800000">
                  <a:pos x="wd2" y="hd2"/>
                </a:cxn>
                <a:cxn ang="16200000">
                  <a:pos x="wd2" y="hd2"/>
                </a:cxn>
              </a:cxnLst>
              <a:rect l="0" t="0" r="r" b="b"/>
              <a:pathLst>
                <a:path w="21600" h="19683" extrusionOk="0">
                  <a:moveTo>
                    <a:pt x="0" y="13166"/>
                  </a:moveTo>
                  <a:cubicBezTo>
                    <a:pt x="1349" y="4232"/>
                    <a:pt x="2977" y="14571"/>
                    <a:pt x="4335" y="16158"/>
                  </a:cubicBezTo>
                  <a:cubicBezTo>
                    <a:pt x="8003" y="20406"/>
                    <a:pt x="11670" y="21600"/>
                    <a:pt x="15337" y="15282"/>
                  </a:cubicBezTo>
                  <a:cubicBezTo>
                    <a:pt x="17520" y="11503"/>
                    <a:pt x="19444" y="14571"/>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62" name="Group 22"/>
          <p:cNvGrpSpPr/>
          <p:nvPr/>
        </p:nvGrpSpPr>
        <p:grpSpPr>
          <a:xfrm rot="1234529">
            <a:off x="482285" y="2454063"/>
            <a:ext cx="2146377" cy="980262"/>
            <a:chOff x="0" y="-1"/>
            <a:chExt cx="1887191" cy="861891"/>
          </a:xfrm>
        </p:grpSpPr>
        <p:sp>
          <p:nvSpPr>
            <p:cNvPr id="63" name="chenying0907 20"/>
            <p:cNvSpPr/>
            <p:nvPr/>
          </p:nvSpPr>
          <p:spPr>
            <a:xfrm>
              <a:off x="279400" y="406400"/>
              <a:ext cx="1606206" cy="455490"/>
            </a:xfrm>
            <a:custGeom>
              <a:avLst/>
              <a:gdLst/>
              <a:ahLst/>
              <a:cxnLst>
                <a:cxn ang="0">
                  <a:pos x="wd2" y="hd2"/>
                </a:cxn>
                <a:cxn ang="5400000">
                  <a:pos x="wd2" y="hd2"/>
                </a:cxn>
                <a:cxn ang="10800000">
                  <a:pos x="wd2" y="hd2"/>
                </a:cxn>
                <a:cxn ang="16200000">
                  <a:pos x="wd2" y="hd2"/>
                </a:cxn>
              </a:cxnLst>
              <a:rect l="0" t="0" r="r" b="b"/>
              <a:pathLst>
                <a:path w="21574" h="20451" extrusionOk="0">
                  <a:moveTo>
                    <a:pt x="0" y="19208"/>
                  </a:moveTo>
                  <a:cubicBezTo>
                    <a:pt x="4851" y="18183"/>
                    <a:pt x="8348" y="15830"/>
                    <a:pt x="11759" y="14762"/>
                  </a:cubicBezTo>
                  <a:cubicBezTo>
                    <a:pt x="14906" y="13777"/>
                    <a:pt x="17829" y="8081"/>
                    <a:pt x="19986" y="0"/>
                  </a:cubicBezTo>
                  <a:cubicBezTo>
                    <a:pt x="21056" y="3168"/>
                    <a:pt x="21600" y="19813"/>
                    <a:pt x="21573" y="19813"/>
                  </a:cubicBezTo>
                  <a:cubicBezTo>
                    <a:pt x="17828" y="19813"/>
                    <a:pt x="14082" y="19819"/>
                    <a:pt x="10337" y="19818"/>
                  </a:cubicBezTo>
                  <a:cubicBezTo>
                    <a:pt x="8484" y="19817"/>
                    <a:pt x="6631" y="19817"/>
                    <a:pt x="4779" y="19809"/>
                  </a:cubicBezTo>
                  <a:cubicBezTo>
                    <a:pt x="3446" y="19802"/>
                    <a:pt x="1189" y="21600"/>
                    <a:pt x="0" y="19208"/>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4" name="chenying0907 21"/>
            <p:cNvSpPr/>
            <p:nvPr/>
          </p:nvSpPr>
          <p:spPr>
            <a:xfrm>
              <a:off x="0" y="-1"/>
              <a:ext cx="1887191" cy="848841"/>
            </a:xfrm>
            <a:custGeom>
              <a:avLst/>
              <a:gdLst>
                <a:gd name="connsiteX0" fmla="*/ 7770 w 21600"/>
                <a:gd name="connsiteY0" fmla="*/ 21519 h 23557"/>
                <a:gd name="connsiteX1" fmla="*/ 0 w 21600"/>
                <a:gd name="connsiteY1" fmla="*/ 21519 h 23557"/>
                <a:gd name="connsiteX2" fmla="*/ 745 w 21600"/>
                <a:gd name="connsiteY2" fmla="*/ 12132 h 23557"/>
                <a:gd name="connsiteX3" fmla="*/ 4557 w 21600"/>
                <a:gd name="connsiteY3" fmla="*/ 10885 h 23557"/>
                <a:gd name="connsiteX4" fmla="*/ 8782 w 21600"/>
                <a:gd name="connsiteY4" fmla="*/ 1 h 23557"/>
                <a:gd name="connsiteX5" fmla="*/ 13726 w 21600"/>
                <a:gd name="connsiteY5" fmla="*/ 11178 h 23557"/>
                <a:gd name="connsiteX6" fmla="*/ 19043 w 21600"/>
                <a:gd name="connsiteY6" fmla="*/ 7147 h 23557"/>
                <a:gd name="connsiteX7" fmla="*/ 21600 w 21600"/>
                <a:gd name="connsiteY7" fmla="*/ 21519 h 23557"/>
                <a:gd name="connsiteX8" fmla="*/ 8690 w 21600"/>
                <a:gd name="connsiteY8" fmla="*/ 23557 h 23557"/>
                <a:gd name="connsiteX0" fmla="*/ 7770 w 21600"/>
                <a:gd name="connsiteY0" fmla="*/ 21519 h 21519"/>
                <a:gd name="connsiteX1" fmla="*/ 0 w 21600"/>
                <a:gd name="connsiteY1" fmla="*/ 21519 h 21519"/>
                <a:gd name="connsiteX2" fmla="*/ 745 w 21600"/>
                <a:gd name="connsiteY2" fmla="*/ 12132 h 21519"/>
                <a:gd name="connsiteX3" fmla="*/ 4557 w 21600"/>
                <a:gd name="connsiteY3" fmla="*/ 10885 h 21519"/>
                <a:gd name="connsiteX4" fmla="*/ 8782 w 21600"/>
                <a:gd name="connsiteY4" fmla="*/ 1 h 21519"/>
                <a:gd name="connsiteX5" fmla="*/ 13726 w 21600"/>
                <a:gd name="connsiteY5" fmla="*/ 11178 h 21519"/>
                <a:gd name="connsiteX6" fmla="*/ 19043 w 21600"/>
                <a:gd name="connsiteY6" fmla="*/ 7147 h 21519"/>
                <a:gd name="connsiteX7" fmla="*/ 21600 w 21600"/>
                <a:gd name="connsiteY7" fmla="*/ 21519 h 21519"/>
                <a:gd name="connsiteX0" fmla="*/ 0 w 21600"/>
                <a:gd name="connsiteY0" fmla="*/ 21519 h 21519"/>
                <a:gd name="connsiteX1" fmla="*/ 745 w 21600"/>
                <a:gd name="connsiteY1" fmla="*/ 12132 h 21519"/>
                <a:gd name="connsiteX2" fmla="*/ 4557 w 21600"/>
                <a:gd name="connsiteY2" fmla="*/ 10885 h 21519"/>
                <a:gd name="connsiteX3" fmla="*/ 8782 w 21600"/>
                <a:gd name="connsiteY3" fmla="*/ 1 h 21519"/>
                <a:gd name="connsiteX4" fmla="*/ 13726 w 21600"/>
                <a:gd name="connsiteY4" fmla="*/ 11178 h 21519"/>
                <a:gd name="connsiteX5" fmla="*/ 19043 w 21600"/>
                <a:gd name="connsiteY5" fmla="*/ 7147 h 21519"/>
                <a:gd name="connsiteX6" fmla="*/ 21600 w 21600"/>
                <a:gd name="connsiteY6" fmla="*/ 21519 h 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519" extrusionOk="0">
                  <a:moveTo>
                    <a:pt x="0" y="21519"/>
                  </a:moveTo>
                  <a:cubicBezTo>
                    <a:pt x="53" y="17915"/>
                    <a:pt x="143" y="14345"/>
                    <a:pt x="745" y="12132"/>
                  </a:cubicBezTo>
                  <a:cubicBezTo>
                    <a:pt x="1347" y="9920"/>
                    <a:pt x="2460" y="9063"/>
                    <a:pt x="4557" y="10885"/>
                  </a:cubicBezTo>
                  <a:cubicBezTo>
                    <a:pt x="4266" y="3514"/>
                    <a:pt x="6464" y="-81"/>
                    <a:pt x="8782" y="1"/>
                  </a:cubicBezTo>
                  <a:cubicBezTo>
                    <a:pt x="11100" y="83"/>
                    <a:pt x="13537" y="3842"/>
                    <a:pt x="13726" y="11178"/>
                  </a:cubicBezTo>
                  <a:cubicBezTo>
                    <a:pt x="14814" y="7849"/>
                    <a:pt x="17234" y="5175"/>
                    <a:pt x="19043" y="7147"/>
                  </a:cubicBezTo>
                  <a:cubicBezTo>
                    <a:pt x="21193" y="9491"/>
                    <a:pt x="21277" y="16976"/>
                    <a:pt x="21600" y="2151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65" name="Group 22"/>
          <p:cNvGrpSpPr/>
          <p:nvPr/>
        </p:nvGrpSpPr>
        <p:grpSpPr>
          <a:xfrm rot="2133593">
            <a:off x="3993938" y="5500414"/>
            <a:ext cx="588962" cy="268982"/>
            <a:chOff x="0" y="-1"/>
            <a:chExt cx="1887191" cy="861891"/>
          </a:xfrm>
        </p:grpSpPr>
        <p:sp>
          <p:nvSpPr>
            <p:cNvPr id="66" name="chenying0907 20"/>
            <p:cNvSpPr/>
            <p:nvPr/>
          </p:nvSpPr>
          <p:spPr>
            <a:xfrm>
              <a:off x="279400" y="406400"/>
              <a:ext cx="1606206" cy="455490"/>
            </a:xfrm>
            <a:custGeom>
              <a:avLst/>
              <a:gdLst/>
              <a:ahLst/>
              <a:cxnLst>
                <a:cxn ang="0">
                  <a:pos x="wd2" y="hd2"/>
                </a:cxn>
                <a:cxn ang="5400000">
                  <a:pos x="wd2" y="hd2"/>
                </a:cxn>
                <a:cxn ang="10800000">
                  <a:pos x="wd2" y="hd2"/>
                </a:cxn>
                <a:cxn ang="16200000">
                  <a:pos x="wd2" y="hd2"/>
                </a:cxn>
              </a:cxnLst>
              <a:rect l="0" t="0" r="r" b="b"/>
              <a:pathLst>
                <a:path w="21574" h="20451" extrusionOk="0">
                  <a:moveTo>
                    <a:pt x="0" y="19208"/>
                  </a:moveTo>
                  <a:cubicBezTo>
                    <a:pt x="4851" y="18183"/>
                    <a:pt x="8348" y="15830"/>
                    <a:pt x="11759" y="14762"/>
                  </a:cubicBezTo>
                  <a:cubicBezTo>
                    <a:pt x="14906" y="13777"/>
                    <a:pt x="17829" y="8081"/>
                    <a:pt x="19986" y="0"/>
                  </a:cubicBezTo>
                  <a:cubicBezTo>
                    <a:pt x="21056" y="3168"/>
                    <a:pt x="21600" y="19813"/>
                    <a:pt x="21573" y="19813"/>
                  </a:cubicBezTo>
                  <a:cubicBezTo>
                    <a:pt x="17828" y="19813"/>
                    <a:pt x="14082" y="19819"/>
                    <a:pt x="10337" y="19818"/>
                  </a:cubicBezTo>
                  <a:cubicBezTo>
                    <a:pt x="8484" y="19817"/>
                    <a:pt x="6631" y="19817"/>
                    <a:pt x="4779" y="19809"/>
                  </a:cubicBezTo>
                  <a:cubicBezTo>
                    <a:pt x="3446" y="19802"/>
                    <a:pt x="1189" y="21600"/>
                    <a:pt x="0" y="19208"/>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7" name="chenying0907 21"/>
            <p:cNvSpPr/>
            <p:nvPr/>
          </p:nvSpPr>
          <p:spPr>
            <a:xfrm>
              <a:off x="0" y="-1"/>
              <a:ext cx="1887191" cy="848841"/>
            </a:xfrm>
            <a:custGeom>
              <a:avLst/>
              <a:gdLst>
                <a:gd name="connsiteX0" fmla="*/ 7770 w 21600"/>
                <a:gd name="connsiteY0" fmla="*/ 21519 h 23557"/>
                <a:gd name="connsiteX1" fmla="*/ 0 w 21600"/>
                <a:gd name="connsiteY1" fmla="*/ 21519 h 23557"/>
                <a:gd name="connsiteX2" fmla="*/ 745 w 21600"/>
                <a:gd name="connsiteY2" fmla="*/ 12132 h 23557"/>
                <a:gd name="connsiteX3" fmla="*/ 4557 w 21600"/>
                <a:gd name="connsiteY3" fmla="*/ 10885 h 23557"/>
                <a:gd name="connsiteX4" fmla="*/ 8782 w 21600"/>
                <a:gd name="connsiteY4" fmla="*/ 1 h 23557"/>
                <a:gd name="connsiteX5" fmla="*/ 13726 w 21600"/>
                <a:gd name="connsiteY5" fmla="*/ 11178 h 23557"/>
                <a:gd name="connsiteX6" fmla="*/ 19043 w 21600"/>
                <a:gd name="connsiteY6" fmla="*/ 7147 h 23557"/>
                <a:gd name="connsiteX7" fmla="*/ 21600 w 21600"/>
                <a:gd name="connsiteY7" fmla="*/ 21519 h 23557"/>
                <a:gd name="connsiteX8" fmla="*/ 8690 w 21600"/>
                <a:gd name="connsiteY8" fmla="*/ 23557 h 23557"/>
                <a:gd name="connsiteX0" fmla="*/ 7770 w 21600"/>
                <a:gd name="connsiteY0" fmla="*/ 21519 h 21519"/>
                <a:gd name="connsiteX1" fmla="*/ 0 w 21600"/>
                <a:gd name="connsiteY1" fmla="*/ 21519 h 21519"/>
                <a:gd name="connsiteX2" fmla="*/ 745 w 21600"/>
                <a:gd name="connsiteY2" fmla="*/ 12132 h 21519"/>
                <a:gd name="connsiteX3" fmla="*/ 4557 w 21600"/>
                <a:gd name="connsiteY3" fmla="*/ 10885 h 21519"/>
                <a:gd name="connsiteX4" fmla="*/ 8782 w 21600"/>
                <a:gd name="connsiteY4" fmla="*/ 1 h 21519"/>
                <a:gd name="connsiteX5" fmla="*/ 13726 w 21600"/>
                <a:gd name="connsiteY5" fmla="*/ 11178 h 21519"/>
                <a:gd name="connsiteX6" fmla="*/ 19043 w 21600"/>
                <a:gd name="connsiteY6" fmla="*/ 7147 h 21519"/>
                <a:gd name="connsiteX7" fmla="*/ 21600 w 21600"/>
                <a:gd name="connsiteY7" fmla="*/ 21519 h 21519"/>
                <a:gd name="connsiteX0" fmla="*/ 0 w 21600"/>
                <a:gd name="connsiteY0" fmla="*/ 21519 h 21519"/>
                <a:gd name="connsiteX1" fmla="*/ 745 w 21600"/>
                <a:gd name="connsiteY1" fmla="*/ 12132 h 21519"/>
                <a:gd name="connsiteX2" fmla="*/ 4557 w 21600"/>
                <a:gd name="connsiteY2" fmla="*/ 10885 h 21519"/>
                <a:gd name="connsiteX3" fmla="*/ 8782 w 21600"/>
                <a:gd name="connsiteY3" fmla="*/ 1 h 21519"/>
                <a:gd name="connsiteX4" fmla="*/ 13726 w 21600"/>
                <a:gd name="connsiteY4" fmla="*/ 11178 h 21519"/>
                <a:gd name="connsiteX5" fmla="*/ 19043 w 21600"/>
                <a:gd name="connsiteY5" fmla="*/ 7147 h 21519"/>
                <a:gd name="connsiteX6" fmla="*/ 21600 w 21600"/>
                <a:gd name="connsiteY6" fmla="*/ 21519 h 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519" extrusionOk="0">
                  <a:moveTo>
                    <a:pt x="0" y="21519"/>
                  </a:moveTo>
                  <a:cubicBezTo>
                    <a:pt x="53" y="17915"/>
                    <a:pt x="143" y="14345"/>
                    <a:pt x="745" y="12132"/>
                  </a:cubicBezTo>
                  <a:cubicBezTo>
                    <a:pt x="1347" y="9920"/>
                    <a:pt x="2460" y="9063"/>
                    <a:pt x="4557" y="10885"/>
                  </a:cubicBezTo>
                  <a:cubicBezTo>
                    <a:pt x="4266" y="3514"/>
                    <a:pt x="6464" y="-81"/>
                    <a:pt x="8782" y="1"/>
                  </a:cubicBezTo>
                  <a:cubicBezTo>
                    <a:pt x="11100" y="83"/>
                    <a:pt x="13537" y="3842"/>
                    <a:pt x="13726" y="11178"/>
                  </a:cubicBezTo>
                  <a:cubicBezTo>
                    <a:pt x="14814" y="7849"/>
                    <a:pt x="17234" y="5175"/>
                    <a:pt x="19043" y="7147"/>
                  </a:cubicBezTo>
                  <a:cubicBezTo>
                    <a:pt x="21193" y="9491"/>
                    <a:pt x="21277" y="16976"/>
                    <a:pt x="21600" y="2151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72" name="文本框 71"/>
          <p:cNvSpPr txBox="1"/>
          <p:nvPr/>
        </p:nvSpPr>
        <p:spPr>
          <a:xfrm>
            <a:off x="8019201" y="2824196"/>
            <a:ext cx="1980029" cy="523220"/>
          </a:xfrm>
          <a:prstGeom prst="rect">
            <a:avLst/>
          </a:prstGeom>
          <a:noFill/>
        </p:spPr>
        <p:txBody>
          <a:bodyPr wrap="none" rtlCol="0">
            <a:spAutoFit/>
          </a:bodyPr>
          <a:lstStyle/>
          <a:p>
            <a:r>
              <a:rPr kumimoji="1" lang="zh-TW"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推行的政策</a:t>
            </a:r>
            <a:endParaRPr kumimoji="1" lang="zh-CN"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73" name="组 72"/>
          <p:cNvGrpSpPr/>
          <p:nvPr/>
        </p:nvGrpSpPr>
        <p:grpSpPr>
          <a:xfrm>
            <a:off x="7137729" y="2738504"/>
            <a:ext cx="714896" cy="842464"/>
            <a:chOff x="6528664" y="1618363"/>
            <a:chExt cx="714896" cy="842464"/>
          </a:xfrm>
        </p:grpSpPr>
        <p:sp>
          <p:nvSpPr>
            <p:cNvPr id="74"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accent4"/>
            </a:solidFill>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75" name="文本框 74"/>
            <p:cNvSpPr txBox="1"/>
            <p:nvPr/>
          </p:nvSpPr>
          <p:spPr>
            <a:xfrm>
              <a:off x="6722231" y="1808762"/>
              <a:ext cx="338554" cy="461665"/>
            </a:xfrm>
            <a:prstGeom prst="rect">
              <a:avLst/>
            </a:prstGeom>
            <a:noFill/>
          </p:spPr>
          <p:txBody>
            <a:bodyPr wrap="none" rtlCol="0">
              <a:spAutoFit/>
            </a:bodyPr>
            <a:lstStyle/>
            <a:p>
              <a:r>
                <a:rPr kumimoji="1" lang="en-US" altLang="zh-CN" sz="2400">
                  <a:latin typeface="萝莉体 第二版" panose="02000500000000000000" pitchFamily="2" charset="-122"/>
                  <a:ea typeface="萝莉体 第二版" panose="02000500000000000000" pitchFamily="2" charset="-122"/>
                  <a:cs typeface="萝莉体 第二版" panose="02000500000000000000" pitchFamily="2" charset="-122"/>
                </a:rPr>
                <a:t>2</a:t>
              </a:r>
              <a:endParaRPr kumimoji="1" lang="zh-CN" altLang="en-US" sz="24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sp>
        <p:nvSpPr>
          <p:cNvPr id="76" name="文本框 75"/>
          <p:cNvSpPr txBox="1"/>
          <p:nvPr/>
        </p:nvSpPr>
        <p:spPr>
          <a:xfrm>
            <a:off x="7494995" y="3944740"/>
            <a:ext cx="2339102" cy="523220"/>
          </a:xfrm>
          <a:prstGeom prst="rect">
            <a:avLst/>
          </a:prstGeom>
          <a:noFill/>
        </p:spPr>
        <p:txBody>
          <a:bodyPr wrap="none" rtlCol="0">
            <a:spAutoFit/>
          </a:bodyPr>
          <a:lstStyle/>
          <a:p>
            <a:r>
              <a:rPr kumimoji="1" lang="zh-TW"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對後代的影響</a:t>
            </a:r>
            <a:endParaRPr kumimoji="1" lang="zh-CN"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77" name="组 76"/>
          <p:cNvGrpSpPr/>
          <p:nvPr/>
        </p:nvGrpSpPr>
        <p:grpSpPr>
          <a:xfrm>
            <a:off x="6613523" y="3859048"/>
            <a:ext cx="714896" cy="842464"/>
            <a:chOff x="6528664" y="1618363"/>
            <a:chExt cx="714896" cy="842464"/>
          </a:xfrm>
        </p:grpSpPr>
        <p:sp>
          <p:nvSpPr>
            <p:cNvPr id="78"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accent4"/>
            </a:solidFill>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79" name="文本框 78"/>
            <p:cNvSpPr txBox="1"/>
            <p:nvPr/>
          </p:nvSpPr>
          <p:spPr>
            <a:xfrm>
              <a:off x="6722231" y="1808762"/>
              <a:ext cx="325730" cy="461665"/>
            </a:xfrm>
            <a:prstGeom prst="rect">
              <a:avLst/>
            </a:prstGeom>
            <a:noFill/>
          </p:spPr>
          <p:txBody>
            <a:bodyPr wrap="none" rtlCol="0">
              <a:spAutoFit/>
            </a:bodyPr>
            <a:lstStyle/>
            <a:p>
              <a:r>
                <a:rPr kumimoji="1" lang="en-US" altLang="zh-CN" sz="2400">
                  <a:latin typeface="萝莉体 第二版" panose="02000500000000000000" pitchFamily="2" charset="-122"/>
                  <a:ea typeface="萝莉体 第二版" panose="02000500000000000000" pitchFamily="2" charset="-122"/>
                  <a:cs typeface="萝莉体 第二版" panose="02000500000000000000" pitchFamily="2" charset="-122"/>
                </a:rPr>
                <a:t>3</a:t>
              </a:r>
              <a:endParaRPr kumimoji="1" lang="zh-CN" altLang="en-US" sz="24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sp>
        <p:nvSpPr>
          <p:cNvPr id="80" name="文本框 79"/>
          <p:cNvSpPr txBox="1"/>
          <p:nvPr/>
        </p:nvSpPr>
        <p:spPr>
          <a:xfrm>
            <a:off x="8104060" y="5064881"/>
            <a:ext cx="902811" cy="523220"/>
          </a:xfrm>
          <a:prstGeom prst="rect">
            <a:avLst/>
          </a:prstGeom>
          <a:noFill/>
        </p:spPr>
        <p:txBody>
          <a:bodyPr wrap="none" rtlCol="0">
            <a:spAutoFit/>
          </a:bodyPr>
          <a:lstStyle/>
          <a:p>
            <a:r>
              <a:rPr kumimoji="1" lang="zh-TW"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結語</a:t>
            </a:r>
            <a:endParaRPr kumimoji="1" lang="zh-CN" altLang="en-US" sz="28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81" name="组 80"/>
          <p:cNvGrpSpPr/>
          <p:nvPr/>
        </p:nvGrpSpPr>
        <p:grpSpPr>
          <a:xfrm>
            <a:off x="7222588" y="4979189"/>
            <a:ext cx="714896" cy="842464"/>
            <a:chOff x="6528664" y="1618363"/>
            <a:chExt cx="714896" cy="842464"/>
          </a:xfrm>
        </p:grpSpPr>
        <p:sp>
          <p:nvSpPr>
            <p:cNvPr id="82"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accent4"/>
            </a:solidFill>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83" name="文本框 82"/>
            <p:cNvSpPr txBox="1"/>
            <p:nvPr/>
          </p:nvSpPr>
          <p:spPr>
            <a:xfrm>
              <a:off x="6722231" y="1808762"/>
              <a:ext cx="335348" cy="461665"/>
            </a:xfrm>
            <a:prstGeom prst="rect">
              <a:avLst/>
            </a:prstGeom>
            <a:noFill/>
          </p:spPr>
          <p:txBody>
            <a:bodyPr wrap="none" rtlCol="0">
              <a:spAutoFit/>
            </a:bodyPr>
            <a:lstStyle/>
            <a:p>
              <a:r>
                <a:rPr kumimoji="1" lang="en-US" altLang="zh-CN" sz="2400">
                  <a:latin typeface="萝莉体 第二版" panose="02000500000000000000" pitchFamily="2" charset="-122"/>
                  <a:ea typeface="萝莉体 第二版" panose="02000500000000000000" pitchFamily="2" charset="-122"/>
                  <a:cs typeface="萝莉体 第二版" panose="02000500000000000000" pitchFamily="2" charset="-122"/>
                </a:rPr>
                <a:t>4</a:t>
              </a:r>
              <a:endParaRPr kumimoji="1" lang="zh-CN" altLang="en-US" sz="24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spTree>
    <p:extLst>
      <p:ext uri="{BB962C8B-B14F-4D97-AF65-F5344CB8AC3E}">
        <p14:creationId xmlns:p14="http://schemas.microsoft.com/office/powerpoint/2010/main" val="339172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enying0907 175"/>
          <p:cNvSpPr/>
          <p:nvPr/>
        </p:nvSpPr>
        <p:spPr>
          <a:xfrm>
            <a:off x="1323576" y="1027261"/>
            <a:ext cx="6376546" cy="4170449"/>
          </a:xfrm>
          <a:custGeom>
            <a:avLst/>
            <a:gdLst/>
            <a:ahLst/>
            <a:cxnLst>
              <a:cxn ang="0">
                <a:pos x="wd2" y="hd2"/>
              </a:cxn>
              <a:cxn ang="5400000">
                <a:pos x="wd2" y="hd2"/>
              </a:cxn>
              <a:cxn ang="10800000">
                <a:pos x="wd2" y="hd2"/>
              </a:cxn>
              <a:cxn ang="16200000">
                <a:pos x="wd2" y="hd2"/>
              </a:cxn>
            </a:cxnLst>
            <a:rect l="0" t="0" r="r" b="b"/>
            <a:pathLst>
              <a:path w="21503" h="21600" extrusionOk="0">
                <a:moveTo>
                  <a:pt x="6742" y="16124"/>
                </a:moveTo>
                <a:cubicBezTo>
                  <a:pt x="5374" y="16910"/>
                  <a:pt x="3929" y="20482"/>
                  <a:pt x="3478" y="21600"/>
                </a:cubicBezTo>
                <a:cubicBezTo>
                  <a:pt x="3702" y="19782"/>
                  <a:pt x="4191" y="18074"/>
                  <a:pt x="4233" y="16234"/>
                </a:cubicBezTo>
                <a:cubicBezTo>
                  <a:pt x="3426" y="16656"/>
                  <a:pt x="2554" y="16263"/>
                  <a:pt x="1729" y="16378"/>
                </a:cubicBezTo>
                <a:cubicBezTo>
                  <a:pt x="1648" y="11313"/>
                  <a:pt x="1059" y="5533"/>
                  <a:pt x="0" y="631"/>
                </a:cubicBezTo>
                <a:cubicBezTo>
                  <a:pt x="4095" y="977"/>
                  <a:pt x="8091" y="628"/>
                  <a:pt x="12162" y="358"/>
                </a:cubicBezTo>
                <a:cubicBezTo>
                  <a:pt x="14982" y="171"/>
                  <a:pt x="18216" y="0"/>
                  <a:pt x="21204" y="0"/>
                </a:cubicBezTo>
                <a:cubicBezTo>
                  <a:pt x="21600" y="812"/>
                  <a:pt x="21523" y="2642"/>
                  <a:pt x="21419" y="3597"/>
                </a:cubicBezTo>
                <a:lnTo>
                  <a:pt x="6120" y="4060"/>
                </a:lnTo>
                <a:cubicBezTo>
                  <a:pt x="6120" y="4060"/>
                  <a:pt x="6742" y="16124"/>
                  <a:pt x="6742" y="16124"/>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1" name="chenying0907 182"/>
          <p:cNvSpPr/>
          <p:nvPr/>
        </p:nvSpPr>
        <p:spPr>
          <a:xfrm>
            <a:off x="3136695" y="1706802"/>
            <a:ext cx="7199061" cy="4779263"/>
          </a:xfrm>
          <a:custGeom>
            <a:avLst/>
            <a:gdLst/>
            <a:ahLst/>
            <a:cxnLst>
              <a:cxn ang="0">
                <a:pos x="wd2" y="hd2"/>
              </a:cxn>
              <a:cxn ang="5400000">
                <a:pos x="wd2" y="hd2"/>
              </a:cxn>
              <a:cxn ang="10800000">
                <a:pos x="wd2" y="hd2"/>
              </a:cxn>
              <a:cxn ang="16200000">
                <a:pos x="wd2" y="hd2"/>
              </a:cxn>
            </a:cxnLst>
            <a:rect l="0" t="0" r="r" b="b"/>
            <a:pathLst>
              <a:path w="21353" h="21444" extrusionOk="0">
                <a:moveTo>
                  <a:pt x="9587" y="16461"/>
                </a:moveTo>
                <a:cubicBezTo>
                  <a:pt x="7137" y="17180"/>
                  <a:pt x="4338" y="16988"/>
                  <a:pt x="1871" y="17887"/>
                </a:cubicBezTo>
                <a:cubicBezTo>
                  <a:pt x="741" y="15455"/>
                  <a:pt x="1259" y="12409"/>
                  <a:pt x="871" y="9752"/>
                </a:cubicBezTo>
                <a:cubicBezTo>
                  <a:pt x="413" y="6611"/>
                  <a:pt x="-151" y="3747"/>
                  <a:pt x="36" y="488"/>
                </a:cubicBezTo>
                <a:cubicBezTo>
                  <a:pt x="4480" y="149"/>
                  <a:pt x="9014" y="-156"/>
                  <a:pt x="13493" y="87"/>
                </a:cubicBezTo>
                <a:cubicBezTo>
                  <a:pt x="15942" y="221"/>
                  <a:pt x="18443" y="1027"/>
                  <a:pt x="20887" y="604"/>
                </a:cubicBezTo>
                <a:cubicBezTo>
                  <a:pt x="21449" y="2041"/>
                  <a:pt x="20999" y="15633"/>
                  <a:pt x="21352" y="15738"/>
                </a:cubicBezTo>
                <a:cubicBezTo>
                  <a:pt x="18614" y="14924"/>
                  <a:pt x="16128" y="15633"/>
                  <a:pt x="13384" y="15578"/>
                </a:cubicBezTo>
                <a:cubicBezTo>
                  <a:pt x="14206" y="17474"/>
                  <a:pt x="14961" y="19421"/>
                  <a:pt x="15578" y="21444"/>
                </a:cubicBezTo>
                <a:cubicBezTo>
                  <a:pt x="15386" y="20814"/>
                  <a:pt x="11222" y="16709"/>
                  <a:pt x="10628" y="16085"/>
                </a:cubicBezTo>
                <a:cubicBezTo>
                  <a:pt x="10290" y="16233"/>
                  <a:pt x="9942" y="16357"/>
                  <a:pt x="9587" y="16461"/>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 name="chenying0907 148"/>
          <p:cNvSpPr/>
          <p:nvPr/>
        </p:nvSpPr>
        <p:spPr>
          <a:xfrm>
            <a:off x="4032845" y="2493044"/>
            <a:ext cx="5888957" cy="18497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Maecenas porttitor congue massa. Fusce posuere, magna sed pulvinar ultricies, purus lectus malesuada libero, sit amet commodo magna eros quis urna.Nunc viverra imperdiet enim. Fusce est. Vivamus a tellus.Pellentesque habitant morbi tristique senectus et netus et</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3" name="文本框 12"/>
          <p:cNvSpPr txBox="1"/>
          <p:nvPr/>
        </p:nvSpPr>
        <p:spPr>
          <a:xfrm>
            <a:off x="1929877" y="613758"/>
            <a:ext cx="1922322" cy="1107996"/>
          </a:xfrm>
          <a:prstGeom prst="rect">
            <a:avLst/>
          </a:prstGeom>
          <a:noFill/>
        </p:spPr>
        <p:txBody>
          <a:bodyPr wrap="none" rtlCol="0">
            <a:spAutoFit/>
          </a:bodyPr>
          <a:lstStyle/>
          <a:p>
            <a:pPr algn="r"/>
            <a:r>
              <a:rPr kumimoji="1" lang="zh-CN" altLang="en-US" sz="6600" dirty="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rPr>
              <a:t>前言</a:t>
            </a:r>
          </a:p>
        </p:txBody>
      </p:sp>
    </p:spTree>
    <p:extLst>
      <p:ext uri="{BB962C8B-B14F-4D97-AF65-F5344CB8AC3E}">
        <p14:creationId xmlns:p14="http://schemas.microsoft.com/office/powerpoint/2010/main" val="872087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 10"/>
          <p:cNvGrpSpPr/>
          <p:nvPr/>
        </p:nvGrpSpPr>
        <p:grpSpPr>
          <a:xfrm>
            <a:off x="953326" y="1957178"/>
            <a:ext cx="3203818" cy="3649107"/>
            <a:chOff x="953326" y="1604200"/>
            <a:chExt cx="3203818" cy="3649107"/>
          </a:xfrm>
          <a:solidFill>
            <a:srgbClr val="F8F6F3"/>
          </a:solidFill>
        </p:grpSpPr>
        <p:grpSp>
          <p:nvGrpSpPr>
            <p:cNvPr id="2" name="Group 24"/>
            <p:cNvGrpSpPr/>
            <p:nvPr/>
          </p:nvGrpSpPr>
          <p:grpSpPr>
            <a:xfrm rot="19960150">
              <a:off x="3473071" y="1919475"/>
              <a:ext cx="660855" cy="3333832"/>
              <a:chOff x="0" y="-1"/>
              <a:chExt cx="222665" cy="1123294"/>
            </a:xfrm>
            <a:grpFill/>
          </p:grpSpPr>
          <p:sp>
            <p:nvSpPr>
              <p:cNvPr id="3" name="chenying0907 20"/>
              <p:cNvSpPr/>
              <p:nvPr/>
            </p:nvSpPr>
            <p:spPr>
              <a:xfrm>
                <a:off x="12679" y="165100"/>
                <a:ext cx="209986" cy="742430"/>
              </a:xfrm>
              <a:custGeom>
                <a:avLst/>
                <a:gdLst>
                  <a:gd name="connsiteX0" fmla="*/ 19779 w 20578"/>
                  <a:gd name="connsiteY0" fmla="*/ 21600 h 21600"/>
                  <a:gd name="connsiteX1" fmla="*/ 19877 w 20578"/>
                  <a:gd name="connsiteY1" fmla="*/ 17107 h 21600"/>
                  <a:gd name="connsiteX2" fmla="*/ 15824 w 20578"/>
                  <a:gd name="connsiteY2" fmla="*/ 0 h 21600"/>
                  <a:gd name="connsiteX3" fmla="*/ 1 w 20578"/>
                  <a:gd name="connsiteY3" fmla="*/ 0 h 21600"/>
                  <a:gd name="connsiteX4" fmla="*/ 775 w 20578"/>
                  <a:gd name="connsiteY4" fmla="*/ 1843 h 21600"/>
                  <a:gd name="connsiteX5" fmla="*/ 1506 w 20578"/>
                  <a:gd name="connsiteY5" fmla="*/ 15903 h 21600"/>
                  <a:gd name="connsiteX6" fmla="*/ 37 w 20578"/>
                  <a:gd name="connsiteY6" fmla="*/ 21376 h 21600"/>
                  <a:gd name="connsiteX0" fmla="*/ 19781 w 20580"/>
                  <a:gd name="connsiteY0" fmla="*/ 21600 h 21600"/>
                  <a:gd name="connsiteX1" fmla="*/ 19879 w 20580"/>
                  <a:gd name="connsiteY1" fmla="*/ 17107 h 21600"/>
                  <a:gd name="connsiteX2" fmla="*/ 15826 w 20580"/>
                  <a:gd name="connsiteY2" fmla="*/ 0 h 21600"/>
                  <a:gd name="connsiteX3" fmla="*/ 3 w 20580"/>
                  <a:gd name="connsiteY3" fmla="*/ 0 h 21600"/>
                  <a:gd name="connsiteX4" fmla="*/ 777 w 20580"/>
                  <a:gd name="connsiteY4" fmla="*/ 1843 h 21600"/>
                  <a:gd name="connsiteX5" fmla="*/ 1362 w 20580"/>
                  <a:gd name="connsiteY5" fmla="*/ 16761 h 21600"/>
                  <a:gd name="connsiteX6" fmla="*/ 39 w 20580"/>
                  <a:gd name="connsiteY6" fmla="*/ 21376 h 21600"/>
                  <a:gd name="connsiteX0" fmla="*/ 19781 w 20580"/>
                  <a:gd name="connsiteY0" fmla="*/ 22107 h 22107"/>
                  <a:gd name="connsiteX1" fmla="*/ 19879 w 20580"/>
                  <a:gd name="connsiteY1" fmla="*/ 17614 h 22107"/>
                  <a:gd name="connsiteX2" fmla="*/ 16092 w 20580"/>
                  <a:gd name="connsiteY2" fmla="*/ 1554 h 22107"/>
                  <a:gd name="connsiteX3" fmla="*/ 15826 w 20580"/>
                  <a:gd name="connsiteY3" fmla="*/ 507 h 22107"/>
                  <a:gd name="connsiteX4" fmla="*/ 3 w 20580"/>
                  <a:gd name="connsiteY4" fmla="*/ 507 h 22107"/>
                  <a:gd name="connsiteX5" fmla="*/ 777 w 20580"/>
                  <a:gd name="connsiteY5" fmla="*/ 2350 h 22107"/>
                  <a:gd name="connsiteX6" fmla="*/ 1362 w 20580"/>
                  <a:gd name="connsiteY6" fmla="*/ 17268 h 22107"/>
                  <a:gd name="connsiteX7" fmla="*/ 39 w 20580"/>
                  <a:gd name="connsiteY7" fmla="*/ 21883 h 22107"/>
                  <a:gd name="connsiteX0" fmla="*/ 19781 w 20580"/>
                  <a:gd name="connsiteY0" fmla="*/ 21600 h 21600"/>
                  <a:gd name="connsiteX1" fmla="*/ 19879 w 20580"/>
                  <a:gd name="connsiteY1" fmla="*/ 17107 h 21600"/>
                  <a:gd name="connsiteX2" fmla="*/ 17646 w 20580"/>
                  <a:gd name="connsiteY2" fmla="*/ 7130 h 21600"/>
                  <a:gd name="connsiteX3" fmla="*/ 16092 w 20580"/>
                  <a:gd name="connsiteY3" fmla="*/ 1047 h 21600"/>
                  <a:gd name="connsiteX4" fmla="*/ 15826 w 20580"/>
                  <a:gd name="connsiteY4" fmla="*/ 0 h 21600"/>
                  <a:gd name="connsiteX5" fmla="*/ 3 w 20580"/>
                  <a:gd name="connsiteY5" fmla="*/ 0 h 21600"/>
                  <a:gd name="connsiteX6" fmla="*/ 777 w 20580"/>
                  <a:gd name="connsiteY6" fmla="*/ 1843 h 21600"/>
                  <a:gd name="connsiteX7" fmla="*/ 1362 w 20580"/>
                  <a:gd name="connsiteY7" fmla="*/ 16761 h 21600"/>
                  <a:gd name="connsiteX8" fmla="*/ 39 w 20580"/>
                  <a:gd name="connsiteY8" fmla="*/ 21376 h 21600"/>
                  <a:gd name="connsiteX0" fmla="*/ 19781 w 20655"/>
                  <a:gd name="connsiteY0" fmla="*/ 21600 h 21600"/>
                  <a:gd name="connsiteX1" fmla="*/ 19879 w 20655"/>
                  <a:gd name="connsiteY1" fmla="*/ 17107 h 21600"/>
                  <a:gd name="connsiteX2" fmla="*/ 16092 w 20655"/>
                  <a:gd name="connsiteY2" fmla="*/ 1047 h 21600"/>
                  <a:gd name="connsiteX3" fmla="*/ 15826 w 20655"/>
                  <a:gd name="connsiteY3" fmla="*/ 0 h 21600"/>
                  <a:gd name="connsiteX4" fmla="*/ 3 w 20655"/>
                  <a:gd name="connsiteY4" fmla="*/ 0 h 21600"/>
                  <a:gd name="connsiteX5" fmla="*/ 777 w 20655"/>
                  <a:gd name="connsiteY5" fmla="*/ 1843 h 21600"/>
                  <a:gd name="connsiteX6" fmla="*/ 1362 w 20655"/>
                  <a:gd name="connsiteY6" fmla="*/ 16761 h 21600"/>
                  <a:gd name="connsiteX7" fmla="*/ 39 w 20655"/>
                  <a:gd name="connsiteY7" fmla="*/ 21376 h 21600"/>
                  <a:gd name="connsiteX0" fmla="*/ 19781 w 20655"/>
                  <a:gd name="connsiteY0" fmla="*/ 21600 h 21600"/>
                  <a:gd name="connsiteX1" fmla="*/ 19879 w 20655"/>
                  <a:gd name="connsiteY1" fmla="*/ 17107 h 21600"/>
                  <a:gd name="connsiteX2" fmla="*/ 17432 w 20655"/>
                  <a:gd name="connsiteY2" fmla="*/ 7098 h 21600"/>
                  <a:gd name="connsiteX3" fmla="*/ 16092 w 20655"/>
                  <a:gd name="connsiteY3" fmla="*/ 1047 h 21600"/>
                  <a:gd name="connsiteX4" fmla="*/ 15826 w 20655"/>
                  <a:gd name="connsiteY4" fmla="*/ 0 h 21600"/>
                  <a:gd name="connsiteX5" fmla="*/ 3 w 20655"/>
                  <a:gd name="connsiteY5" fmla="*/ 0 h 21600"/>
                  <a:gd name="connsiteX6" fmla="*/ 777 w 20655"/>
                  <a:gd name="connsiteY6" fmla="*/ 1843 h 21600"/>
                  <a:gd name="connsiteX7" fmla="*/ 1362 w 20655"/>
                  <a:gd name="connsiteY7" fmla="*/ 16761 h 21600"/>
                  <a:gd name="connsiteX8" fmla="*/ 39 w 20655"/>
                  <a:gd name="connsiteY8" fmla="*/ 21376 h 21600"/>
                  <a:gd name="connsiteX0" fmla="*/ 19781 w 20655"/>
                  <a:gd name="connsiteY0" fmla="*/ 21600 h 21600"/>
                  <a:gd name="connsiteX1" fmla="*/ 19879 w 20655"/>
                  <a:gd name="connsiteY1" fmla="*/ 17107 h 21600"/>
                  <a:gd name="connsiteX2" fmla="*/ 16092 w 20655"/>
                  <a:gd name="connsiteY2" fmla="*/ 1047 h 21600"/>
                  <a:gd name="connsiteX3" fmla="*/ 15826 w 20655"/>
                  <a:gd name="connsiteY3" fmla="*/ 0 h 21600"/>
                  <a:gd name="connsiteX4" fmla="*/ 3 w 20655"/>
                  <a:gd name="connsiteY4" fmla="*/ 0 h 21600"/>
                  <a:gd name="connsiteX5" fmla="*/ 777 w 20655"/>
                  <a:gd name="connsiteY5" fmla="*/ 1843 h 21600"/>
                  <a:gd name="connsiteX6" fmla="*/ 1362 w 20655"/>
                  <a:gd name="connsiteY6" fmla="*/ 16761 h 21600"/>
                  <a:gd name="connsiteX7" fmla="*/ 39 w 20655"/>
                  <a:gd name="connsiteY7" fmla="*/ 21376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55" h="21600" extrusionOk="0">
                    <a:moveTo>
                      <a:pt x="19781" y="21600"/>
                    </a:moveTo>
                    <a:cubicBezTo>
                      <a:pt x="21310" y="19799"/>
                      <a:pt x="20494" y="20533"/>
                      <a:pt x="19879" y="17107"/>
                    </a:cubicBezTo>
                    <a:cubicBezTo>
                      <a:pt x="19264" y="13682"/>
                      <a:pt x="16767" y="3898"/>
                      <a:pt x="16092" y="1047"/>
                    </a:cubicBezTo>
                    <a:cubicBezTo>
                      <a:pt x="15789" y="-141"/>
                      <a:pt x="18507" y="174"/>
                      <a:pt x="15826" y="0"/>
                    </a:cubicBezTo>
                    <a:lnTo>
                      <a:pt x="3" y="0"/>
                    </a:lnTo>
                    <a:lnTo>
                      <a:pt x="777" y="1843"/>
                    </a:lnTo>
                    <a:cubicBezTo>
                      <a:pt x="765" y="4727"/>
                      <a:pt x="1073" y="13883"/>
                      <a:pt x="1362" y="16761"/>
                    </a:cubicBezTo>
                    <a:cubicBezTo>
                      <a:pt x="1544" y="18573"/>
                      <a:pt x="-290" y="19629"/>
                      <a:pt x="39" y="21376"/>
                    </a:cubicBezTo>
                  </a:path>
                </a:pathLst>
              </a:custGeom>
              <a:solidFill>
                <a:schemeClr val="accent4"/>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4" name="chenying0907 21"/>
              <p:cNvSpPr/>
              <p:nvPr/>
            </p:nvSpPr>
            <p:spPr>
              <a:xfrm>
                <a:off x="12700" y="889000"/>
                <a:ext cx="199716" cy="17526"/>
              </a:xfrm>
              <a:custGeom>
                <a:avLst/>
                <a:gdLst/>
                <a:ahLst/>
                <a:cxnLst>
                  <a:cxn ang="0">
                    <a:pos x="wd2" y="hd2"/>
                  </a:cxn>
                  <a:cxn ang="5400000">
                    <a:pos x="wd2" y="hd2"/>
                  </a:cxn>
                  <a:cxn ang="10800000">
                    <a:pos x="wd2" y="hd2"/>
                  </a:cxn>
                  <a:cxn ang="16200000">
                    <a:pos x="wd2" y="hd2"/>
                  </a:cxn>
                </a:cxnLst>
                <a:rect l="0" t="0" r="r" b="b"/>
                <a:pathLst>
                  <a:path w="21600" h="17274" extrusionOk="0">
                    <a:moveTo>
                      <a:pt x="21600" y="0"/>
                    </a:moveTo>
                    <a:cubicBezTo>
                      <a:pt x="18923" y="21600"/>
                      <a:pt x="5182" y="19974"/>
                      <a:pt x="0" y="11161"/>
                    </a:cubicBezTo>
                  </a:path>
                </a:pathLst>
              </a:custGeom>
              <a:grp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5" name="chenying0907 22"/>
              <p:cNvSpPr/>
              <p:nvPr/>
            </p:nvSpPr>
            <p:spPr>
              <a:xfrm>
                <a:off x="0" y="-1"/>
                <a:ext cx="169627" cy="156940"/>
              </a:xfrm>
              <a:custGeom>
                <a:avLst/>
                <a:gdLst/>
                <a:ahLst/>
                <a:cxnLst>
                  <a:cxn ang="0">
                    <a:pos x="wd2" y="hd2"/>
                  </a:cxn>
                  <a:cxn ang="5400000">
                    <a:pos x="wd2" y="hd2"/>
                  </a:cxn>
                  <a:cxn ang="10800000">
                    <a:pos x="wd2" y="hd2"/>
                  </a:cxn>
                  <a:cxn ang="16200000">
                    <a:pos x="wd2" y="hd2"/>
                  </a:cxn>
                </a:cxnLst>
                <a:rect l="0" t="0" r="r" b="b"/>
                <a:pathLst>
                  <a:path w="21600" h="21399" extrusionOk="0">
                    <a:moveTo>
                      <a:pt x="21600" y="21399"/>
                    </a:moveTo>
                    <a:cubicBezTo>
                      <a:pt x="21600" y="14641"/>
                      <a:pt x="20714" y="6540"/>
                      <a:pt x="20597" y="325"/>
                    </a:cubicBezTo>
                    <a:cubicBezTo>
                      <a:pt x="13874" y="-42"/>
                      <a:pt x="6603" y="-201"/>
                      <a:pt x="0" y="411"/>
                    </a:cubicBezTo>
                    <a:cubicBezTo>
                      <a:pt x="771" y="6724"/>
                      <a:pt x="1612" y="13779"/>
                      <a:pt x="1316" y="20126"/>
                    </a:cubicBezTo>
                  </a:path>
                </a:pathLst>
              </a:custGeom>
              <a:grp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 name="chenying0907 23"/>
              <p:cNvSpPr/>
              <p:nvPr/>
            </p:nvSpPr>
            <p:spPr>
              <a:xfrm>
                <a:off x="12700" y="889000"/>
                <a:ext cx="200707" cy="2342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72" y="7302"/>
                      <a:pt x="6555" y="15634"/>
                      <a:pt x="11604" y="21600"/>
                    </a:cubicBezTo>
                    <a:cubicBezTo>
                      <a:pt x="14587" y="14593"/>
                      <a:pt x="19470" y="7960"/>
                      <a:pt x="21600" y="709"/>
                    </a:cubicBezTo>
                  </a:path>
                </a:pathLst>
              </a:custGeom>
              <a:grp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7" name="chenying0907 109"/>
            <p:cNvSpPr/>
            <p:nvPr/>
          </p:nvSpPr>
          <p:spPr>
            <a:xfrm rot="19960150">
              <a:off x="953326" y="1604200"/>
              <a:ext cx="3203818" cy="3051013"/>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grpFill/>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9" name="chenying0907 148"/>
          <p:cNvSpPr/>
          <p:nvPr/>
        </p:nvSpPr>
        <p:spPr>
          <a:xfrm>
            <a:off x="5615299" y="2672017"/>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amet</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consectetuer</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adipiscing</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elit</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Maecenas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porttitor</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congue</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massa</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Fusce</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posuere</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magna sed pulvinar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ultricies</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purus</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lectus</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a:t>
            </a:r>
            <a:r>
              <a:rPr lang="en-US" sz="1600" dirty="0" err="1">
                <a:latin typeface="萝莉体 第二版" panose="02000500000000000000" pitchFamily="2" charset="-122"/>
                <a:ea typeface="萝莉体 第二版" panose="02000500000000000000" pitchFamily="2" charset="-122"/>
                <a:cs typeface="萝莉体 第二版" panose="02000500000000000000" pitchFamily="2" charset="-122"/>
              </a:rPr>
              <a:t>malesuada</a:t>
            </a:r>
            <a:r>
              <a:rPr lang="en-US" sz="1600" dirty="0">
                <a:latin typeface="萝莉体 第二版" panose="02000500000000000000" pitchFamily="2" charset="-122"/>
                <a:ea typeface="萝莉体 第二版" panose="02000500000000000000" pitchFamily="2" charset="-122"/>
                <a:cs typeface="萝莉体 第二版" panose="02000500000000000000" pitchFamily="2" charset="-122"/>
              </a:rPr>
              <a:t> libero, </a:t>
            </a:r>
            <a:endParaRPr sz="1600" dirty="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0" name="文本框 9"/>
          <p:cNvSpPr txBox="1"/>
          <p:nvPr/>
        </p:nvSpPr>
        <p:spPr>
          <a:xfrm>
            <a:off x="3816951" y="1363431"/>
            <a:ext cx="1723550" cy="1015663"/>
          </a:xfrm>
          <a:prstGeom prst="rect">
            <a:avLst/>
          </a:prstGeom>
          <a:noFill/>
        </p:spPr>
        <p:txBody>
          <a:bodyPr wrap="none" rtlCol="0">
            <a:spAutoFit/>
          </a:bodyPr>
          <a:lstStyle/>
          <a:p>
            <a:pPr algn="r"/>
            <a:r>
              <a:rPr kumimoji="1" lang="zh-TW" altLang="en-US" sz="60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介紹</a:t>
            </a:r>
            <a:endParaRPr kumimoji="1" lang="zh-CN" altLang="en-US" sz="6000" dirty="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Tree>
    <p:extLst>
      <p:ext uri="{BB962C8B-B14F-4D97-AF65-F5344CB8AC3E}">
        <p14:creationId xmlns:p14="http://schemas.microsoft.com/office/powerpoint/2010/main" val="507654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08"/>
          <p:cNvGrpSpPr/>
          <p:nvPr/>
        </p:nvGrpSpPr>
        <p:grpSpPr>
          <a:xfrm rot="5755017" flipH="1">
            <a:off x="1523173" y="1718131"/>
            <a:ext cx="2264033" cy="2017838"/>
            <a:chOff x="0" y="0"/>
            <a:chExt cx="1608604" cy="1433681"/>
          </a:xfrm>
        </p:grpSpPr>
        <p:sp>
          <p:nvSpPr>
            <p:cNvPr id="14" name="chenying0907 105"/>
            <p:cNvSpPr/>
            <p:nvPr/>
          </p:nvSpPr>
          <p:spPr>
            <a:xfrm>
              <a:off x="0" y="444500"/>
              <a:ext cx="453729" cy="916824"/>
            </a:xfrm>
            <a:custGeom>
              <a:avLst/>
              <a:gdLst/>
              <a:ahLst/>
              <a:cxnLst>
                <a:cxn ang="0">
                  <a:pos x="wd2" y="hd2"/>
                </a:cxn>
                <a:cxn ang="5400000">
                  <a:pos x="wd2" y="hd2"/>
                </a:cxn>
                <a:cxn ang="10800000">
                  <a:pos x="wd2" y="hd2"/>
                </a:cxn>
                <a:cxn ang="16200000">
                  <a:pos x="wd2" y="hd2"/>
                </a:cxn>
              </a:cxnLst>
              <a:rect l="0" t="0" r="r" b="b"/>
              <a:pathLst>
                <a:path w="21593" h="21228" extrusionOk="0">
                  <a:moveTo>
                    <a:pt x="21593" y="1070"/>
                  </a:moveTo>
                  <a:cubicBezTo>
                    <a:pt x="21043" y="3669"/>
                    <a:pt x="18277" y="19641"/>
                    <a:pt x="17823" y="21147"/>
                  </a:cubicBezTo>
                  <a:cubicBezTo>
                    <a:pt x="11810" y="21461"/>
                    <a:pt x="5061" y="20780"/>
                    <a:pt x="0" y="20507"/>
                  </a:cubicBezTo>
                  <a:cubicBezTo>
                    <a:pt x="-7" y="20506"/>
                    <a:pt x="3798" y="1831"/>
                    <a:pt x="3949" y="18"/>
                  </a:cubicBezTo>
                  <a:cubicBezTo>
                    <a:pt x="10865" y="-139"/>
                    <a:pt x="15857" y="800"/>
                    <a:pt x="21593" y="1070"/>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5" name="chenying0907 106"/>
            <p:cNvSpPr/>
            <p:nvPr/>
          </p:nvSpPr>
          <p:spPr>
            <a:xfrm>
              <a:off x="546100" y="0"/>
              <a:ext cx="486268" cy="1396522"/>
            </a:xfrm>
            <a:custGeom>
              <a:avLst/>
              <a:gdLst/>
              <a:ahLst/>
              <a:cxnLst>
                <a:cxn ang="0">
                  <a:pos x="wd2" y="hd2"/>
                </a:cxn>
                <a:cxn ang="5400000">
                  <a:pos x="wd2" y="hd2"/>
                </a:cxn>
                <a:cxn ang="10800000">
                  <a:pos x="wd2" y="hd2"/>
                </a:cxn>
                <a:cxn ang="16200000">
                  <a:pos x="wd2" y="hd2"/>
                </a:cxn>
              </a:cxnLst>
              <a:rect l="0" t="0" r="r" b="b"/>
              <a:pathLst>
                <a:path w="21204" h="21434" extrusionOk="0">
                  <a:moveTo>
                    <a:pt x="21204" y="698"/>
                  </a:moveTo>
                  <a:cubicBezTo>
                    <a:pt x="20700" y="2421"/>
                    <a:pt x="16651" y="20394"/>
                    <a:pt x="16235" y="21392"/>
                  </a:cubicBezTo>
                  <a:cubicBezTo>
                    <a:pt x="10726" y="21600"/>
                    <a:pt x="4680" y="20983"/>
                    <a:pt x="43" y="20802"/>
                  </a:cubicBezTo>
                  <a:cubicBezTo>
                    <a:pt x="37" y="20801"/>
                    <a:pt x="30" y="20801"/>
                    <a:pt x="23" y="20801"/>
                  </a:cubicBezTo>
                  <a:cubicBezTo>
                    <a:pt x="-396" y="20784"/>
                    <a:pt x="4899" y="1202"/>
                    <a:pt x="5038" y="0"/>
                  </a:cubicBezTo>
                  <a:cubicBezTo>
                    <a:pt x="10192" y="131"/>
                    <a:pt x="15949" y="519"/>
                    <a:pt x="21204" y="698"/>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6" name="chenying0907 107"/>
            <p:cNvSpPr/>
            <p:nvPr/>
          </p:nvSpPr>
          <p:spPr>
            <a:xfrm>
              <a:off x="1143000" y="330200"/>
              <a:ext cx="465605" cy="1103482"/>
            </a:xfrm>
            <a:custGeom>
              <a:avLst/>
              <a:gdLst/>
              <a:ahLst/>
              <a:cxnLst>
                <a:cxn ang="0">
                  <a:pos x="wd2" y="hd2"/>
                </a:cxn>
                <a:cxn ang="5400000">
                  <a:pos x="wd2" y="hd2"/>
                </a:cxn>
                <a:cxn ang="10800000">
                  <a:pos x="wd2" y="hd2"/>
                </a:cxn>
                <a:cxn ang="16200000">
                  <a:pos x="wd2" y="hd2"/>
                </a:cxn>
              </a:cxnLst>
              <a:rect l="0" t="0" r="r" b="b"/>
              <a:pathLst>
                <a:path w="21192" h="21258" extrusionOk="0">
                  <a:moveTo>
                    <a:pt x="21192" y="844"/>
                  </a:moveTo>
                  <a:cubicBezTo>
                    <a:pt x="20745" y="2541"/>
                    <a:pt x="17347" y="20248"/>
                    <a:pt x="16958" y="21230"/>
                  </a:cubicBezTo>
                  <a:cubicBezTo>
                    <a:pt x="11224" y="21398"/>
                    <a:pt x="4893" y="20748"/>
                    <a:pt x="50" y="20537"/>
                  </a:cubicBezTo>
                  <a:cubicBezTo>
                    <a:pt x="43" y="20537"/>
                    <a:pt x="36" y="20537"/>
                    <a:pt x="29" y="20537"/>
                  </a:cubicBezTo>
                  <a:cubicBezTo>
                    <a:pt x="-408" y="20517"/>
                    <a:pt x="4216" y="1231"/>
                    <a:pt x="4305" y="46"/>
                  </a:cubicBezTo>
                  <a:cubicBezTo>
                    <a:pt x="11214" y="-202"/>
                    <a:pt x="15704" y="632"/>
                    <a:pt x="21192" y="844"/>
                  </a:cubicBezTo>
                  <a:close/>
                </a:path>
              </a:pathLst>
            </a:custGeom>
            <a:solidFill>
              <a:srgbClr val="E7E4E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0" name="Group 112"/>
          <p:cNvGrpSpPr/>
          <p:nvPr/>
        </p:nvGrpSpPr>
        <p:grpSpPr>
          <a:xfrm rot="5755017" flipH="1">
            <a:off x="1047833" y="1414537"/>
            <a:ext cx="3075466" cy="2621453"/>
            <a:chOff x="0" y="0"/>
            <a:chExt cx="2185131" cy="1862552"/>
          </a:xfrm>
        </p:grpSpPr>
        <p:sp>
          <p:nvSpPr>
            <p:cNvPr id="11" name="chenying0907 109"/>
            <p:cNvSpPr/>
            <p:nvPr/>
          </p:nvSpPr>
          <p:spPr>
            <a:xfrm>
              <a:off x="38100" y="25400"/>
              <a:ext cx="2114613" cy="1770665"/>
            </a:xfrm>
            <a:custGeom>
              <a:avLst/>
              <a:gdLst/>
              <a:ahLst/>
              <a:cxnLst>
                <a:cxn ang="0">
                  <a:pos x="wd2" y="hd2"/>
                </a:cxn>
                <a:cxn ang="5400000">
                  <a:pos x="wd2" y="hd2"/>
                </a:cxn>
                <a:cxn ang="10800000">
                  <a:pos x="wd2" y="hd2"/>
                </a:cxn>
                <a:cxn ang="16200000">
                  <a:pos x="wd2" y="hd2"/>
                </a:cxn>
              </a:cxnLst>
              <a:rect l="0" t="0" r="r" b="b"/>
              <a:pathLst>
                <a:path w="21600" h="21600" extrusionOk="0">
                  <a:moveTo>
                    <a:pt x="1190" y="0"/>
                  </a:moveTo>
                  <a:cubicBezTo>
                    <a:pt x="288" y="5949"/>
                    <a:pt x="312" y="14516"/>
                    <a:pt x="0" y="19681"/>
                  </a:cubicBezTo>
                  <a:cubicBezTo>
                    <a:pt x="8180" y="20587"/>
                    <a:pt x="13808" y="20996"/>
                    <a:pt x="2160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 name="chenying0907 110"/>
            <p:cNvSpPr/>
            <p:nvPr/>
          </p:nvSpPr>
          <p:spPr>
            <a:xfrm>
              <a:off x="0" y="0"/>
              <a:ext cx="246993" cy="230541"/>
            </a:xfrm>
            <a:custGeom>
              <a:avLst/>
              <a:gdLst/>
              <a:ahLst/>
              <a:cxnLst>
                <a:cxn ang="0">
                  <a:pos x="wd2" y="hd2"/>
                </a:cxn>
                <a:cxn ang="5400000">
                  <a:pos x="wd2" y="hd2"/>
                </a:cxn>
                <a:cxn ang="10800000">
                  <a:pos x="wd2" y="hd2"/>
                </a:cxn>
                <a:cxn ang="16200000">
                  <a:pos x="wd2" y="hd2"/>
                </a:cxn>
              </a:cxnLst>
              <a:rect l="0" t="0" r="r" b="b"/>
              <a:pathLst>
                <a:path w="21600" h="21600" extrusionOk="0">
                  <a:moveTo>
                    <a:pt x="0" y="19929"/>
                  </a:moveTo>
                  <a:cubicBezTo>
                    <a:pt x="5615" y="14550"/>
                    <a:pt x="8380" y="6554"/>
                    <a:pt x="13406" y="0"/>
                  </a:cubicBezTo>
                  <a:cubicBezTo>
                    <a:pt x="17773" y="6349"/>
                    <a:pt x="19349" y="14014"/>
                    <a:pt x="2160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 name="chenying0907 111"/>
            <p:cNvSpPr/>
            <p:nvPr/>
          </p:nvSpPr>
          <p:spPr>
            <a:xfrm>
              <a:off x="2057400" y="1701800"/>
              <a:ext cx="127732" cy="160753"/>
            </a:xfrm>
            <a:custGeom>
              <a:avLst/>
              <a:gdLst/>
              <a:ahLst/>
              <a:cxnLst>
                <a:cxn ang="0">
                  <a:pos x="wd2" y="hd2"/>
                </a:cxn>
                <a:cxn ang="5400000">
                  <a:pos x="wd2" y="hd2"/>
                </a:cxn>
                <a:cxn ang="10800000">
                  <a:pos x="wd2" y="hd2"/>
                </a:cxn>
                <a:cxn ang="16200000">
                  <a:pos x="wd2" y="hd2"/>
                </a:cxn>
              </a:cxnLst>
              <a:rect l="0" t="0" r="r" b="b"/>
              <a:pathLst>
                <a:path w="21600" h="21600" extrusionOk="0">
                  <a:moveTo>
                    <a:pt x="1246" y="0"/>
                  </a:moveTo>
                  <a:cubicBezTo>
                    <a:pt x="7169" y="2071"/>
                    <a:pt x="15176" y="8900"/>
                    <a:pt x="21600" y="11411"/>
                  </a:cubicBezTo>
                  <a:cubicBezTo>
                    <a:pt x="13341" y="12379"/>
                    <a:pt x="6271" y="17755"/>
                    <a:pt x="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35" name="chenying0907 148"/>
          <p:cNvSpPr/>
          <p:nvPr/>
        </p:nvSpPr>
        <p:spPr>
          <a:xfrm>
            <a:off x="1430043" y="4666404"/>
            <a:ext cx="2497939" cy="9633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76" name="chenying0907 148"/>
          <p:cNvSpPr/>
          <p:nvPr/>
        </p:nvSpPr>
        <p:spPr>
          <a:xfrm>
            <a:off x="7050895" y="1692404"/>
            <a:ext cx="394131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78" name="chenying0907 148"/>
          <p:cNvSpPr/>
          <p:nvPr/>
        </p:nvSpPr>
        <p:spPr>
          <a:xfrm>
            <a:off x="7050895" y="3272061"/>
            <a:ext cx="394131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79" name="chenying0907 148"/>
          <p:cNvSpPr/>
          <p:nvPr/>
        </p:nvSpPr>
        <p:spPr>
          <a:xfrm>
            <a:off x="7049853" y="4814137"/>
            <a:ext cx="394131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80" name="Group 97"/>
          <p:cNvGrpSpPr/>
          <p:nvPr/>
        </p:nvGrpSpPr>
        <p:grpSpPr>
          <a:xfrm>
            <a:off x="5669508" y="3182252"/>
            <a:ext cx="841408" cy="847492"/>
            <a:chOff x="0" y="0"/>
            <a:chExt cx="1126781" cy="1134929"/>
          </a:xfrm>
        </p:grpSpPr>
        <p:sp>
          <p:nvSpPr>
            <p:cNvPr id="81" name="chenying0907 91"/>
            <p:cNvSpPr/>
            <p:nvPr/>
          </p:nvSpPr>
          <p:spPr>
            <a:xfrm>
              <a:off x="0" y="-1"/>
              <a:ext cx="1126782" cy="1134931"/>
            </a:xfrm>
            <a:custGeom>
              <a:avLst/>
              <a:gdLst/>
              <a:ahLst/>
              <a:cxnLst>
                <a:cxn ang="0">
                  <a:pos x="wd2" y="hd2"/>
                </a:cxn>
                <a:cxn ang="5400000">
                  <a:pos x="wd2" y="hd2"/>
                </a:cxn>
                <a:cxn ang="10800000">
                  <a:pos x="wd2" y="hd2"/>
                </a:cxn>
                <a:cxn ang="16200000">
                  <a:pos x="wd2" y="hd2"/>
                </a:cxn>
              </a:cxnLst>
              <a:rect l="0" t="0" r="r" b="b"/>
              <a:pathLst>
                <a:path w="19985" h="20366" extrusionOk="0">
                  <a:moveTo>
                    <a:pt x="462" y="7030"/>
                  </a:moveTo>
                  <a:cubicBezTo>
                    <a:pt x="-827" y="11175"/>
                    <a:pt x="624" y="16012"/>
                    <a:pt x="4309" y="18639"/>
                  </a:cubicBezTo>
                  <a:cubicBezTo>
                    <a:pt x="7649" y="21021"/>
                    <a:pt x="13814" y="21021"/>
                    <a:pt x="17013" y="18131"/>
                  </a:cubicBezTo>
                  <a:cubicBezTo>
                    <a:pt x="20235" y="15220"/>
                    <a:pt x="20773" y="8870"/>
                    <a:pt x="18940" y="5211"/>
                  </a:cubicBezTo>
                  <a:cubicBezTo>
                    <a:pt x="16927" y="1194"/>
                    <a:pt x="12375" y="-579"/>
                    <a:pt x="8066" y="167"/>
                  </a:cubicBezTo>
                  <a:cubicBezTo>
                    <a:pt x="5348" y="637"/>
                    <a:pt x="3022" y="2359"/>
                    <a:pt x="1544" y="4688"/>
                  </a:cubicBezTo>
                  <a:cubicBezTo>
                    <a:pt x="1075" y="5427"/>
                    <a:pt x="715" y="6215"/>
                    <a:pt x="462" y="703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82" name="chenying0907 92"/>
            <p:cNvSpPr/>
            <p:nvPr/>
          </p:nvSpPr>
          <p:spPr>
            <a:xfrm>
              <a:off x="152400" y="127000"/>
              <a:ext cx="831400" cy="840307"/>
            </a:xfrm>
            <a:custGeom>
              <a:avLst/>
              <a:gdLst/>
              <a:ahLst/>
              <a:cxnLst>
                <a:cxn ang="0">
                  <a:pos x="wd2" y="hd2"/>
                </a:cxn>
                <a:cxn ang="5400000">
                  <a:pos x="wd2" y="hd2"/>
                </a:cxn>
                <a:cxn ang="10800000">
                  <a:pos x="wd2" y="hd2"/>
                </a:cxn>
                <a:cxn ang="16200000">
                  <a:pos x="wd2" y="hd2"/>
                </a:cxn>
              </a:cxnLst>
              <a:rect l="0" t="0" r="r" b="b"/>
              <a:pathLst>
                <a:path w="18729" h="20573" extrusionOk="0">
                  <a:moveTo>
                    <a:pt x="11" y="10680"/>
                  </a:moveTo>
                  <a:cubicBezTo>
                    <a:pt x="231" y="14731"/>
                    <a:pt x="2351" y="18721"/>
                    <a:pt x="5908" y="20104"/>
                  </a:cubicBezTo>
                  <a:cubicBezTo>
                    <a:pt x="8259" y="21018"/>
                    <a:pt x="11960" y="20490"/>
                    <a:pt x="14181" y="19429"/>
                  </a:cubicBezTo>
                  <a:cubicBezTo>
                    <a:pt x="21472" y="15948"/>
                    <a:pt x="19352" y="2772"/>
                    <a:pt x="12373" y="457"/>
                  </a:cubicBezTo>
                  <a:cubicBezTo>
                    <a:pt x="9242" y="-582"/>
                    <a:pt x="4673" y="101"/>
                    <a:pt x="2495" y="3000"/>
                  </a:cubicBezTo>
                  <a:cubicBezTo>
                    <a:pt x="1013" y="4972"/>
                    <a:pt x="-128" y="8117"/>
                    <a:pt x="11" y="1068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nvGrpSpPr>
            <p:cNvPr id="83" name="Group 96"/>
            <p:cNvGrpSpPr/>
            <p:nvPr/>
          </p:nvGrpSpPr>
          <p:grpSpPr>
            <a:xfrm>
              <a:off x="406400" y="304800"/>
              <a:ext cx="366917" cy="419398"/>
              <a:chOff x="0" y="0"/>
              <a:chExt cx="366916" cy="419397"/>
            </a:xfrm>
          </p:grpSpPr>
          <p:sp>
            <p:nvSpPr>
              <p:cNvPr id="84" name="chenying0907 93"/>
              <p:cNvSpPr/>
              <p:nvPr/>
            </p:nvSpPr>
            <p:spPr>
              <a:xfrm>
                <a:off x="101599" y="190499"/>
                <a:ext cx="149091" cy="145946"/>
              </a:xfrm>
              <a:custGeom>
                <a:avLst/>
                <a:gdLst/>
                <a:ahLst/>
                <a:cxnLst>
                  <a:cxn ang="0">
                    <a:pos x="wd2" y="hd2"/>
                  </a:cxn>
                  <a:cxn ang="5400000">
                    <a:pos x="wd2" y="hd2"/>
                  </a:cxn>
                  <a:cxn ang="10800000">
                    <a:pos x="wd2" y="hd2"/>
                  </a:cxn>
                  <a:cxn ang="16200000">
                    <a:pos x="wd2" y="hd2"/>
                  </a:cxn>
                </a:cxnLst>
                <a:rect l="0" t="0" r="r" b="b"/>
                <a:pathLst>
                  <a:path w="16832" h="17791" extrusionOk="0">
                    <a:moveTo>
                      <a:pt x="9796" y="17167"/>
                    </a:moveTo>
                    <a:cubicBezTo>
                      <a:pt x="16520" y="14516"/>
                      <a:pt x="20188" y="5138"/>
                      <a:pt x="12617" y="1065"/>
                    </a:cubicBezTo>
                    <a:cubicBezTo>
                      <a:pt x="7309" y="-1789"/>
                      <a:pt x="2010" y="1387"/>
                      <a:pt x="406" y="7113"/>
                    </a:cubicBezTo>
                    <a:cubicBezTo>
                      <a:pt x="-1412" y="13601"/>
                      <a:pt x="3086" y="19811"/>
                      <a:pt x="9796" y="17167"/>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85" name="chenying0907 94"/>
              <p:cNvSpPr/>
              <p:nvPr/>
            </p:nvSpPr>
            <p:spPr>
              <a:xfrm>
                <a:off x="228600" y="317500"/>
                <a:ext cx="138317" cy="1018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895" y="9106"/>
                      <a:pt x="13195" y="13108"/>
                      <a:pt x="2160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86" name="chenying0907 95"/>
              <p:cNvSpPr/>
              <p:nvPr/>
            </p:nvSpPr>
            <p:spPr>
              <a:xfrm>
                <a:off x="0" y="0"/>
                <a:ext cx="120670" cy="2117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4000" y="15637"/>
                      <a:pt x="5203" y="6721"/>
                      <a:pt x="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grpSp>
        <p:nvGrpSpPr>
          <p:cNvPr id="87" name="Group 133"/>
          <p:cNvGrpSpPr/>
          <p:nvPr/>
        </p:nvGrpSpPr>
        <p:grpSpPr>
          <a:xfrm>
            <a:off x="5617030" y="1467736"/>
            <a:ext cx="904098" cy="910638"/>
            <a:chOff x="0" y="0"/>
            <a:chExt cx="1210734" cy="1219492"/>
          </a:xfrm>
        </p:grpSpPr>
        <p:grpSp>
          <p:nvGrpSpPr>
            <p:cNvPr id="88" name="Group 130"/>
            <p:cNvGrpSpPr/>
            <p:nvPr/>
          </p:nvGrpSpPr>
          <p:grpSpPr>
            <a:xfrm>
              <a:off x="381000" y="114299"/>
              <a:ext cx="430138" cy="981840"/>
              <a:chOff x="0" y="0"/>
              <a:chExt cx="430137" cy="981838"/>
            </a:xfrm>
          </p:grpSpPr>
          <p:sp>
            <p:nvSpPr>
              <p:cNvPr id="91" name="chenying0907 128"/>
              <p:cNvSpPr/>
              <p:nvPr/>
            </p:nvSpPr>
            <p:spPr>
              <a:xfrm>
                <a:off x="0" y="152399"/>
                <a:ext cx="430138" cy="673150"/>
              </a:xfrm>
              <a:custGeom>
                <a:avLst/>
                <a:gdLst/>
                <a:ahLst/>
                <a:cxnLst>
                  <a:cxn ang="0">
                    <a:pos x="wd2" y="hd2"/>
                  </a:cxn>
                  <a:cxn ang="5400000">
                    <a:pos x="wd2" y="hd2"/>
                  </a:cxn>
                  <a:cxn ang="10800000">
                    <a:pos x="wd2" y="hd2"/>
                  </a:cxn>
                  <a:cxn ang="16200000">
                    <a:pos x="wd2" y="hd2"/>
                  </a:cxn>
                </a:cxnLst>
                <a:rect l="0" t="0" r="r" b="b"/>
                <a:pathLst>
                  <a:path w="12966" h="14861" extrusionOk="0">
                    <a:moveTo>
                      <a:pt x="12966" y="2126"/>
                    </a:moveTo>
                    <a:cubicBezTo>
                      <a:pt x="8862" y="-2957"/>
                      <a:pt x="-2646" y="2081"/>
                      <a:pt x="6558" y="6720"/>
                    </a:cubicBezTo>
                    <a:cubicBezTo>
                      <a:pt x="18954" y="12968"/>
                      <a:pt x="3567" y="18643"/>
                      <a:pt x="0" y="11622"/>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2" name="chenying0907 129"/>
              <p:cNvSpPr/>
              <p:nvPr/>
            </p:nvSpPr>
            <p:spPr>
              <a:xfrm>
                <a:off x="139700" y="0"/>
                <a:ext cx="193425" cy="981839"/>
              </a:xfrm>
              <a:custGeom>
                <a:avLst/>
                <a:gdLst/>
                <a:ahLst/>
                <a:cxnLst>
                  <a:cxn ang="0">
                    <a:pos x="wd2" y="hd2"/>
                  </a:cxn>
                  <a:cxn ang="5400000">
                    <a:pos x="wd2" y="hd2"/>
                  </a:cxn>
                  <a:cxn ang="10800000">
                    <a:pos x="wd2" y="hd2"/>
                  </a:cxn>
                  <a:cxn ang="16200000">
                    <a:pos x="wd2" y="hd2"/>
                  </a:cxn>
                </a:cxnLst>
                <a:rect l="0" t="0" r="r" b="b"/>
                <a:pathLst>
                  <a:path w="20778" h="21257" extrusionOk="0">
                    <a:moveTo>
                      <a:pt x="20778" y="0"/>
                    </a:moveTo>
                    <a:cubicBezTo>
                      <a:pt x="18319" y="7572"/>
                      <a:pt x="17046" y="12672"/>
                      <a:pt x="2603" y="19810"/>
                    </a:cubicBezTo>
                    <a:cubicBezTo>
                      <a:pt x="5993" y="18040"/>
                      <a:pt x="-822" y="21600"/>
                      <a:pt x="84" y="2123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89" name="chenying0907 131"/>
            <p:cNvSpPr/>
            <p:nvPr/>
          </p:nvSpPr>
          <p:spPr>
            <a:xfrm>
              <a:off x="0" y="-1"/>
              <a:ext cx="1210735" cy="1219494"/>
            </a:xfrm>
            <a:custGeom>
              <a:avLst/>
              <a:gdLst/>
              <a:ahLst/>
              <a:cxnLst>
                <a:cxn ang="0">
                  <a:pos x="wd2" y="hd2"/>
                </a:cxn>
                <a:cxn ang="5400000">
                  <a:pos x="wd2" y="hd2"/>
                </a:cxn>
                <a:cxn ang="10800000">
                  <a:pos x="wd2" y="hd2"/>
                </a:cxn>
                <a:cxn ang="16200000">
                  <a:pos x="wd2" y="hd2"/>
                </a:cxn>
              </a:cxnLst>
              <a:rect l="0" t="0" r="r" b="b"/>
              <a:pathLst>
                <a:path w="19985" h="20366" extrusionOk="0">
                  <a:moveTo>
                    <a:pt x="462" y="7030"/>
                  </a:moveTo>
                  <a:cubicBezTo>
                    <a:pt x="-827" y="11175"/>
                    <a:pt x="624" y="16012"/>
                    <a:pt x="4309" y="18639"/>
                  </a:cubicBezTo>
                  <a:cubicBezTo>
                    <a:pt x="7649" y="21021"/>
                    <a:pt x="13815" y="21021"/>
                    <a:pt x="17013" y="18131"/>
                  </a:cubicBezTo>
                  <a:cubicBezTo>
                    <a:pt x="20235" y="15220"/>
                    <a:pt x="20773" y="8870"/>
                    <a:pt x="18940" y="5211"/>
                  </a:cubicBezTo>
                  <a:cubicBezTo>
                    <a:pt x="16928" y="1194"/>
                    <a:pt x="12375" y="-579"/>
                    <a:pt x="8066" y="167"/>
                  </a:cubicBezTo>
                  <a:cubicBezTo>
                    <a:pt x="5348" y="637"/>
                    <a:pt x="3022" y="2359"/>
                    <a:pt x="1544" y="4688"/>
                  </a:cubicBezTo>
                  <a:cubicBezTo>
                    <a:pt x="1075" y="5427"/>
                    <a:pt x="715" y="6215"/>
                    <a:pt x="462" y="703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0" name="chenying0907 132"/>
            <p:cNvSpPr/>
            <p:nvPr/>
          </p:nvSpPr>
          <p:spPr>
            <a:xfrm>
              <a:off x="101599" y="101600"/>
              <a:ext cx="992366" cy="999542"/>
            </a:xfrm>
            <a:custGeom>
              <a:avLst/>
              <a:gdLst/>
              <a:ahLst/>
              <a:cxnLst>
                <a:cxn ang="0">
                  <a:pos x="wd2" y="hd2"/>
                </a:cxn>
                <a:cxn ang="5400000">
                  <a:pos x="wd2" y="hd2"/>
                </a:cxn>
                <a:cxn ang="10800000">
                  <a:pos x="wd2" y="hd2"/>
                </a:cxn>
                <a:cxn ang="16200000">
                  <a:pos x="wd2" y="hd2"/>
                </a:cxn>
              </a:cxnLst>
              <a:rect l="0" t="0" r="r" b="b"/>
              <a:pathLst>
                <a:path w="19985" h="20366" extrusionOk="0">
                  <a:moveTo>
                    <a:pt x="462" y="7030"/>
                  </a:moveTo>
                  <a:cubicBezTo>
                    <a:pt x="-827" y="11175"/>
                    <a:pt x="624" y="16012"/>
                    <a:pt x="4309" y="18639"/>
                  </a:cubicBezTo>
                  <a:cubicBezTo>
                    <a:pt x="7649" y="21021"/>
                    <a:pt x="13815" y="21021"/>
                    <a:pt x="17013" y="18131"/>
                  </a:cubicBezTo>
                  <a:cubicBezTo>
                    <a:pt x="20235" y="15220"/>
                    <a:pt x="20773" y="8871"/>
                    <a:pt x="18940" y="5211"/>
                  </a:cubicBezTo>
                  <a:cubicBezTo>
                    <a:pt x="16928" y="1194"/>
                    <a:pt x="12375" y="-579"/>
                    <a:pt x="8066" y="167"/>
                  </a:cubicBezTo>
                  <a:cubicBezTo>
                    <a:pt x="5348" y="637"/>
                    <a:pt x="3022" y="2359"/>
                    <a:pt x="1544" y="4688"/>
                  </a:cubicBezTo>
                  <a:cubicBezTo>
                    <a:pt x="1075" y="5427"/>
                    <a:pt x="715" y="6215"/>
                    <a:pt x="462" y="703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93" name="Group 146"/>
          <p:cNvGrpSpPr/>
          <p:nvPr/>
        </p:nvGrpSpPr>
        <p:grpSpPr>
          <a:xfrm rot="310065">
            <a:off x="5801846" y="4589312"/>
            <a:ext cx="719952" cy="1040434"/>
            <a:chOff x="0" y="0"/>
            <a:chExt cx="500919" cy="723900"/>
          </a:xfrm>
        </p:grpSpPr>
        <p:sp>
          <p:nvSpPr>
            <p:cNvPr id="94" name="chenying0907 143"/>
            <p:cNvSpPr/>
            <p:nvPr/>
          </p:nvSpPr>
          <p:spPr>
            <a:xfrm>
              <a:off x="0" y="0"/>
              <a:ext cx="474831" cy="456258"/>
            </a:xfrm>
            <a:custGeom>
              <a:avLst/>
              <a:gdLst/>
              <a:ahLst/>
              <a:cxnLst>
                <a:cxn ang="0">
                  <a:pos x="wd2" y="hd2"/>
                </a:cxn>
                <a:cxn ang="5400000">
                  <a:pos x="wd2" y="hd2"/>
                </a:cxn>
                <a:cxn ang="10800000">
                  <a:pos x="wd2" y="hd2"/>
                </a:cxn>
                <a:cxn ang="16200000">
                  <a:pos x="wd2" y="hd2"/>
                </a:cxn>
              </a:cxnLst>
              <a:rect l="0" t="0" r="r" b="b"/>
              <a:pathLst>
                <a:path w="21600" h="21600" extrusionOk="0">
                  <a:moveTo>
                    <a:pt x="0" y="12316"/>
                  </a:moveTo>
                  <a:cubicBezTo>
                    <a:pt x="5888" y="13645"/>
                    <a:pt x="11503" y="17684"/>
                    <a:pt x="16232" y="21600"/>
                  </a:cubicBezTo>
                  <a:cubicBezTo>
                    <a:pt x="16985" y="16423"/>
                    <a:pt x="19304" y="12172"/>
                    <a:pt x="21600" y="7420"/>
                  </a:cubicBezTo>
                  <a:cubicBezTo>
                    <a:pt x="17493" y="4709"/>
                    <a:pt x="12412" y="2554"/>
                    <a:pt x="8179" y="0"/>
                  </a:cubicBezTo>
                  <a:cubicBezTo>
                    <a:pt x="5844" y="3147"/>
                    <a:pt x="0" y="12316"/>
                    <a:pt x="0" y="12316"/>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5" name="chenying0907 144"/>
            <p:cNvSpPr/>
            <p:nvPr/>
          </p:nvSpPr>
          <p:spPr>
            <a:xfrm>
              <a:off x="342900" y="152400"/>
              <a:ext cx="158020" cy="559966"/>
            </a:xfrm>
            <a:custGeom>
              <a:avLst/>
              <a:gdLst/>
              <a:ahLst/>
              <a:cxnLst>
                <a:cxn ang="0">
                  <a:pos x="wd2" y="hd2"/>
                </a:cxn>
                <a:cxn ang="5400000">
                  <a:pos x="wd2" y="hd2"/>
                </a:cxn>
                <a:cxn ang="10800000">
                  <a:pos x="wd2" y="hd2"/>
                </a:cxn>
                <a:cxn ang="16200000">
                  <a:pos x="wd2" y="hd2"/>
                </a:cxn>
              </a:cxnLst>
              <a:rect l="0" t="0" r="r" b="b"/>
              <a:pathLst>
                <a:path w="21230" h="21600" extrusionOk="0">
                  <a:moveTo>
                    <a:pt x="17632" y="0"/>
                  </a:moveTo>
                  <a:cubicBezTo>
                    <a:pt x="17672" y="1883"/>
                    <a:pt x="18707" y="3743"/>
                    <a:pt x="19500" y="5607"/>
                  </a:cubicBezTo>
                  <a:cubicBezTo>
                    <a:pt x="20225" y="7310"/>
                    <a:pt x="19865" y="8992"/>
                    <a:pt x="20496" y="10675"/>
                  </a:cubicBezTo>
                  <a:cubicBezTo>
                    <a:pt x="20714" y="11254"/>
                    <a:pt x="21600" y="11759"/>
                    <a:pt x="21057" y="12344"/>
                  </a:cubicBezTo>
                  <a:cubicBezTo>
                    <a:pt x="20544" y="12895"/>
                    <a:pt x="18844" y="13467"/>
                    <a:pt x="17906" y="13967"/>
                  </a:cubicBezTo>
                  <a:cubicBezTo>
                    <a:pt x="15596" y="15199"/>
                    <a:pt x="12452" y="16407"/>
                    <a:pt x="10966" y="17735"/>
                  </a:cubicBezTo>
                  <a:cubicBezTo>
                    <a:pt x="9458" y="19083"/>
                    <a:pt x="7264" y="20323"/>
                    <a:pt x="5084" y="21600"/>
                  </a:cubicBezTo>
                  <a:cubicBezTo>
                    <a:pt x="3063" y="19220"/>
                    <a:pt x="3169" y="16730"/>
                    <a:pt x="2107" y="14321"/>
                  </a:cubicBezTo>
                  <a:cubicBezTo>
                    <a:pt x="1637" y="13255"/>
                    <a:pt x="1880" y="11987"/>
                    <a:pt x="0" y="11022"/>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6" name="chenying0907 145"/>
            <p:cNvSpPr/>
            <p:nvPr/>
          </p:nvSpPr>
          <p:spPr>
            <a:xfrm>
              <a:off x="0" y="254000"/>
              <a:ext cx="376945" cy="469900"/>
            </a:xfrm>
            <a:custGeom>
              <a:avLst/>
              <a:gdLst/>
              <a:ahLst/>
              <a:cxnLst>
                <a:cxn ang="0">
                  <a:pos x="wd2" y="hd2"/>
                </a:cxn>
                <a:cxn ang="5400000">
                  <a:pos x="wd2" y="hd2"/>
                </a:cxn>
                <a:cxn ang="10800000">
                  <a:pos x="wd2" y="hd2"/>
                </a:cxn>
                <a:cxn ang="16200000">
                  <a:pos x="wd2" y="hd2"/>
                </a:cxn>
              </a:cxnLst>
              <a:rect l="0" t="0" r="r" b="b"/>
              <a:pathLst>
                <a:path w="21516" h="21600" extrusionOk="0">
                  <a:moveTo>
                    <a:pt x="10" y="0"/>
                  </a:moveTo>
                  <a:cubicBezTo>
                    <a:pt x="-84" y="1921"/>
                    <a:pt x="516" y="3484"/>
                    <a:pt x="778" y="5371"/>
                  </a:cubicBezTo>
                  <a:cubicBezTo>
                    <a:pt x="1042" y="7277"/>
                    <a:pt x="1010" y="9208"/>
                    <a:pt x="1492" y="11093"/>
                  </a:cubicBezTo>
                  <a:cubicBezTo>
                    <a:pt x="1693" y="11876"/>
                    <a:pt x="1866" y="12041"/>
                    <a:pt x="2719" y="12593"/>
                  </a:cubicBezTo>
                  <a:cubicBezTo>
                    <a:pt x="5572" y="14437"/>
                    <a:pt x="8919" y="15648"/>
                    <a:pt x="11743" y="17491"/>
                  </a:cubicBezTo>
                  <a:cubicBezTo>
                    <a:pt x="14563" y="19333"/>
                    <a:pt x="18557" y="19826"/>
                    <a:pt x="21516"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Tree>
    <p:extLst>
      <p:ext uri="{BB962C8B-B14F-4D97-AF65-F5344CB8AC3E}">
        <p14:creationId xmlns:p14="http://schemas.microsoft.com/office/powerpoint/2010/main" val="2046614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8"/>
          <p:cNvGrpSpPr/>
          <p:nvPr/>
        </p:nvGrpSpPr>
        <p:grpSpPr>
          <a:xfrm>
            <a:off x="7911862" y="2581215"/>
            <a:ext cx="4280138" cy="3167262"/>
            <a:chOff x="0" y="0"/>
            <a:chExt cx="2222306" cy="1644486"/>
          </a:xfrm>
        </p:grpSpPr>
        <p:sp>
          <p:nvSpPr>
            <p:cNvPr id="3" name="chenying0907 214"/>
            <p:cNvSpPr/>
            <p:nvPr/>
          </p:nvSpPr>
          <p:spPr>
            <a:xfrm>
              <a:off x="177800" y="-1"/>
              <a:ext cx="268610" cy="424412"/>
            </a:xfrm>
            <a:custGeom>
              <a:avLst/>
              <a:gdLst/>
              <a:ahLst/>
              <a:cxnLst>
                <a:cxn ang="0">
                  <a:pos x="wd2" y="hd2"/>
                </a:cxn>
                <a:cxn ang="5400000">
                  <a:pos x="wd2" y="hd2"/>
                </a:cxn>
                <a:cxn ang="10800000">
                  <a:pos x="wd2" y="hd2"/>
                </a:cxn>
                <a:cxn ang="16200000">
                  <a:pos x="wd2" y="hd2"/>
                </a:cxn>
              </a:cxnLst>
              <a:rect l="0" t="0" r="r" b="b"/>
              <a:pathLst>
                <a:path w="20717" h="20825" extrusionOk="0">
                  <a:moveTo>
                    <a:pt x="0" y="978"/>
                  </a:moveTo>
                  <a:cubicBezTo>
                    <a:pt x="4331" y="132"/>
                    <a:pt x="6848" y="-775"/>
                    <a:pt x="10359" y="1107"/>
                  </a:cubicBezTo>
                  <a:cubicBezTo>
                    <a:pt x="14373" y="3260"/>
                    <a:pt x="15631" y="7002"/>
                    <a:pt x="17595" y="9981"/>
                  </a:cubicBezTo>
                  <a:cubicBezTo>
                    <a:pt x="19135" y="12318"/>
                    <a:pt x="19785" y="13548"/>
                    <a:pt x="20568" y="16020"/>
                  </a:cubicBezTo>
                  <a:cubicBezTo>
                    <a:pt x="21600" y="19279"/>
                    <a:pt x="17061" y="19856"/>
                    <a:pt x="13655" y="20825"/>
                  </a:cubicBezTo>
                </a:path>
              </a:pathLst>
            </a:custGeom>
            <a:solidFill>
              <a:srgbClr val="E7E4E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4" name="chenying0907 215"/>
            <p:cNvSpPr/>
            <p:nvPr/>
          </p:nvSpPr>
          <p:spPr>
            <a:xfrm>
              <a:off x="876300" y="990599"/>
              <a:ext cx="288326" cy="392441"/>
            </a:xfrm>
            <a:custGeom>
              <a:avLst/>
              <a:gdLst/>
              <a:ahLst/>
              <a:cxnLst>
                <a:cxn ang="0">
                  <a:pos x="wd2" y="hd2"/>
                </a:cxn>
                <a:cxn ang="5400000">
                  <a:pos x="wd2" y="hd2"/>
                </a:cxn>
                <a:cxn ang="10800000">
                  <a:pos x="wd2" y="hd2"/>
                </a:cxn>
                <a:cxn ang="16200000">
                  <a:pos x="wd2" y="hd2"/>
                </a:cxn>
              </a:cxnLst>
              <a:rect l="0" t="0" r="r" b="b"/>
              <a:pathLst>
                <a:path w="19323" h="18952" extrusionOk="0">
                  <a:moveTo>
                    <a:pt x="0" y="1473"/>
                  </a:moveTo>
                  <a:cubicBezTo>
                    <a:pt x="6540" y="-2648"/>
                    <a:pt x="10391" y="2786"/>
                    <a:pt x="14004" y="6685"/>
                  </a:cubicBezTo>
                  <a:cubicBezTo>
                    <a:pt x="18693" y="11746"/>
                    <a:pt x="21600" y="16421"/>
                    <a:pt x="17023" y="18952"/>
                  </a:cubicBezTo>
                </a:path>
              </a:pathLst>
            </a:custGeom>
            <a:solidFill>
              <a:srgbClr val="E7E4E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5" name="chenying0907 216"/>
            <p:cNvSpPr/>
            <p:nvPr/>
          </p:nvSpPr>
          <p:spPr>
            <a:xfrm>
              <a:off x="0" y="25400"/>
              <a:ext cx="1130505" cy="1441123"/>
            </a:xfrm>
            <a:custGeom>
              <a:avLst/>
              <a:gdLst/>
              <a:ahLst/>
              <a:cxnLst>
                <a:cxn ang="0">
                  <a:pos x="wd2" y="hd2"/>
                </a:cxn>
                <a:cxn ang="5400000">
                  <a:pos x="wd2" y="hd2"/>
                </a:cxn>
                <a:cxn ang="10800000">
                  <a:pos x="wd2" y="hd2"/>
                </a:cxn>
                <a:cxn ang="16200000">
                  <a:pos x="wd2" y="hd2"/>
                </a:cxn>
              </a:cxnLst>
              <a:rect l="0" t="0" r="r" b="b"/>
              <a:pathLst>
                <a:path w="21386" h="21249" extrusionOk="0">
                  <a:moveTo>
                    <a:pt x="6695" y="5964"/>
                  </a:moveTo>
                  <a:cubicBezTo>
                    <a:pt x="5870" y="4835"/>
                    <a:pt x="5320" y="3733"/>
                    <a:pt x="4734" y="2782"/>
                  </a:cubicBezTo>
                  <a:cubicBezTo>
                    <a:pt x="4160" y="1851"/>
                    <a:pt x="3364" y="1097"/>
                    <a:pt x="3346" y="0"/>
                  </a:cubicBezTo>
                  <a:cubicBezTo>
                    <a:pt x="2749" y="212"/>
                    <a:pt x="2098" y="524"/>
                    <a:pt x="1695" y="926"/>
                  </a:cubicBezTo>
                  <a:cubicBezTo>
                    <a:pt x="988" y="1632"/>
                    <a:pt x="570" y="2910"/>
                    <a:pt x="299" y="3769"/>
                  </a:cubicBezTo>
                  <a:cubicBezTo>
                    <a:pt x="-19" y="4774"/>
                    <a:pt x="-82" y="5809"/>
                    <a:pt x="104" y="6834"/>
                  </a:cubicBezTo>
                  <a:cubicBezTo>
                    <a:pt x="507" y="9059"/>
                    <a:pt x="1907" y="11120"/>
                    <a:pt x="3352" y="13032"/>
                  </a:cubicBezTo>
                  <a:cubicBezTo>
                    <a:pt x="4121" y="14050"/>
                    <a:pt x="4913" y="15069"/>
                    <a:pt x="5760" y="16050"/>
                  </a:cubicBezTo>
                  <a:cubicBezTo>
                    <a:pt x="7632" y="18216"/>
                    <a:pt x="10200" y="20007"/>
                    <a:pt x="13428" y="20934"/>
                  </a:cubicBezTo>
                  <a:cubicBezTo>
                    <a:pt x="15746" y="21600"/>
                    <a:pt x="19972" y="21179"/>
                    <a:pt x="21384" y="19961"/>
                  </a:cubicBezTo>
                  <a:cubicBezTo>
                    <a:pt x="21518" y="19211"/>
                    <a:pt x="16578" y="14785"/>
                    <a:pt x="16540" y="14807"/>
                  </a:cubicBezTo>
                  <a:cubicBezTo>
                    <a:pt x="15277" y="15530"/>
                    <a:pt x="13118" y="16386"/>
                    <a:pt x="11538" y="16347"/>
                  </a:cubicBezTo>
                  <a:cubicBezTo>
                    <a:pt x="9234" y="16290"/>
                    <a:pt x="7991" y="14209"/>
                    <a:pt x="7048" y="12885"/>
                  </a:cubicBezTo>
                  <a:cubicBezTo>
                    <a:pt x="6162" y="11641"/>
                    <a:pt x="5096" y="10300"/>
                    <a:pt x="4890" y="8855"/>
                  </a:cubicBezTo>
                  <a:cubicBezTo>
                    <a:pt x="4802" y="8239"/>
                    <a:pt x="4929" y="7607"/>
                    <a:pt x="5302" y="7056"/>
                  </a:cubicBezTo>
                  <a:cubicBezTo>
                    <a:pt x="5511" y="6746"/>
                    <a:pt x="6171" y="5989"/>
                    <a:pt x="6695" y="5964"/>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 name="chenying0907 217"/>
            <p:cNvSpPr/>
            <p:nvPr/>
          </p:nvSpPr>
          <p:spPr>
            <a:xfrm>
              <a:off x="1041400" y="888999"/>
              <a:ext cx="1180907" cy="755488"/>
            </a:xfrm>
            <a:custGeom>
              <a:avLst/>
              <a:gdLst/>
              <a:ahLst/>
              <a:cxnLst>
                <a:cxn ang="0">
                  <a:pos x="wd2" y="hd2"/>
                </a:cxn>
                <a:cxn ang="5400000">
                  <a:pos x="wd2" y="hd2"/>
                </a:cxn>
                <a:cxn ang="10800000">
                  <a:pos x="wd2" y="hd2"/>
                </a:cxn>
                <a:cxn ang="16200000">
                  <a:pos x="wd2" y="hd2"/>
                </a:cxn>
              </a:cxnLst>
              <a:rect l="0" t="0" r="r" b="b"/>
              <a:pathLst>
                <a:path w="20880" h="19656" extrusionOk="0">
                  <a:moveTo>
                    <a:pt x="0" y="14067"/>
                  </a:moveTo>
                  <a:cubicBezTo>
                    <a:pt x="1546" y="18995"/>
                    <a:pt x="4265" y="21549"/>
                    <a:pt x="7901" y="18005"/>
                  </a:cubicBezTo>
                  <a:cubicBezTo>
                    <a:pt x="9262" y="16678"/>
                    <a:pt x="11668" y="12078"/>
                    <a:pt x="9432" y="10109"/>
                  </a:cubicBezTo>
                  <a:cubicBezTo>
                    <a:pt x="7906" y="8766"/>
                    <a:pt x="6036" y="11469"/>
                    <a:pt x="6486" y="13754"/>
                  </a:cubicBezTo>
                  <a:cubicBezTo>
                    <a:pt x="7019" y="16458"/>
                    <a:pt x="10653" y="17259"/>
                    <a:pt x="12181" y="16654"/>
                  </a:cubicBezTo>
                  <a:cubicBezTo>
                    <a:pt x="14962" y="15554"/>
                    <a:pt x="14704" y="12109"/>
                    <a:pt x="15038" y="8516"/>
                  </a:cubicBezTo>
                  <a:cubicBezTo>
                    <a:pt x="15338" y="5296"/>
                    <a:pt x="15973" y="-51"/>
                    <a:pt x="18921" y="0"/>
                  </a:cubicBezTo>
                  <a:cubicBezTo>
                    <a:pt x="20260" y="23"/>
                    <a:pt x="21600" y="1260"/>
                    <a:pt x="20434" y="3163"/>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7" name="chenying0907 148"/>
          <p:cNvSpPr/>
          <p:nvPr/>
        </p:nvSpPr>
        <p:spPr>
          <a:xfrm>
            <a:off x="935877" y="2964946"/>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8" name="文本框 7"/>
          <p:cNvSpPr txBox="1"/>
          <p:nvPr/>
        </p:nvSpPr>
        <p:spPr>
          <a:xfrm>
            <a:off x="732024" y="1996440"/>
            <a:ext cx="2714205" cy="584775"/>
          </a:xfrm>
          <a:prstGeom prst="rect">
            <a:avLst/>
          </a:prstGeom>
          <a:noFill/>
        </p:spPr>
        <p:txBody>
          <a:bodyPr wrap="none" rtlCol="0">
            <a:spAutoFit/>
          </a:bodyPr>
          <a:lstStyle/>
          <a:p>
            <a:pPr algn="r"/>
            <a:r>
              <a:rPr kumimoji="1" lang="zh-CN" altLang="en-US" sz="320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点击添加标题</a:t>
            </a:r>
          </a:p>
        </p:txBody>
      </p:sp>
      <p:grpSp>
        <p:nvGrpSpPr>
          <p:cNvPr id="9" name="Group 157"/>
          <p:cNvGrpSpPr/>
          <p:nvPr/>
        </p:nvGrpSpPr>
        <p:grpSpPr>
          <a:xfrm>
            <a:off x="8815976" y="1032703"/>
            <a:ext cx="1567262" cy="1894222"/>
            <a:chOff x="0" y="0"/>
            <a:chExt cx="832429" cy="1006091"/>
          </a:xfrm>
        </p:grpSpPr>
        <p:sp>
          <p:nvSpPr>
            <p:cNvPr id="11" name="chenying0907 153"/>
            <p:cNvSpPr/>
            <p:nvPr/>
          </p:nvSpPr>
          <p:spPr>
            <a:xfrm>
              <a:off x="0" y="0"/>
              <a:ext cx="825247" cy="1004894"/>
            </a:xfrm>
            <a:custGeom>
              <a:avLst/>
              <a:gdLst/>
              <a:ahLst/>
              <a:cxnLst>
                <a:cxn ang="0">
                  <a:pos x="wd2" y="hd2"/>
                </a:cxn>
                <a:cxn ang="5400000">
                  <a:pos x="wd2" y="hd2"/>
                </a:cxn>
                <a:cxn ang="10800000">
                  <a:pos x="wd2" y="hd2"/>
                </a:cxn>
                <a:cxn ang="16200000">
                  <a:pos x="wd2" y="hd2"/>
                </a:cxn>
              </a:cxnLst>
              <a:rect l="0" t="0" r="r" b="b"/>
              <a:pathLst>
                <a:path w="20617" h="18782" extrusionOk="0">
                  <a:moveTo>
                    <a:pt x="20606" y="8003"/>
                  </a:moveTo>
                  <a:cubicBezTo>
                    <a:pt x="20536" y="9105"/>
                    <a:pt x="20133" y="10194"/>
                    <a:pt x="19322" y="11192"/>
                  </a:cubicBezTo>
                  <a:cubicBezTo>
                    <a:pt x="17235" y="13763"/>
                    <a:pt x="10676" y="14469"/>
                    <a:pt x="6988" y="14575"/>
                  </a:cubicBezTo>
                  <a:cubicBezTo>
                    <a:pt x="4986" y="15277"/>
                    <a:pt x="3185" y="16577"/>
                    <a:pt x="3059" y="18782"/>
                  </a:cubicBezTo>
                  <a:cubicBezTo>
                    <a:pt x="2578" y="17275"/>
                    <a:pt x="1936" y="15773"/>
                    <a:pt x="4218" y="13676"/>
                  </a:cubicBezTo>
                  <a:cubicBezTo>
                    <a:pt x="3958" y="13915"/>
                    <a:pt x="973" y="11280"/>
                    <a:pt x="253" y="9351"/>
                  </a:cubicBezTo>
                  <a:cubicBezTo>
                    <a:pt x="-538" y="7230"/>
                    <a:pt x="624" y="4258"/>
                    <a:pt x="2405" y="2680"/>
                  </a:cubicBezTo>
                  <a:cubicBezTo>
                    <a:pt x="8610" y="-2818"/>
                    <a:pt x="21062" y="731"/>
                    <a:pt x="20606" y="8003"/>
                  </a:cubicBezTo>
                  <a:close/>
                </a:path>
              </a:pathLst>
            </a:custGeom>
            <a:solidFill>
              <a:schemeClr val="accent4"/>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0" name="chenying0907 152"/>
            <p:cNvSpPr/>
            <p:nvPr/>
          </p:nvSpPr>
          <p:spPr>
            <a:xfrm>
              <a:off x="63500" y="177800"/>
              <a:ext cx="768929" cy="828291"/>
            </a:xfrm>
            <a:custGeom>
              <a:avLst/>
              <a:gdLst/>
              <a:ahLst/>
              <a:cxnLst>
                <a:cxn ang="0">
                  <a:pos x="wd2" y="hd2"/>
                </a:cxn>
                <a:cxn ang="5400000">
                  <a:pos x="wd2" y="hd2"/>
                </a:cxn>
                <a:cxn ang="10800000">
                  <a:pos x="wd2" y="hd2"/>
                </a:cxn>
                <a:cxn ang="16200000">
                  <a:pos x="wd2" y="hd2"/>
                </a:cxn>
              </a:cxnLst>
              <a:rect l="0" t="0" r="r" b="b"/>
              <a:pathLst>
                <a:path w="21412" h="21600" extrusionOk="0">
                  <a:moveTo>
                    <a:pt x="21365" y="6553"/>
                  </a:moveTo>
                  <a:cubicBezTo>
                    <a:pt x="21209" y="8299"/>
                    <a:pt x="20695" y="9966"/>
                    <a:pt x="20017" y="11011"/>
                  </a:cubicBezTo>
                  <a:cubicBezTo>
                    <a:pt x="17690" y="14597"/>
                    <a:pt x="10380" y="15582"/>
                    <a:pt x="6269" y="15729"/>
                  </a:cubicBezTo>
                  <a:cubicBezTo>
                    <a:pt x="4038" y="16710"/>
                    <a:pt x="2030" y="18524"/>
                    <a:pt x="1890" y="21600"/>
                  </a:cubicBezTo>
                  <a:cubicBezTo>
                    <a:pt x="1354" y="19498"/>
                    <a:pt x="638" y="17403"/>
                    <a:pt x="3179" y="14478"/>
                  </a:cubicBezTo>
                  <a:cubicBezTo>
                    <a:pt x="2729" y="14996"/>
                    <a:pt x="-3" y="11060"/>
                    <a:pt x="0" y="10322"/>
                  </a:cubicBezTo>
                  <a:cubicBezTo>
                    <a:pt x="7119" y="10785"/>
                    <a:pt x="20375" y="9891"/>
                    <a:pt x="18971" y="0"/>
                  </a:cubicBezTo>
                  <a:cubicBezTo>
                    <a:pt x="21020" y="1136"/>
                    <a:pt x="21597" y="3933"/>
                    <a:pt x="21365" y="6553"/>
                  </a:cubicBezTo>
                  <a:close/>
                </a:path>
              </a:pathLst>
            </a:custGeom>
            <a:solidFill>
              <a:schemeClr val="accent4">
                <a:lumMod val="75000"/>
              </a:schemeClr>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nvGrpSpPr>
            <p:cNvPr id="12" name="Group 156"/>
            <p:cNvGrpSpPr/>
            <p:nvPr/>
          </p:nvGrpSpPr>
          <p:grpSpPr>
            <a:xfrm>
              <a:off x="330200" y="215900"/>
              <a:ext cx="178940" cy="367431"/>
              <a:chOff x="0" y="0"/>
              <a:chExt cx="178939" cy="367430"/>
            </a:xfrm>
          </p:grpSpPr>
          <p:sp>
            <p:nvSpPr>
              <p:cNvPr id="13" name="chenying0907 154"/>
              <p:cNvSpPr/>
              <p:nvPr/>
            </p:nvSpPr>
            <p:spPr>
              <a:xfrm>
                <a:off x="0" y="0"/>
                <a:ext cx="178940" cy="244342"/>
              </a:xfrm>
              <a:custGeom>
                <a:avLst/>
                <a:gdLst/>
                <a:ahLst/>
                <a:cxnLst>
                  <a:cxn ang="0">
                    <a:pos x="wd2" y="hd2"/>
                  </a:cxn>
                  <a:cxn ang="5400000">
                    <a:pos x="wd2" y="hd2"/>
                  </a:cxn>
                  <a:cxn ang="10800000">
                    <a:pos x="wd2" y="hd2"/>
                  </a:cxn>
                  <a:cxn ang="16200000">
                    <a:pos x="wd2" y="hd2"/>
                  </a:cxn>
                </a:cxnLst>
                <a:rect l="0" t="0" r="r" b="b"/>
                <a:pathLst>
                  <a:path w="17224" h="18018" extrusionOk="0">
                    <a:moveTo>
                      <a:pt x="100" y="9277"/>
                    </a:moveTo>
                    <a:cubicBezTo>
                      <a:pt x="-1213" y="3536"/>
                      <a:pt x="10703" y="-3582"/>
                      <a:pt x="16203" y="2063"/>
                    </a:cubicBezTo>
                    <a:cubicBezTo>
                      <a:pt x="20387" y="6358"/>
                      <a:pt x="10513" y="14060"/>
                      <a:pt x="8251" y="18018"/>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4" name="chenying0907 155"/>
              <p:cNvSpPr/>
              <p:nvPr/>
            </p:nvSpPr>
            <p:spPr>
              <a:xfrm>
                <a:off x="76200" y="342900"/>
                <a:ext cx="19564" cy="24531"/>
              </a:xfrm>
              <a:custGeom>
                <a:avLst/>
                <a:gdLst/>
                <a:ahLst/>
                <a:cxnLst>
                  <a:cxn ang="0">
                    <a:pos x="wd2" y="hd2"/>
                  </a:cxn>
                  <a:cxn ang="5400000">
                    <a:pos x="wd2" y="hd2"/>
                  </a:cxn>
                  <a:cxn ang="10800000">
                    <a:pos x="wd2" y="hd2"/>
                  </a:cxn>
                  <a:cxn ang="16200000">
                    <a:pos x="wd2" y="hd2"/>
                  </a:cxn>
                </a:cxnLst>
                <a:rect l="0" t="0" r="r" b="b"/>
                <a:pathLst>
                  <a:path w="18659" h="15561" extrusionOk="0">
                    <a:moveTo>
                      <a:pt x="0" y="8336"/>
                    </a:moveTo>
                    <a:cubicBezTo>
                      <a:pt x="3561" y="8171"/>
                      <a:pt x="10161" y="-5031"/>
                      <a:pt x="7784" y="2124"/>
                    </a:cubicBezTo>
                    <a:cubicBezTo>
                      <a:pt x="8671" y="6888"/>
                      <a:pt x="11060" y="11294"/>
                      <a:pt x="14952" y="15353"/>
                    </a:cubicBezTo>
                    <a:cubicBezTo>
                      <a:pt x="21600" y="16569"/>
                      <a:pt x="19305" y="12443"/>
                      <a:pt x="8067" y="2966"/>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sp>
        <p:nvSpPr>
          <p:cNvPr id="15" name="chenying0907 148"/>
          <p:cNvSpPr/>
          <p:nvPr/>
        </p:nvSpPr>
        <p:spPr>
          <a:xfrm>
            <a:off x="4550645" y="2958777"/>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Tree>
    <p:extLst>
      <p:ext uri="{BB962C8B-B14F-4D97-AF65-F5344CB8AC3E}">
        <p14:creationId xmlns:p14="http://schemas.microsoft.com/office/powerpoint/2010/main" val="197139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37"/>
          <p:cNvGrpSpPr/>
          <p:nvPr/>
        </p:nvGrpSpPr>
        <p:grpSpPr>
          <a:xfrm>
            <a:off x="1738958" y="1442998"/>
            <a:ext cx="3029234" cy="4247053"/>
            <a:chOff x="0" y="0"/>
            <a:chExt cx="1272855" cy="1784573"/>
          </a:xfrm>
        </p:grpSpPr>
        <p:grpSp>
          <p:nvGrpSpPr>
            <p:cNvPr id="5" name="Group 135"/>
            <p:cNvGrpSpPr/>
            <p:nvPr/>
          </p:nvGrpSpPr>
          <p:grpSpPr>
            <a:xfrm>
              <a:off x="-1" y="0"/>
              <a:ext cx="1272857" cy="1567495"/>
              <a:chOff x="0" y="0"/>
              <a:chExt cx="1272855" cy="1567494"/>
            </a:xfrm>
          </p:grpSpPr>
          <p:sp>
            <p:nvSpPr>
              <p:cNvPr id="7" name="chenying0907 132"/>
              <p:cNvSpPr/>
              <p:nvPr/>
            </p:nvSpPr>
            <p:spPr>
              <a:xfrm>
                <a:off x="-1" y="0"/>
                <a:ext cx="1272857" cy="1567495"/>
              </a:xfrm>
              <a:custGeom>
                <a:avLst/>
                <a:gdLst/>
                <a:ahLst/>
                <a:cxnLst>
                  <a:cxn ang="0">
                    <a:pos x="wd2" y="hd2"/>
                  </a:cxn>
                  <a:cxn ang="5400000">
                    <a:pos x="wd2" y="hd2"/>
                  </a:cxn>
                  <a:cxn ang="10800000">
                    <a:pos x="wd2" y="hd2"/>
                  </a:cxn>
                  <a:cxn ang="16200000">
                    <a:pos x="wd2" y="hd2"/>
                  </a:cxn>
                </a:cxnLst>
                <a:rect l="0" t="0" r="r" b="b"/>
                <a:pathLst>
                  <a:path w="21431" h="19790" extrusionOk="0">
                    <a:moveTo>
                      <a:pt x="21431" y="19557"/>
                    </a:moveTo>
                    <a:cubicBezTo>
                      <a:pt x="20636" y="19533"/>
                      <a:pt x="20717" y="2655"/>
                      <a:pt x="21045" y="636"/>
                    </a:cubicBezTo>
                    <a:cubicBezTo>
                      <a:pt x="21023" y="770"/>
                      <a:pt x="703" y="-1712"/>
                      <a:pt x="391" y="2308"/>
                    </a:cubicBezTo>
                    <a:cubicBezTo>
                      <a:pt x="49" y="6703"/>
                      <a:pt x="-169" y="12841"/>
                      <a:pt x="171" y="16907"/>
                    </a:cubicBezTo>
                    <a:cubicBezTo>
                      <a:pt x="401" y="19654"/>
                      <a:pt x="1701" y="19523"/>
                      <a:pt x="5476" y="19671"/>
                    </a:cubicBezTo>
                    <a:cubicBezTo>
                      <a:pt x="10998" y="19888"/>
                      <a:pt x="15793" y="19782"/>
                      <a:pt x="21431" y="19557"/>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8" name="chenying0907 133"/>
              <p:cNvSpPr/>
              <p:nvPr/>
            </p:nvSpPr>
            <p:spPr>
              <a:xfrm>
                <a:off x="12700" y="1244600"/>
                <a:ext cx="1226065" cy="108817"/>
              </a:xfrm>
              <a:custGeom>
                <a:avLst/>
                <a:gdLst/>
                <a:ahLst/>
                <a:cxnLst>
                  <a:cxn ang="0">
                    <a:pos x="wd2" y="hd2"/>
                  </a:cxn>
                  <a:cxn ang="5400000">
                    <a:pos x="wd2" y="hd2"/>
                  </a:cxn>
                  <a:cxn ang="10800000">
                    <a:pos x="wd2" y="hd2"/>
                  </a:cxn>
                  <a:cxn ang="16200000">
                    <a:pos x="wd2" y="hd2"/>
                  </a:cxn>
                </a:cxnLst>
                <a:rect l="0" t="0" r="r" b="b"/>
                <a:pathLst>
                  <a:path w="21600" h="12988" extrusionOk="0">
                    <a:moveTo>
                      <a:pt x="0" y="12988"/>
                    </a:moveTo>
                    <a:cubicBezTo>
                      <a:pt x="0" y="-8612"/>
                      <a:pt x="15811" y="3525"/>
                      <a:pt x="21600" y="2358"/>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 name="chenying0907 134"/>
              <p:cNvSpPr/>
              <p:nvPr/>
            </p:nvSpPr>
            <p:spPr>
              <a:xfrm>
                <a:off x="165099" y="38100"/>
                <a:ext cx="28820" cy="1210959"/>
              </a:xfrm>
              <a:custGeom>
                <a:avLst/>
                <a:gdLst/>
                <a:ahLst/>
                <a:cxnLst>
                  <a:cxn ang="0">
                    <a:pos x="wd2" y="hd2"/>
                  </a:cxn>
                  <a:cxn ang="5400000">
                    <a:pos x="wd2" y="hd2"/>
                  </a:cxn>
                  <a:cxn ang="10800000">
                    <a:pos x="wd2" y="hd2"/>
                  </a:cxn>
                  <a:cxn ang="16200000">
                    <a:pos x="wd2" y="hd2"/>
                  </a:cxn>
                </a:cxnLst>
                <a:rect l="0" t="0" r="r" b="b"/>
                <a:pathLst>
                  <a:path w="11184" h="21600" extrusionOk="0">
                    <a:moveTo>
                      <a:pt x="11183" y="0"/>
                    </a:moveTo>
                    <a:cubicBezTo>
                      <a:pt x="11246" y="6836"/>
                      <a:pt x="-10354" y="14463"/>
                      <a:pt x="632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6" name="chenying0907 136"/>
            <p:cNvSpPr/>
            <p:nvPr/>
          </p:nvSpPr>
          <p:spPr>
            <a:xfrm>
              <a:off x="254000" y="1371600"/>
              <a:ext cx="276430" cy="412974"/>
            </a:xfrm>
            <a:custGeom>
              <a:avLst/>
              <a:gdLst/>
              <a:ahLst/>
              <a:cxnLst>
                <a:cxn ang="0">
                  <a:pos x="wd2" y="hd2"/>
                </a:cxn>
                <a:cxn ang="5400000">
                  <a:pos x="wd2" y="hd2"/>
                </a:cxn>
                <a:cxn ang="10800000">
                  <a:pos x="wd2" y="hd2"/>
                </a:cxn>
                <a:cxn ang="16200000">
                  <a:pos x="wd2" y="hd2"/>
                </a:cxn>
              </a:cxnLst>
              <a:rect l="0" t="0" r="r" b="b"/>
              <a:pathLst>
                <a:path w="21600" h="21254" extrusionOk="0">
                  <a:moveTo>
                    <a:pt x="21600" y="0"/>
                  </a:moveTo>
                  <a:cubicBezTo>
                    <a:pt x="19632" y="6773"/>
                    <a:pt x="21021" y="13465"/>
                    <a:pt x="21310" y="20111"/>
                  </a:cubicBezTo>
                  <a:cubicBezTo>
                    <a:pt x="17996" y="17597"/>
                    <a:pt x="13864" y="16307"/>
                    <a:pt x="11555" y="14030"/>
                  </a:cubicBezTo>
                  <a:cubicBezTo>
                    <a:pt x="7039" y="15998"/>
                    <a:pt x="4377" y="18033"/>
                    <a:pt x="0" y="21254"/>
                  </a:cubicBezTo>
                  <a:cubicBezTo>
                    <a:pt x="1028" y="13703"/>
                    <a:pt x="980" y="4593"/>
                    <a:pt x="398" y="1082"/>
                  </a:cubicBezTo>
                  <a:cubicBezTo>
                    <a:pt x="7015" y="-346"/>
                    <a:pt x="14510" y="658"/>
                    <a:pt x="21600" y="0"/>
                  </a:cubicBezTo>
                  <a:close/>
                </a:path>
              </a:pathLst>
            </a:custGeom>
            <a:solidFill>
              <a:srgbClr val="E7E4E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4" name="chenying0907 138"/>
          <p:cNvSpPr/>
          <p:nvPr/>
        </p:nvSpPr>
        <p:spPr>
          <a:xfrm>
            <a:off x="3794213" y="2259053"/>
            <a:ext cx="1387386" cy="1046888"/>
          </a:xfrm>
          <a:custGeom>
            <a:avLst/>
            <a:gdLst/>
            <a:ahLst/>
            <a:cxnLst>
              <a:cxn ang="0">
                <a:pos x="wd2" y="hd2"/>
              </a:cxn>
              <a:cxn ang="5400000">
                <a:pos x="wd2" y="hd2"/>
              </a:cxn>
              <a:cxn ang="10800000">
                <a:pos x="wd2" y="hd2"/>
              </a:cxn>
              <a:cxn ang="16200000">
                <a:pos x="wd2" y="hd2"/>
              </a:cxn>
            </a:cxnLst>
            <a:rect l="0" t="0" r="r" b="b"/>
            <a:pathLst>
              <a:path w="20771" h="17044" extrusionOk="0">
                <a:moveTo>
                  <a:pt x="20712" y="4368"/>
                </a:moveTo>
                <a:cubicBezTo>
                  <a:pt x="19332" y="-4556"/>
                  <a:pt x="12710" y="2620"/>
                  <a:pt x="9384" y="4695"/>
                </a:cubicBezTo>
                <a:cubicBezTo>
                  <a:pt x="7033" y="548"/>
                  <a:pt x="225" y="-2310"/>
                  <a:pt x="2" y="4874"/>
                </a:cubicBezTo>
                <a:cubicBezTo>
                  <a:pt x="-162" y="10152"/>
                  <a:pt x="9292" y="14380"/>
                  <a:pt x="12560" y="17044"/>
                </a:cubicBezTo>
                <a:cubicBezTo>
                  <a:pt x="15309" y="14383"/>
                  <a:pt x="21438" y="9078"/>
                  <a:pt x="20712" y="4368"/>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algn="r" defTabSz="457200">
              <a:defRPr sz="3000">
                <a:solidFill>
                  <a:srgbClr val="FFFFFF"/>
                </a:solidFill>
                <a:effectLst>
                  <a:outerShdw blurRad="38100" dist="12700" dir="5400000">
                    <a:srgbClr val="000000">
                      <a:alpha val="50000"/>
                    </a:srgbClr>
                  </a:outerShdw>
                </a:effectLst>
              </a:defRPr>
            </a:pPr>
            <a:endParaRPr/>
          </a:p>
        </p:txBody>
      </p:sp>
      <p:sp>
        <p:nvSpPr>
          <p:cNvPr id="10" name="chenying0907 148"/>
          <p:cNvSpPr/>
          <p:nvPr/>
        </p:nvSpPr>
        <p:spPr>
          <a:xfrm>
            <a:off x="6361952" y="2964946"/>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1" name="文本框 10"/>
          <p:cNvSpPr txBox="1"/>
          <p:nvPr/>
        </p:nvSpPr>
        <p:spPr>
          <a:xfrm>
            <a:off x="6158099" y="1996440"/>
            <a:ext cx="2714205" cy="584775"/>
          </a:xfrm>
          <a:prstGeom prst="rect">
            <a:avLst/>
          </a:prstGeom>
          <a:noFill/>
        </p:spPr>
        <p:txBody>
          <a:bodyPr wrap="none" rtlCol="0">
            <a:spAutoFit/>
          </a:bodyPr>
          <a:lstStyle/>
          <a:p>
            <a:pPr algn="r"/>
            <a:r>
              <a:rPr kumimoji="1" lang="zh-CN" altLang="en-US" sz="320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点击添加标题</a:t>
            </a:r>
          </a:p>
        </p:txBody>
      </p:sp>
    </p:spTree>
    <p:extLst>
      <p:ext uri="{BB962C8B-B14F-4D97-AF65-F5344CB8AC3E}">
        <p14:creationId xmlns:p14="http://schemas.microsoft.com/office/powerpoint/2010/main" val="149762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直线连接符 22"/>
          <p:cNvCxnSpPr/>
          <p:nvPr/>
        </p:nvCxnSpPr>
        <p:spPr>
          <a:xfrm flipH="1">
            <a:off x="7225499" y="3133575"/>
            <a:ext cx="2051166" cy="4284878"/>
          </a:xfrm>
          <a:prstGeom prst="line">
            <a:avLst/>
          </a:prstGeom>
          <a:noFill/>
          <a:ln w="38100" cap="flat">
            <a:solidFill>
              <a:schemeClr val="accent4"/>
            </a:solidFill>
            <a:prstDash val="lgDashDot"/>
            <a:miter lim="400000"/>
          </a:ln>
          <a:effectLst/>
        </p:spPr>
      </p:cxnSp>
      <p:cxnSp>
        <p:nvCxnSpPr>
          <p:cNvPr id="25" name="直线连接符 24"/>
          <p:cNvCxnSpPr/>
          <p:nvPr/>
        </p:nvCxnSpPr>
        <p:spPr>
          <a:xfrm flipH="1" flipV="1">
            <a:off x="-721545" y="135125"/>
            <a:ext cx="8933378" cy="1099869"/>
          </a:xfrm>
          <a:prstGeom prst="line">
            <a:avLst/>
          </a:prstGeom>
          <a:noFill/>
          <a:ln w="38100" cap="flat">
            <a:solidFill>
              <a:schemeClr val="accent4"/>
            </a:solidFill>
            <a:prstDash val="lgDashDot"/>
            <a:miter lim="400000"/>
          </a:ln>
          <a:effectLst/>
        </p:spPr>
      </p:cxnSp>
      <p:grpSp>
        <p:nvGrpSpPr>
          <p:cNvPr id="21" name="组 20"/>
          <p:cNvGrpSpPr/>
          <p:nvPr/>
        </p:nvGrpSpPr>
        <p:grpSpPr>
          <a:xfrm>
            <a:off x="8012351" y="1936096"/>
            <a:ext cx="775336" cy="938951"/>
            <a:chOff x="8012351" y="1936096"/>
            <a:chExt cx="775336" cy="938951"/>
          </a:xfrm>
        </p:grpSpPr>
        <p:sp>
          <p:nvSpPr>
            <p:cNvPr id="6" name="chenying0907 63"/>
            <p:cNvSpPr/>
            <p:nvPr/>
          </p:nvSpPr>
          <p:spPr>
            <a:xfrm>
              <a:off x="8012351" y="1936096"/>
              <a:ext cx="775336" cy="938951"/>
            </a:xfrm>
            <a:custGeom>
              <a:avLst/>
              <a:gdLst/>
              <a:ahLst/>
              <a:cxnLst>
                <a:cxn ang="0">
                  <a:pos x="wd2" y="hd2"/>
                </a:cxn>
                <a:cxn ang="5400000">
                  <a:pos x="wd2" y="hd2"/>
                </a:cxn>
                <a:cxn ang="10800000">
                  <a:pos x="wd2" y="hd2"/>
                </a:cxn>
                <a:cxn ang="16200000">
                  <a:pos x="wd2" y="hd2"/>
                </a:cxn>
              </a:cxnLst>
              <a:rect l="0" t="0" r="r" b="b"/>
              <a:pathLst>
                <a:path w="20272" h="20210" extrusionOk="0">
                  <a:moveTo>
                    <a:pt x="5196" y="0"/>
                  </a:moveTo>
                  <a:cubicBezTo>
                    <a:pt x="-562" y="3892"/>
                    <a:pt x="-1328" y="9064"/>
                    <a:pt x="1882" y="14521"/>
                  </a:cubicBezTo>
                  <a:cubicBezTo>
                    <a:pt x="5509" y="20686"/>
                    <a:pt x="15589" y="21600"/>
                    <a:pt x="20272" y="18419"/>
                  </a:cubicBezTo>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 name="chenying0907 69"/>
            <p:cNvSpPr/>
            <p:nvPr/>
          </p:nvSpPr>
          <p:spPr>
            <a:xfrm>
              <a:off x="8171505" y="2254404"/>
              <a:ext cx="248368" cy="344488"/>
            </a:xfrm>
            <a:custGeom>
              <a:avLst/>
              <a:gdLst/>
              <a:ahLst/>
              <a:cxnLst>
                <a:cxn ang="0">
                  <a:pos x="wd2" y="hd2"/>
                </a:cxn>
                <a:cxn ang="5400000">
                  <a:pos x="wd2" y="hd2"/>
                </a:cxn>
                <a:cxn ang="10800000">
                  <a:pos x="wd2" y="hd2"/>
                </a:cxn>
                <a:cxn ang="16200000">
                  <a:pos x="wd2" y="hd2"/>
                </a:cxn>
              </a:cxnLst>
              <a:rect l="0" t="0" r="r" b="b"/>
              <a:pathLst>
                <a:path w="21600" h="21336" extrusionOk="0">
                  <a:moveTo>
                    <a:pt x="3804" y="0"/>
                  </a:moveTo>
                  <a:cubicBezTo>
                    <a:pt x="1682" y="2528"/>
                    <a:pt x="720" y="6989"/>
                    <a:pt x="0" y="9644"/>
                  </a:cubicBezTo>
                  <a:cubicBezTo>
                    <a:pt x="3959" y="9042"/>
                    <a:pt x="9361" y="10535"/>
                    <a:pt x="13386" y="9998"/>
                  </a:cubicBezTo>
                  <a:cubicBezTo>
                    <a:pt x="11808" y="13338"/>
                    <a:pt x="13382" y="17337"/>
                    <a:pt x="10481" y="20910"/>
                  </a:cubicBezTo>
                  <a:cubicBezTo>
                    <a:pt x="13735" y="21163"/>
                    <a:pt x="18256" y="21600"/>
                    <a:pt x="21600" y="21123"/>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20" name="组 19"/>
          <p:cNvGrpSpPr/>
          <p:nvPr/>
        </p:nvGrpSpPr>
        <p:grpSpPr>
          <a:xfrm>
            <a:off x="8126031" y="1026643"/>
            <a:ext cx="3586589" cy="5083192"/>
            <a:chOff x="8126031" y="1026643"/>
            <a:chExt cx="3586589" cy="5083192"/>
          </a:xfrm>
        </p:grpSpPr>
        <p:sp>
          <p:nvSpPr>
            <p:cNvPr id="3" name="chenying0907 60"/>
            <p:cNvSpPr/>
            <p:nvPr/>
          </p:nvSpPr>
          <p:spPr>
            <a:xfrm>
              <a:off x="8535286" y="1299479"/>
              <a:ext cx="1626209" cy="1841776"/>
            </a:xfrm>
            <a:custGeom>
              <a:avLst/>
              <a:gdLst/>
              <a:ahLst/>
              <a:cxnLst>
                <a:cxn ang="0">
                  <a:pos x="wd2" y="hd2"/>
                </a:cxn>
                <a:cxn ang="5400000">
                  <a:pos x="wd2" y="hd2"/>
                </a:cxn>
                <a:cxn ang="10800000">
                  <a:pos x="wd2" y="hd2"/>
                </a:cxn>
                <a:cxn ang="16200000">
                  <a:pos x="wd2" y="hd2"/>
                </a:cxn>
              </a:cxnLst>
              <a:rect l="0" t="0" r="r" b="b"/>
              <a:pathLst>
                <a:path w="21542" h="21600" extrusionOk="0">
                  <a:moveTo>
                    <a:pt x="20714" y="0"/>
                  </a:moveTo>
                  <a:cubicBezTo>
                    <a:pt x="20560" y="340"/>
                    <a:pt x="21409" y="1795"/>
                    <a:pt x="21485" y="2244"/>
                  </a:cubicBezTo>
                  <a:cubicBezTo>
                    <a:pt x="21600" y="2926"/>
                    <a:pt x="21557" y="3608"/>
                    <a:pt x="21211" y="4236"/>
                  </a:cubicBezTo>
                  <a:cubicBezTo>
                    <a:pt x="20383" y="5739"/>
                    <a:pt x="18269" y="6573"/>
                    <a:pt x="16661" y="7258"/>
                  </a:cubicBezTo>
                  <a:cubicBezTo>
                    <a:pt x="17031" y="7100"/>
                    <a:pt x="12271" y="14800"/>
                    <a:pt x="9563" y="21600"/>
                  </a:cubicBezTo>
                  <a:cubicBezTo>
                    <a:pt x="7479" y="20527"/>
                    <a:pt x="5410" y="19314"/>
                    <a:pt x="3640" y="17857"/>
                  </a:cubicBezTo>
                  <a:cubicBezTo>
                    <a:pt x="2045" y="16544"/>
                    <a:pt x="471" y="15283"/>
                    <a:pt x="0" y="13334"/>
                  </a:cubicBezTo>
                  <a:cubicBezTo>
                    <a:pt x="5847" y="14455"/>
                    <a:pt x="10463" y="9898"/>
                    <a:pt x="13582" y="6209"/>
                  </a:cubicBezTo>
                  <a:cubicBezTo>
                    <a:pt x="14725" y="4857"/>
                    <a:pt x="16375" y="4288"/>
                    <a:pt x="17836" y="3260"/>
                  </a:cubicBezTo>
                  <a:cubicBezTo>
                    <a:pt x="19094" y="2376"/>
                    <a:pt x="20115" y="1325"/>
                    <a:pt x="20714" y="0"/>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4" name="chenying0907 61"/>
            <p:cNvSpPr/>
            <p:nvPr/>
          </p:nvSpPr>
          <p:spPr>
            <a:xfrm>
              <a:off x="11218173" y="3459429"/>
              <a:ext cx="494447" cy="456062"/>
            </a:xfrm>
            <a:custGeom>
              <a:avLst/>
              <a:gdLst/>
              <a:ahLst/>
              <a:cxnLst>
                <a:cxn ang="0">
                  <a:pos x="wd2" y="hd2"/>
                </a:cxn>
                <a:cxn ang="5400000">
                  <a:pos x="wd2" y="hd2"/>
                </a:cxn>
                <a:cxn ang="10800000">
                  <a:pos x="wd2" y="hd2"/>
                </a:cxn>
                <a:cxn ang="16200000">
                  <a:pos x="wd2" y="hd2"/>
                </a:cxn>
              </a:cxnLst>
              <a:rect l="0" t="0" r="r" b="b"/>
              <a:pathLst>
                <a:path w="21437" h="20996" extrusionOk="0">
                  <a:moveTo>
                    <a:pt x="21399" y="9595"/>
                  </a:moveTo>
                  <a:cubicBezTo>
                    <a:pt x="21600" y="7156"/>
                    <a:pt x="21001" y="4989"/>
                    <a:pt x="19823" y="2927"/>
                  </a:cubicBezTo>
                  <a:cubicBezTo>
                    <a:pt x="19477" y="2320"/>
                    <a:pt x="19164" y="1448"/>
                    <a:pt x="18637" y="1004"/>
                  </a:cubicBezTo>
                  <a:cubicBezTo>
                    <a:pt x="18088" y="540"/>
                    <a:pt x="16063" y="423"/>
                    <a:pt x="15795" y="0"/>
                  </a:cubicBezTo>
                  <a:cubicBezTo>
                    <a:pt x="17162" y="2167"/>
                    <a:pt x="16400" y="6177"/>
                    <a:pt x="15405" y="8322"/>
                  </a:cubicBezTo>
                  <a:cubicBezTo>
                    <a:pt x="12323" y="14966"/>
                    <a:pt x="5515" y="13694"/>
                    <a:pt x="0" y="15734"/>
                  </a:cubicBezTo>
                  <a:cubicBezTo>
                    <a:pt x="1943" y="20095"/>
                    <a:pt x="5426" y="21600"/>
                    <a:pt x="9623" y="20783"/>
                  </a:cubicBezTo>
                  <a:cubicBezTo>
                    <a:pt x="10510" y="20611"/>
                    <a:pt x="11429" y="20334"/>
                    <a:pt x="12372" y="19941"/>
                  </a:cubicBezTo>
                  <a:cubicBezTo>
                    <a:pt x="15962" y="18450"/>
                    <a:pt x="21035" y="13980"/>
                    <a:pt x="21399" y="9595"/>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5" name="chenying0907 62"/>
            <p:cNvSpPr/>
            <p:nvPr/>
          </p:nvSpPr>
          <p:spPr>
            <a:xfrm>
              <a:off x="9535685" y="5755798"/>
              <a:ext cx="1580309" cy="354037"/>
            </a:xfrm>
            <a:custGeom>
              <a:avLst/>
              <a:gdLst/>
              <a:ahLst/>
              <a:cxnLst>
                <a:cxn ang="0">
                  <a:pos x="wd2" y="hd2"/>
                </a:cxn>
                <a:cxn ang="5400000">
                  <a:pos x="wd2" y="hd2"/>
                </a:cxn>
                <a:cxn ang="10800000">
                  <a:pos x="wd2" y="hd2"/>
                </a:cxn>
                <a:cxn ang="16200000">
                  <a:pos x="wd2" y="hd2"/>
                </a:cxn>
              </a:cxnLst>
              <a:rect l="0" t="0" r="r" b="b"/>
              <a:pathLst>
                <a:path w="21600" h="20611" extrusionOk="0">
                  <a:moveTo>
                    <a:pt x="10806" y="11088"/>
                  </a:moveTo>
                  <a:cubicBezTo>
                    <a:pt x="11834" y="10437"/>
                    <a:pt x="12850" y="9582"/>
                    <a:pt x="13838" y="8316"/>
                  </a:cubicBezTo>
                  <a:cubicBezTo>
                    <a:pt x="14557" y="7396"/>
                    <a:pt x="17518" y="4422"/>
                    <a:pt x="17477" y="0"/>
                  </a:cubicBezTo>
                  <a:cubicBezTo>
                    <a:pt x="17783" y="2619"/>
                    <a:pt x="18348" y="3388"/>
                    <a:pt x="18792" y="5333"/>
                  </a:cubicBezTo>
                  <a:cubicBezTo>
                    <a:pt x="19218" y="7200"/>
                    <a:pt x="19515" y="9991"/>
                    <a:pt x="19897" y="12067"/>
                  </a:cubicBezTo>
                  <a:cubicBezTo>
                    <a:pt x="20113" y="13238"/>
                    <a:pt x="21239" y="20345"/>
                    <a:pt x="21600" y="20316"/>
                  </a:cubicBezTo>
                  <a:cubicBezTo>
                    <a:pt x="18674" y="20549"/>
                    <a:pt x="16112" y="20413"/>
                    <a:pt x="13392" y="20232"/>
                  </a:cubicBezTo>
                  <a:cubicBezTo>
                    <a:pt x="8972" y="19939"/>
                    <a:pt x="4397" y="21600"/>
                    <a:pt x="0" y="19638"/>
                  </a:cubicBezTo>
                  <a:cubicBezTo>
                    <a:pt x="3364" y="13159"/>
                    <a:pt x="7167" y="13393"/>
                    <a:pt x="10806" y="11088"/>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7" name="chenying0907 64"/>
            <p:cNvSpPr/>
            <p:nvPr/>
          </p:nvSpPr>
          <p:spPr>
            <a:xfrm>
              <a:off x="8126031" y="1026643"/>
              <a:ext cx="2063237" cy="2106932"/>
            </a:xfrm>
            <a:custGeom>
              <a:avLst/>
              <a:gdLst/>
              <a:ahLst/>
              <a:cxnLst>
                <a:cxn ang="0">
                  <a:pos x="wd2" y="hd2"/>
                </a:cxn>
                <a:cxn ang="5400000">
                  <a:pos x="wd2" y="hd2"/>
                </a:cxn>
                <a:cxn ang="10800000">
                  <a:pos x="wd2" y="hd2"/>
                </a:cxn>
                <a:cxn ang="16200000">
                  <a:pos x="wd2" y="hd2"/>
                </a:cxn>
              </a:cxnLst>
              <a:rect l="0" t="0" r="r" b="b"/>
              <a:pathLst>
                <a:path w="19841" h="21595" extrusionOk="0">
                  <a:moveTo>
                    <a:pt x="15936" y="45"/>
                  </a:moveTo>
                  <a:cubicBezTo>
                    <a:pt x="17139" y="254"/>
                    <a:pt x="18196" y="1159"/>
                    <a:pt x="18862" y="2228"/>
                  </a:cubicBezTo>
                  <a:cubicBezTo>
                    <a:pt x="21142" y="5887"/>
                    <a:pt x="19099" y="7580"/>
                    <a:pt x="16211" y="9061"/>
                  </a:cubicBezTo>
                  <a:cubicBezTo>
                    <a:pt x="16480" y="8923"/>
                    <a:pt x="13025" y="15652"/>
                    <a:pt x="11059" y="21595"/>
                  </a:cubicBezTo>
                  <a:cubicBezTo>
                    <a:pt x="6046" y="18488"/>
                    <a:pt x="3336" y="15042"/>
                    <a:pt x="1442" y="9710"/>
                  </a:cubicBezTo>
                  <a:cubicBezTo>
                    <a:pt x="1090" y="8720"/>
                    <a:pt x="-458" y="4146"/>
                    <a:pt x="133" y="2061"/>
                  </a:cubicBezTo>
                  <a:cubicBezTo>
                    <a:pt x="3247" y="2705"/>
                    <a:pt x="7613" y="2486"/>
                    <a:pt x="11476" y="2408"/>
                  </a:cubicBezTo>
                  <a:cubicBezTo>
                    <a:pt x="11747" y="2496"/>
                    <a:pt x="14442" y="25"/>
                    <a:pt x="15333" y="1"/>
                  </a:cubicBezTo>
                  <a:cubicBezTo>
                    <a:pt x="15537" y="-5"/>
                    <a:pt x="15738" y="10"/>
                    <a:pt x="15936" y="45"/>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8" name="chenying0907 65"/>
            <p:cNvSpPr/>
            <p:nvPr/>
          </p:nvSpPr>
          <p:spPr>
            <a:xfrm>
              <a:off x="9422003" y="1458633"/>
              <a:ext cx="393380" cy="4547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340" y="14850"/>
                    <a:pt x="6069" y="7961"/>
                    <a:pt x="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 name="chenying0907 66"/>
            <p:cNvSpPr/>
            <p:nvPr/>
          </p:nvSpPr>
          <p:spPr>
            <a:xfrm>
              <a:off x="9922202" y="1731467"/>
              <a:ext cx="350438" cy="286401"/>
            </a:xfrm>
            <a:custGeom>
              <a:avLst/>
              <a:gdLst/>
              <a:ahLst/>
              <a:cxnLst>
                <a:cxn ang="0">
                  <a:pos x="wd2" y="hd2"/>
                </a:cxn>
                <a:cxn ang="5400000">
                  <a:pos x="wd2" y="hd2"/>
                </a:cxn>
                <a:cxn ang="10800000">
                  <a:pos x="wd2" y="hd2"/>
                </a:cxn>
                <a:cxn ang="16200000">
                  <a:pos x="wd2" y="hd2"/>
                </a:cxn>
              </a:cxnLst>
              <a:rect l="0" t="0" r="r" b="b"/>
              <a:pathLst>
                <a:path w="21600" h="13828" extrusionOk="0">
                  <a:moveTo>
                    <a:pt x="14014" y="0"/>
                  </a:moveTo>
                  <a:cubicBezTo>
                    <a:pt x="16818" y="2910"/>
                    <a:pt x="18719" y="4860"/>
                    <a:pt x="21600" y="7730"/>
                  </a:cubicBezTo>
                  <a:cubicBezTo>
                    <a:pt x="18569" y="8782"/>
                    <a:pt x="6620" y="21600"/>
                    <a:pt x="0" y="6587"/>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0" name="chenying0907 67"/>
            <p:cNvSpPr/>
            <p:nvPr/>
          </p:nvSpPr>
          <p:spPr>
            <a:xfrm>
              <a:off x="10058620" y="2027041"/>
              <a:ext cx="1109418" cy="15144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124" y="3783"/>
                    <a:pt x="9398" y="9521"/>
                    <a:pt x="13730" y="13804"/>
                  </a:cubicBezTo>
                  <a:cubicBezTo>
                    <a:pt x="15527" y="15581"/>
                    <a:pt x="19594" y="19943"/>
                    <a:pt x="2160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1" name="chenying0907 68"/>
            <p:cNvSpPr/>
            <p:nvPr/>
          </p:nvSpPr>
          <p:spPr>
            <a:xfrm>
              <a:off x="10263247" y="1890623"/>
              <a:ext cx="1215573" cy="15065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449" y="1811"/>
                    <a:pt x="7912" y="7379"/>
                    <a:pt x="9609" y="9367"/>
                  </a:cubicBezTo>
                  <a:cubicBezTo>
                    <a:pt x="13603" y="14049"/>
                    <a:pt x="17366" y="17210"/>
                    <a:pt x="2160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 name="chenying0907 70"/>
            <p:cNvSpPr/>
            <p:nvPr/>
          </p:nvSpPr>
          <p:spPr>
            <a:xfrm>
              <a:off x="11127226" y="3391221"/>
              <a:ext cx="579574" cy="519738"/>
            </a:xfrm>
            <a:custGeom>
              <a:avLst/>
              <a:gdLst/>
              <a:ahLst/>
              <a:cxnLst>
                <a:cxn ang="0">
                  <a:pos x="wd2" y="hd2"/>
                </a:cxn>
                <a:cxn ang="5400000">
                  <a:pos x="wd2" y="hd2"/>
                </a:cxn>
                <a:cxn ang="10800000">
                  <a:pos x="wd2" y="hd2"/>
                </a:cxn>
                <a:cxn ang="16200000">
                  <a:pos x="wd2" y="hd2"/>
                </a:cxn>
              </a:cxnLst>
              <a:rect l="0" t="0" r="r" b="b"/>
              <a:pathLst>
                <a:path w="17749" h="17575" extrusionOk="0">
                  <a:moveTo>
                    <a:pt x="17720" y="9189"/>
                  </a:moveTo>
                  <a:cubicBezTo>
                    <a:pt x="18363" y="1069"/>
                    <a:pt x="8297" y="-2458"/>
                    <a:pt x="3053" y="1850"/>
                  </a:cubicBezTo>
                  <a:cubicBezTo>
                    <a:pt x="-3237" y="7018"/>
                    <a:pt x="837" y="19142"/>
                    <a:pt x="9402" y="17407"/>
                  </a:cubicBezTo>
                  <a:cubicBezTo>
                    <a:pt x="10029" y="17280"/>
                    <a:pt x="10677" y="17076"/>
                    <a:pt x="11344" y="16788"/>
                  </a:cubicBezTo>
                  <a:cubicBezTo>
                    <a:pt x="13879" y="15693"/>
                    <a:pt x="17463" y="12409"/>
                    <a:pt x="17720" y="9189"/>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4" name="chenying0907 71"/>
            <p:cNvSpPr/>
            <p:nvPr/>
          </p:nvSpPr>
          <p:spPr>
            <a:xfrm>
              <a:off x="9944939" y="3891420"/>
              <a:ext cx="1282604" cy="15805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542" y="102"/>
                    <a:pt x="21062" y="339"/>
                    <a:pt x="20541" y="978"/>
                  </a:cubicBezTo>
                  <a:cubicBezTo>
                    <a:pt x="19239" y="2577"/>
                    <a:pt x="17284" y="4091"/>
                    <a:pt x="15796" y="5561"/>
                  </a:cubicBezTo>
                  <a:cubicBezTo>
                    <a:pt x="10441" y="10852"/>
                    <a:pt x="5279" y="16260"/>
                    <a:pt x="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5" name="chenying0907 72"/>
            <p:cNvSpPr/>
            <p:nvPr/>
          </p:nvSpPr>
          <p:spPr>
            <a:xfrm>
              <a:off x="10376929" y="3868683"/>
              <a:ext cx="1205025" cy="16096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569" y="1652"/>
                    <a:pt x="17653" y="3878"/>
                    <a:pt x="16203" y="5064"/>
                  </a:cubicBezTo>
                  <a:cubicBezTo>
                    <a:pt x="12693" y="7935"/>
                    <a:pt x="10181" y="11364"/>
                    <a:pt x="6620" y="14221"/>
                  </a:cubicBezTo>
                  <a:cubicBezTo>
                    <a:pt x="3787" y="16494"/>
                    <a:pt x="2462" y="19311"/>
                    <a:pt x="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6" name="chenying0907 73"/>
            <p:cNvSpPr/>
            <p:nvPr/>
          </p:nvSpPr>
          <p:spPr>
            <a:xfrm>
              <a:off x="9262849" y="5460224"/>
              <a:ext cx="252300" cy="225645"/>
            </a:xfrm>
            <a:custGeom>
              <a:avLst/>
              <a:gdLst/>
              <a:ahLst/>
              <a:cxnLst>
                <a:cxn ang="0">
                  <a:pos x="wd2" y="hd2"/>
                </a:cxn>
                <a:cxn ang="5400000">
                  <a:pos x="wd2" y="hd2"/>
                </a:cxn>
                <a:cxn ang="10800000">
                  <a:pos x="wd2" y="hd2"/>
                </a:cxn>
                <a:cxn ang="16200000">
                  <a:pos x="wd2" y="hd2"/>
                </a:cxn>
              </a:cxnLst>
              <a:rect l="0" t="0" r="r" b="b"/>
              <a:pathLst>
                <a:path w="21600" h="20521" extrusionOk="0">
                  <a:moveTo>
                    <a:pt x="5467" y="20521"/>
                  </a:moveTo>
                  <a:cubicBezTo>
                    <a:pt x="3631" y="15109"/>
                    <a:pt x="3342" y="13320"/>
                    <a:pt x="0" y="8678"/>
                  </a:cubicBezTo>
                  <a:cubicBezTo>
                    <a:pt x="2108" y="5304"/>
                    <a:pt x="10453" y="-1079"/>
                    <a:pt x="14584" y="157"/>
                  </a:cubicBezTo>
                  <a:cubicBezTo>
                    <a:pt x="19138" y="1518"/>
                    <a:pt x="19726" y="8016"/>
                    <a:pt x="21600" y="12706"/>
                  </a:cubicBezTo>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7" name="chenying0907 74"/>
            <p:cNvSpPr/>
            <p:nvPr/>
          </p:nvSpPr>
          <p:spPr>
            <a:xfrm>
              <a:off x="8671704" y="5460224"/>
              <a:ext cx="2448196" cy="645678"/>
            </a:xfrm>
            <a:custGeom>
              <a:avLst/>
              <a:gdLst/>
              <a:ahLst/>
              <a:cxnLst>
                <a:cxn ang="0">
                  <a:pos x="wd2" y="hd2"/>
                </a:cxn>
                <a:cxn ang="5400000">
                  <a:pos x="wd2" y="hd2"/>
                </a:cxn>
                <a:cxn ang="10800000">
                  <a:pos x="wd2" y="hd2"/>
                </a:cxn>
                <a:cxn ang="16200000">
                  <a:pos x="wd2" y="hd2"/>
                </a:cxn>
              </a:cxnLst>
              <a:rect l="0" t="0" r="r" b="b"/>
              <a:pathLst>
                <a:path w="21600" h="20469" extrusionOk="0">
                  <a:moveTo>
                    <a:pt x="14009" y="252"/>
                  </a:moveTo>
                  <a:cubicBezTo>
                    <a:pt x="16943" y="1606"/>
                    <a:pt x="20097" y="11755"/>
                    <a:pt x="21600" y="20402"/>
                  </a:cubicBezTo>
                  <a:cubicBezTo>
                    <a:pt x="19711" y="20529"/>
                    <a:pt x="18057" y="20455"/>
                    <a:pt x="16301" y="20357"/>
                  </a:cubicBezTo>
                  <a:cubicBezTo>
                    <a:pt x="14010" y="20228"/>
                    <a:pt x="11629" y="20256"/>
                    <a:pt x="9330" y="20212"/>
                  </a:cubicBezTo>
                  <a:cubicBezTo>
                    <a:pt x="6212" y="20152"/>
                    <a:pt x="3110" y="20667"/>
                    <a:pt x="0" y="20050"/>
                  </a:cubicBezTo>
                  <a:cubicBezTo>
                    <a:pt x="933" y="18635"/>
                    <a:pt x="2612" y="13591"/>
                    <a:pt x="3266" y="12086"/>
                  </a:cubicBezTo>
                  <a:cubicBezTo>
                    <a:pt x="4290" y="9732"/>
                    <a:pt x="5377" y="7783"/>
                    <a:pt x="6484" y="5988"/>
                  </a:cubicBezTo>
                  <a:cubicBezTo>
                    <a:pt x="8792" y="2247"/>
                    <a:pt x="11443" y="-933"/>
                    <a:pt x="14009" y="252"/>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18" name="chenying0907 148"/>
          <p:cNvSpPr/>
          <p:nvPr/>
        </p:nvSpPr>
        <p:spPr>
          <a:xfrm>
            <a:off x="775725" y="2723378"/>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9" name="chenying0907 148"/>
          <p:cNvSpPr/>
          <p:nvPr/>
        </p:nvSpPr>
        <p:spPr>
          <a:xfrm>
            <a:off x="4492564" y="2764484"/>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altLang="zh-CN" sz="1600">
                <a:latin typeface="萝莉体 第二版" panose="02000500000000000000" pitchFamily="2" charset="-122"/>
                <a:ea typeface="萝莉体 第二版" panose="02000500000000000000" pitchFamily="2" charset="-122"/>
                <a:cs typeface="萝莉体 第二版" panose="02000500000000000000" pitchFamily="2" charset="-122"/>
              </a:rPr>
              <a:t>sit amet commodo magna eros quis urna.Nunc viverra imperdiet enim. Fusce est. Vivamus a tellus.Pellentesque habitant morbi tristique senectus et netus et</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27" name="文本框 26"/>
          <p:cNvSpPr txBox="1"/>
          <p:nvPr/>
        </p:nvSpPr>
        <p:spPr>
          <a:xfrm>
            <a:off x="539065" y="1787721"/>
            <a:ext cx="2714205" cy="584775"/>
          </a:xfrm>
          <a:prstGeom prst="rect">
            <a:avLst/>
          </a:prstGeom>
          <a:noFill/>
        </p:spPr>
        <p:txBody>
          <a:bodyPr wrap="none" rtlCol="0">
            <a:spAutoFit/>
          </a:bodyPr>
          <a:lstStyle/>
          <a:p>
            <a:pPr algn="r"/>
            <a:r>
              <a:rPr kumimoji="1" lang="zh-CN" altLang="en-US" sz="3200">
                <a:solidFill>
                  <a:schemeClr val="tx2">
                    <a:lumMod val="75000"/>
                  </a:schemeClr>
                </a:solidFill>
                <a:latin typeface="萝莉体 第二版" panose="02000500000000000000" pitchFamily="2" charset="-122"/>
                <a:ea typeface="萝莉体 第二版" panose="02000500000000000000" pitchFamily="2" charset="-122"/>
                <a:cs typeface="萝莉体 第二版" panose="02000500000000000000" pitchFamily="2" charset="-122"/>
              </a:rPr>
              <a:t>点击添加标题</a:t>
            </a:r>
          </a:p>
        </p:txBody>
      </p:sp>
    </p:spTree>
    <p:extLst>
      <p:ext uri="{BB962C8B-B14F-4D97-AF65-F5344CB8AC3E}">
        <p14:creationId xmlns:p14="http://schemas.microsoft.com/office/powerpoint/2010/main" val="207242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enying0907 109"/>
          <p:cNvSpPr/>
          <p:nvPr/>
        </p:nvSpPr>
        <p:spPr>
          <a:xfrm>
            <a:off x="6436426" y="1882406"/>
            <a:ext cx="873670" cy="832000"/>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4" name="chenying0907 148"/>
          <p:cNvSpPr/>
          <p:nvPr/>
        </p:nvSpPr>
        <p:spPr>
          <a:xfrm>
            <a:off x="7648565" y="2134182"/>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5" name="chenying0907 109"/>
          <p:cNvSpPr/>
          <p:nvPr/>
        </p:nvSpPr>
        <p:spPr>
          <a:xfrm>
            <a:off x="6436426" y="3234214"/>
            <a:ext cx="873670" cy="832000"/>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6" name="chenying0907 148"/>
          <p:cNvSpPr/>
          <p:nvPr/>
        </p:nvSpPr>
        <p:spPr>
          <a:xfrm>
            <a:off x="7648565" y="3485990"/>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7" name="chenying0907 109"/>
          <p:cNvSpPr/>
          <p:nvPr/>
        </p:nvSpPr>
        <p:spPr>
          <a:xfrm>
            <a:off x="6436426" y="4586022"/>
            <a:ext cx="873670" cy="832000"/>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8" name="chenying0907 148"/>
          <p:cNvSpPr/>
          <p:nvPr/>
        </p:nvSpPr>
        <p:spPr>
          <a:xfrm>
            <a:off x="7648565" y="4837798"/>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15" name="Group 44"/>
          <p:cNvGrpSpPr/>
          <p:nvPr/>
        </p:nvGrpSpPr>
        <p:grpSpPr>
          <a:xfrm>
            <a:off x="2930360" y="2100886"/>
            <a:ext cx="807367" cy="906808"/>
            <a:chOff x="0" y="0"/>
            <a:chExt cx="807366" cy="906807"/>
          </a:xfrm>
        </p:grpSpPr>
        <p:sp>
          <p:nvSpPr>
            <p:cNvPr id="16"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7"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48" name="组 47"/>
          <p:cNvGrpSpPr/>
          <p:nvPr/>
        </p:nvGrpSpPr>
        <p:grpSpPr>
          <a:xfrm>
            <a:off x="790666" y="1415439"/>
            <a:ext cx="4761048" cy="5093556"/>
            <a:chOff x="829100" y="2206816"/>
            <a:chExt cx="4556482" cy="4874704"/>
          </a:xfrm>
        </p:grpSpPr>
        <p:grpSp>
          <p:nvGrpSpPr>
            <p:cNvPr id="23" name="Group 32"/>
            <p:cNvGrpSpPr/>
            <p:nvPr/>
          </p:nvGrpSpPr>
          <p:grpSpPr>
            <a:xfrm rot="20904357">
              <a:off x="829100" y="2206816"/>
              <a:ext cx="4556482" cy="4874704"/>
              <a:chOff x="88900" y="0"/>
              <a:chExt cx="2639505" cy="2823847"/>
            </a:xfrm>
          </p:grpSpPr>
          <p:sp>
            <p:nvSpPr>
              <p:cNvPr id="24"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5"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rgbClr val="46537A">
                    <a:alpha val="49000"/>
                  </a:srgb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42"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endParaRPr lang="zh-CN" altLang="en-US" sz="3000">
                <a:solidFill>
                  <a:srgbClr val="FFFFFF"/>
                </a:solidFill>
                <a:effectLst>
                  <a:outerShdw blurRad="38100" dist="12700" dir="5400000">
                    <a:srgbClr val="000000">
                      <a:alpha val="50000"/>
                    </a:srgbClr>
                  </a:outerShdw>
                </a:effectLst>
              </a:endParaRPr>
            </a:p>
          </p:txBody>
        </p:sp>
        <p:sp>
          <p:nvSpPr>
            <p:cNvPr id="43"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endParaRPr lang="zh-CN" altLang="en-US" sz="3000">
                <a:solidFill>
                  <a:srgbClr val="FFFFFF"/>
                </a:solidFill>
                <a:effectLst>
                  <a:outerShdw blurRad="38100" dist="12700" dir="5400000">
                    <a:srgbClr val="000000">
                      <a:alpha val="50000"/>
                    </a:srgbClr>
                  </a:outerShdw>
                </a:effectLst>
              </a:endParaRPr>
            </a:p>
          </p:txBody>
        </p:sp>
        <p:sp>
          <p:nvSpPr>
            <p:cNvPr id="44"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endParaRPr lang="zh-CN" altLang="en-US" sz="3000">
                <a:solidFill>
                  <a:srgbClr val="FFFFFF"/>
                </a:solidFill>
                <a:effectLst>
                  <a:outerShdw blurRad="38100" dist="12700" dir="5400000">
                    <a:srgbClr val="000000">
                      <a:alpha val="50000"/>
                    </a:srgbClr>
                  </a:outerShdw>
                </a:effectLst>
              </a:endParaRPr>
            </a:p>
          </p:txBody>
        </p:sp>
        <p:sp>
          <p:nvSpPr>
            <p:cNvPr id="45"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endParaRPr lang="zh-CN" altLang="en-US" sz="3000">
                <a:solidFill>
                  <a:srgbClr val="FFFFFF"/>
                </a:solidFill>
                <a:effectLst>
                  <a:outerShdw blurRad="38100" dist="12700" dir="5400000">
                    <a:srgbClr val="000000">
                      <a:alpha val="50000"/>
                    </a:srgbClr>
                  </a:outerShdw>
                </a:effectLst>
              </a:endParaRPr>
            </a:p>
          </p:txBody>
        </p:sp>
        <p:sp>
          <p:nvSpPr>
            <p:cNvPr id="46"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endParaRPr lang="zh-CN" altLang="en-US" sz="3000">
                <a:solidFill>
                  <a:srgbClr val="FFFFFF"/>
                </a:solidFill>
                <a:effectLst>
                  <a:outerShdw blurRad="38100" dist="12700" dir="5400000">
                    <a:srgbClr val="000000">
                      <a:alpha val="50000"/>
                    </a:srgbClr>
                  </a:outerShdw>
                </a:effectLst>
              </a:endParaRPr>
            </a:p>
          </p:txBody>
        </p:sp>
        <p:sp>
          <p:nvSpPr>
            <p:cNvPr id="47"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endParaRPr lang="zh-CN" altLang="en-US" sz="3000">
                <a:solidFill>
                  <a:srgbClr val="FFFFFF"/>
                </a:solidFill>
                <a:effectLst>
                  <a:outerShdw blurRad="38100" dist="12700" dir="5400000">
                    <a:srgbClr val="000000">
                      <a:alpha val="50000"/>
                    </a:srgbClr>
                  </a:outerShdw>
                </a:effectLst>
              </a:endParaRPr>
            </a:p>
          </p:txBody>
        </p:sp>
      </p:grpSp>
    </p:spTree>
    <p:extLst>
      <p:ext uri="{BB962C8B-B14F-4D97-AF65-F5344CB8AC3E}">
        <p14:creationId xmlns:p14="http://schemas.microsoft.com/office/powerpoint/2010/main" val="1513252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7"/>
          <p:cNvGrpSpPr/>
          <p:nvPr/>
        </p:nvGrpSpPr>
        <p:grpSpPr>
          <a:xfrm>
            <a:off x="10017863" y="1148505"/>
            <a:ext cx="1504282" cy="1572383"/>
            <a:chOff x="0" y="0"/>
            <a:chExt cx="1504280" cy="1572381"/>
          </a:xfrm>
        </p:grpSpPr>
        <p:grpSp>
          <p:nvGrpSpPr>
            <p:cNvPr id="8" name="Group 75"/>
            <p:cNvGrpSpPr/>
            <p:nvPr/>
          </p:nvGrpSpPr>
          <p:grpSpPr>
            <a:xfrm>
              <a:off x="0" y="0"/>
              <a:ext cx="1504281" cy="1572382"/>
              <a:chOff x="0" y="0"/>
              <a:chExt cx="1504280" cy="1572381"/>
            </a:xfrm>
          </p:grpSpPr>
          <p:sp>
            <p:nvSpPr>
              <p:cNvPr id="10" name="chenying0907 70"/>
              <p:cNvSpPr/>
              <p:nvPr/>
            </p:nvSpPr>
            <p:spPr>
              <a:xfrm>
                <a:off x="0" y="0"/>
                <a:ext cx="1504281" cy="1572382"/>
              </a:xfrm>
              <a:custGeom>
                <a:avLst/>
                <a:gdLst/>
                <a:ahLst/>
                <a:cxnLst>
                  <a:cxn ang="0">
                    <a:pos x="wd2" y="hd2"/>
                  </a:cxn>
                  <a:cxn ang="5400000">
                    <a:pos x="wd2" y="hd2"/>
                  </a:cxn>
                  <a:cxn ang="10800000">
                    <a:pos x="wd2" y="hd2"/>
                  </a:cxn>
                  <a:cxn ang="16200000">
                    <a:pos x="wd2" y="hd2"/>
                  </a:cxn>
                </a:cxnLst>
                <a:rect l="0" t="0" r="r" b="b"/>
                <a:pathLst>
                  <a:path w="21600" h="21600" extrusionOk="0">
                    <a:moveTo>
                      <a:pt x="0" y="8250"/>
                    </a:moveTo>
                    <a:lnTo>
                      <a:pt x="10800" y="0"/>
                    </a:lnTo>
                    <a:cubicBezTo>
                      <a:pt x="10800" y="0"/>
                      <a:pt x="19779" y="6452"/>
                      <a:pt x="21600" y="8250"/>
                    </a:cubicBezTo>
                    <a:cubicBezTo>
                      <a:pt x="21600" y="13066"/>
                      <a:pt x="21600" y="20949"/>
                      <a:pt x="21600" y="20949"/>
                    </a:cubicBezTo>
                    <a:lnTo>
                      <a:pt x="0" y="21600"/>
                    </a:lnTo>
                    <a:cubicBezTo>
                      <a:pt x="0" y="21600"/>
                      <a:pt x="0" y="8250"/>
                      <a:pt x="0" y="825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1" name="chenying0907 71"/>
              <p:cNvSpPr/>
              <p:nvPr/>
            </p:nvSpPr>
            <p:spPr>
              <a:xfrm>
                <a:off x="0" y="596900"/>
                <a:ext cx="1494756" cy="764468"/>
              </a:xfrm>
              <a:custGeom>
                <a:avLst/>
                <a:gdLst/>
                <a:ahLst/>
                <a:cxnLst>
                  <a:cxn ang="0">
                    <a:pos x="wd2" y="hd2"/>
                  </a:cxn>
                  <a:cxn ang="5400000">
                    <a:pos x="wd2" y="hd2"/>
                  </a:cxn>
                  <a:cxn ang="10800000">
                    <a:pos x="wd2" y="hd2"/>
                  </a:cxn>
                  <a:cxn ang="16200000">
                    <a:pos x="wd2" y="hd2"/>
                  </a:cxn>
                </a:cxnLst>
                <a:rect l="0" t="0" r="r" b="b"/>
                <a:pathLst>
                  <a:path w="21600" h="21600" extrusionOk="0">
                    <a:moveTo>
                      <a:pt x="0" y="659"/>
                    </a:moveTo>
                    <a:cubicBezTo>
                      <a:pt x="3339" y="8063"/>
                      <a:pt x="6925" y="17664"/>
                      <a:pt x="10731" y="21600"/>
                    </a:cubicBezTo>
                    <a:cubicBezTo>
                      <a:pt x="12946" y="17329"/>
                      <a:pt x="15538" y="13914"/>
                      <a:pt x="16886" y="10800"/>
                    </a:cubicBezTo>
                    <a:cubicBezTo>
                      <a:pt x="18376" y="7357"/>
                      <a:pt x="20617" y="3004"/>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 name="chenying0907 72"/>
              <p:cNvSpPr/>
              <p:nvPr/>
            </p:nvSpPr>
            <p:spPr>
              <a:xfrm>
                <a:off x="0" y="1130300"/>
                <a:ext cx="417079" cy="4117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4871" y="18530"/>
                      <a:pt x="17612" y="3302"/>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 name="chenying0907 73"/>
              <p:cNvSpPr/>
              <p:nvPr/>
            </p:nvSpPr>
            <p:spPr>
              <a:xfrm>
                <a:off x="1117600" y="1041400"/>
                <a:ext cx="377578" cy="45634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4745" y="16213"/>
                      <a:pt x="6429" y="4616"/>
                      <a:pt x="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4" name="chenying0907 74"/>
              <p:cNvSpPr/>
              <p:nvPr/>
            </p:nvSpPr>
            <p:spPr>
              <a:xfrm>
                <a:off x="76200" y="228600"/>
                <a:ext cx="1326551" cy="1138735"/>
              </a:xfrm>
              <a:custGeom>
                <a:avLst/>
                <a:gdLst/>
                <a:ahLst/>
                <a:cxnLst>
                  <a:cxn ang="0">
                    <a:pos x="wd2" y="hd2"/>
                  </a:cxn>
                  <a:cxn ang="5400000">
                    <a:pos x="wd2" y="hd2"/>
                  </a:cxn>
                  <a:cxn ang="10800000">
                    <a:pos x="wd2" y="hd2"/>
                  </a:cxn>
                  <a:cxn ang="16200000">
                    <a:pos x="wd2" y="hd2"/>
                  </a:cxn>
                </a:cxnLst>
                <a:rect l="0" t="0" r="r" b="b"/>
                <a:pathLst>
                  <a:path w="21419" h="21600" extrusionOk="0">
                    <a:moveTo>
                      <a:pt x="0" y="0"/>
                    </a:moveTo>
                    <a:cubicBezTo>
                      <a:pt x="0" y="1445"/>
                      <a:pt x="246" y="9354"/>
                      <a:pt x="246" y="9354"/>
                    </a:cubicBezTo>
                    <a:cubicBezTo>
                      <a:pt x="246" y="9354"/>
                      <a:pt x="2134" y="11992"/>
                      <a:pt x="3102" y="13310"/>
                    </a:cubicBezTo>
                    <a:cubicBezTo>
                      <a:pt x="5598" y="16706"/>
                      <a:pt x="8202" y="19921"/>
                      <a:pt x="10904" y="21600"/>
                    </a:cubicBezTo>
                    <a:cubicBezTo>
                      <a:pt x="13379" y="18733"/>
                      <a:pt x="16275" y="16440"/>
                      <a:pt x="17781" y="14350"/>
                    </a:cubicBezTo>
                    <a:cubicBezTo>
                      <a:pt x="18832" y="12891"/>
                      <a:pt x="21372" y="9624"/>
                      <a:pt x="21372" y="9624"/>
                    </a:cubicBezTo>
                    <a:cubicBezTo>
                      <a:pt x="21372" y="9624"/>
                      <a:pt x="21600" y="1606"/>
                      <a:pt x="21053" y="0"/>
                    </a:cubicBezTo>
                    <a:cubicBezTo>
                      <a:pt x="21053" y="0"/>
                      <a:pt x="0" y="0"/>
                      <a:pt x="0" y="0"/>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9" name="chenying0907 76"/>
            <p:cNvSpPr/>
            <p:nvPr/>
          </p:nvSpPr>
          <p:spPr>
            <a:xfrm>
              <a:off x="469900" y="469899"/>
              <a:ext cx="537619" cy="483684"/>
            </a:xfrm>
            <a:custGeom>
              <a:avLst/>
              <a:gdLst/>
              <a:ahLst/>
              <a:cxnLst>
                <a:cxn ang="0">
                  <a:pos x="wd2" y="hd2"/>
                </a:cxn>
                <a:cxn ang="5400000">
                  <a:pos x="wd2" y="hd2"/>
                </a:cxn>
                <a:cxn ang="10800000">
                  <a:pos x="wd2" y="hd2"/>
                </a:cxn>
                <a:cxn ang="16200000">
                  <a:pos x="wd2" y="hd2"/>
                </a:cxn>
              </a:cxnLst>
              <a:rect l="0" t="0" r="r" b="b"/>
              <a:pathLst>
                <a:path w="20371" h="16684" extrusionOk="0">
                  <a:moveTo>
                    <a:pt x="13766" y="6136"/>
                  </a:moveTo>
                  <a:cubicBezTo>
                    <a:pt x="15891" y="1967"/>
                    <a:pt x="5690" y="4748"/>
                    <a:pt x="5634" y="8499"/>
                  </a:cubicBezTo>
                  <a:cubicBezTo>
                    <a:pt x="5556" y="13717"/>
                    <a:pt x="14087" y="7110"/>
                    <a:pt x="15031" y="4525"/>
                  </a:cubicBezTo>
                  <a:cubicBezTo>
                    <a:pt x="14197" y="5587"/>
                    <a:pt x="10837" y="10126"/>
                    <a:pt x="12430" y="11384"/>
                  </a:cubicBezTo>
                  <a:cubicBezTo>
                    <a:pt x="14945" y="13370"/>
                    <a:pt x="20823" y="6391"/>
                    <a:pt x="20343" y="4229"/>
                  </a:cubicBezTo>
                  <a:cubicBezTo>
                    <a:pt x="18589" y="-3669"/>
                    <a:pt x="3167" y="984"/>
                    <a:pt x="759" y="6136"/>
                  </a:cubicBezTo>
                  <a:cubicBezTo>
                    <a:pt x="-777" y="9421"/>
                    <a:pt x="-60" y="14083"/>
                    <a:pt x="3636" y="15948"/>
                  </a:cubicBezTo>
                  <a:cubicBezTo>
                    <a:pt x="7564" y="17931"/>
                    <a:pt x="12253" y="15464"/>
                    <a:pt x="15690" y="1372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5" name="Group 114"/>
          <p:cNvGrpSpPr/>
          <p:nvPr/>
        </p:nvGrpSpPr>
        <p:grpSpPr>
          <a:xfrm>
            <a:off x="1065978" y="4669892"/>
            <a:ext cx="2147562" cy="1387416"/>
            <a:chOff x="0" y="0"/>
            <a:chExt cx="862694" cy="557336"/>
          </a:xfrm>
        </p:grpSpPr>
        <p:sp>
          <p:nvSpPr>
            <p:cNvPr id="16" name="chenying0907 110"/>
            <p:cNvSpPr/>
            <p:nvPr/>
          </p:nvSpPr>
          <p:spPr>
            <a:xfrm>
              <a:off x="0" y="0"/>
              <a:ext cx="862695" cy="5573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18378" y="1066"/>
                    <a:pt x="21600" y="0"/>
                  </a:cubicBezTo>
                  <a:cubicBezTo>
                    <a:pt x="21600" y="7792"/>
                    <a:pt x="21600" y="20546"/>
                    <a:pt x="21600" y="20546"/>
                  </a:cubicBezTo>
                  <a:lnTo>
                    <a:pt x="0" y="21600"/>
                  </a:lnTo>
                  <a:cubicBezTo>
                    <a:pt x="0" y="21600"/>
                    <a:pt x="0" y="0"/>
                    <a:pt x="0" y="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7" name="chenying0907 111"/>
            <p:cNvSpPr/>
            <p:nvPr/>
          </p:nvSpPr>
          <p:spPr>
            <a:xfrm>
              <a:off x="0" y="0"/>
              <a:ext cx="857238" cy="438424"/>
            </a:xfrm>
            <a:custGeom>
              <a:avLst/>
              <a:gdLst/>
              <a:ahLst/>
              <a:cxnLst>
                <a:cxn ang="0">
                  <a:pos x="wd2" y="hd2"/>
                </a:cxn>
                <a:cxn ang="5400000">
                  <a:pos x="wd2" y="hd2"/>
                </a:cxn>
                <a:cxn ang="10800000">
                  <a:pos x="wd2" y="hd2"/>
                </a:cxn>
                <a:cxn ang="16200000">
                  <a:pos x="wd2" y="hd2"/>
                </a:cxn>
              </a:cxnLst>
              <a:rect l="0" t="0" r="r" b="b"/>
              <a:pathLst>
                <a:path w="21600" h="21600" extrusionOk="0">
                  <a:moveTo>
                    <a:pt x="0" y="659"/>
                  </a:moveTo>
                  <a:cubicBezTo>
                    <a:pt x="3339" y="8063"/>
                    <a:pt x="6925" y="17664"/>
                    <a:pt x="10731" y="21600"/>
                  </a:cubicBezTo>
                  <a:cubicBezTo>
                    <a:pt x="12946" y="17329"/>
                    <a:pt x="15538" y="13914"/>
                    <a:pt x="16886" y="10800"/>
                  </a:cubicBezTo>
                  <a:cubicBezTo>
                    <a:pt x="18376" y="7357"/>
                    <a:pt x="20617" y="3004"/>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8" name="chenying0907 112"/>
            <p:cNvSpPr/>
            <p:nvPr/>
          </p:nvSpPr>
          <p:spPr>
            <a:xfrm>
              <a:off x="0" y="304800"/>
              <a:ext cx="239199" cy="23611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4871" y="18530"/>
                    <a:pt x="17612" y="3302"/>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9" name="chenying0907 113"/>
            <p:cNvSpPr/>
            <p:nvPr/>
          </p:nvSpPr>
          <p:spPr>
            <a:xfrm>
              <a:off x="635000" y="254000"/>
              <a:ext cx="216533" cy="26171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4745" y="16213"/>
                    <a:pt x="6430" y="4616"/>
                    <a:pt x="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20" name="chenying0907 148"/>
          <p:cNvSpPr/>
          <p:nvPr/>
        </p:nvSpPr>
        <p:spPr>
          <a:xfrm>
            <a:off x="809613" y="1417290"/>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Maecenas porttitor congue massa. Fusce posuere, magna sed pulvinar ultricies, purus lectus malesuada libero,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21" name="chenying0907 148"/>
          <p:cNvSpPr/>
          <p:nvPr/>
        </p:nvSpPr>
        <p:spPr>
          <a:xfrm>
            <a:off x="8550485" y="4221823"/>
            <a:ext cx="3087156" cy="18305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algn="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altLang="zh-CN" sz="1600">
                <a:latin typeface="萝莉体 第二版" panose="02000500000000000000" pitchFamily="2" charset="-122"/>
                <a:ea typeface="萝莉体 第二版" panose="02000500000000000000" pitchFamily="2" charset="-122"/>
                <a:cs typeface="萝莉体 第二版" panose="02000500000000000000" pitchFamily="2" charset="-122"/>
              </a:rPr>
              <a:t>sit amet commodo magna eros quis urna.Nunc viverra imperdiet enim. Fusce est. Vivamus a tellus.Pellentesque habitant morbi tristique senectus et netus et</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24" name="chenying0907 29"/>
          <p:cNvSpPr/>
          <p:nvPr/>
        </p:nvSpPr>
        <p:spPr>
          <a:xfrm rot="900000">
            <a:off x="3609040" y="727853"/>
            <a:ext cx="5420734" cy="5883719"/>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 fmla="*/ 14798 w 19871"/>
              <a:gd name="connsiteY0" fmla="*/ 0 h 22890"/>
              <a:gd name="connsiteX1" fmla="*/ 0 w 19871"/>
              <a:gd name="connsiteY1" fmla="*/ 3828 h 22890"/>
              <a:gd name="connsiteX2" fmla="*/ 4463 w 19871"/>
              <a:gd name="connsiteY2" fmla="*/ 22890 h 22890"/>
              <a:gd name="connsiteX3" fmla="*/ 19871 w 19871"/>
              <a:gd name="connsiteY3" fmla="*/ 20067 h 22890"/>
              <a:gd name="connsiteX4" fmla="*/ 17450 w 19871"/>
              <a:gd name="connsiteY4" fmla="*/ 10038 h 22890"/>
              <a:gd name="connsiteX5" fmla="*/ 14798 w 19871"/>
              <a:gd name="connsiteY5" fmla="*/ 0 h 22890"/>
              <a:gd name="connsiteX0" fmla="*/ 14798 w 19871"/>
              <a:gd name="connsiteY0" fmla="*/ 0 h 22785"/>
              <a:gd name="connsiteX1" fmla="*/ 0 w 19871"/>
              <a:gd name="connsiteY1" fmla="*/ 3828 h 22785"/>
              <a:gd name="connsiteX2" fmla="*/ 5300 w 19871"/>
              <a:gd name="connsiteY2" fmla="*/ 22785 h 22785"/>
              <a:gd name="connsiteX3" fmla="*/ 19871 w 19871"/>
              <a:gd name="connsiteY3" fmla="*/ 20067 h 22785"/>
              <a:gd name="connsiteX4" fmla="*/ 17450 w 19871"/>
              <a:gd name="connsiteY4" fmla="*/ 10038 h 22785"/>
              <a:gd name="connsiteX5" fmla="*/ 14798 w 19871"/>
              <a:gd name="connsiteY5" fmla="*/ 0 h 22785"/>
              <a:gd name="connsiteX0" fmla="*/ 14798 w 19871"/>
              <a:gd name="connsiteY0" fmla="*/ 0 h 23019"/>
              <a:gd name="connsiteX1" fmla="*/ 0 w 19871"/>
              <a:gd name="connsiteY1" fmla="*/ 3828 h 23019"/>
              <a:gd name="connsiteX2" fmla="*/ 5152 w 19871"/>
              <a:gd name="connsiteY2" fmla="*/ 23019 h 23019"/>
              <a:gd name="connsiteX3" fmla="*/ 19871 w 19871"/>
              <a:gd name="connsiteY3" fmla="*/ 20067 h 23019"/>
              <a:gd name="connsiteX4" fmla="*/ 17450 w 19871"/>
              <a:gd name="connsiteY4" fmla="*/ 10038 h 23019"/>
              <a:gd name="connsiteX5" fmla="*/ 14798 w 19871"/>
              <a:gd name="connsiteY5" fmla="*/ 0 h 23019"/>
              <a:gd name="connsiteX0" fmla="*/ 14798 w 20350"/>
              <a:gd name="connsiteY0" fmla="*/ 0 h 23019"/>
              <a:gd name="connsiteX1" fmla="*/ 0 w 20350"/>
              <a:gd name="connsiteY1" fmla="*/ 3828 h 23019"/>
              <a:gd name="connsiteX2" fmla="*/ 5152 w 20350"/>
              <a:gd name="connsiteY2" fmla="*/ 23019 h 23019"/>
              <a:gd name="connsiteX3" fmla="*/ 20350 w 20350"/>
              <a:gd name="connsiteY3" fmla="*/ 19851 h 23019"/>
              <a:gd name="connsiteX4" fmla="*/ 17450 w 20350"/>
              <a:gd name="connsiteY4" fmla="*/ 10038 h 23019"/>
              <a:gd name="connsiteX5" fmla="*/ 14798 w 20350"/>
              <a:gd name="connsiteY5" fmla="*/ 0 h 23019"/>
              <a:gd name="connsiteX0" fmla="*/ 14798 w 20350"/>
              <a:gd name="connsiteY0" fmla="*/ 0 h 23019"/>
              <a:gd name="connsiteX1" fmla="*/ 0 w 20350"/>
              <a:gd name="connsiteY1" fmla="*/ 3828 h 23019"/>
              <a:gd name="connsiteX2" fmla="*/ 5152 w 20350"/>
              <a:gd name="connsiteY2" fmla="*/ 23019 h 23019"/>
              <a:gd name="connsiteX3" fmla="*/ 20350 w 20350"/>
              <a:gd name="connsiteY3" fmla="*/ 19851 h 23019"/>
              <a:gd name="connsiteX4" fmla="*/ 17450 w 20350"/>
              <a:gd name="connsiteY4" fmla="*/ 10038 h 23019"/>
              <a:gd name="connsiteX5" fmla="*/ 14798 w 20350"/>
              <a:gd name="connsiteY5" fmla="*/ 0 h 23019"/>
              <a:gd name="connsiteX0" fmla="*/ 14798 w 20370"/>
              <a:gd name="connsiteY0" fmla="*/ 0 h 23019"/>
              <a:gd name="connsiteX1" fmla="*/ 0 w 20370"/>
              <a:gd name="connsiteY1" fmla="*/ 3828 h 23019"/>
              <a:gd name="connsiteX2" fmla="*/ 5152 w 20370"/>
              <a:gd name="connsiteY2" fmla="*/ 23019 h 23019"/>
              <a:gd name="connsiteX3" fmla="*/ 20370 w 20370"/>
              <a:gd name="connsiteY3" fmla="*/ 19550 h 23019"/>
              <a:gd name="connsiteX4" fmla="*/ 17450 w 20370"/>
              <a:gd name="connsiteY4" fmla="*/ 10038 h 23019"/>
              <a:gd name="connsiteX5" fmla="*/ 14798 w 20370"/>
              <a:gd name="connsiteY5" fmla="*/ 0 h 23019"/>
              <a:gd name="connsiteX0" fmla="*/ 14798 w 20370"/>
              <a:gd name="connsiteY0" fmla="*/ 0 h 23019"/>
              <a:gd name="connsiteX1" fmla="*/ 0 w 20370"/>
              <a:gd name="connsiteY1" fmla="*/ 3828 h 23019"/>
              <a:gd name="connsiteX2" fmla="*/ 5152 w 20370"/>
              <a:gd name="connsiteY2" fmla="*/ 23019 h 23019"/>
              <a:gd name="connsiteX3" fmla="*/ 20370 w 20370"/>
              <a:gd name="connsiteY3" fmla="*/ 19550 h 23019"/>
              <a:gd name="connsiteX4" fmla="*/ 17754 w 20370"/>
              <a:gd name="connsiteY4" fmla="*/ 9964 h 23019"/>
              <a:gd name="connsiteX5" fmla="*/ 14798 w 20370"/>
              <a:gd name="connsiteY5" fmla="*/ 0 h 23019"/>
              <a:gd name="connsiteX0" fmla="*/ 14907 w 20370"/>
              <a:gd name="connsiteY0" fmla="*/ 0 h 22650"/>
              <a:gd name="connsiteX1" fmla="*/ 0 w 20370"/>
              <a:gd name="connsiteY1" fmla="*/ 3459 h 22650"/>
              <a:gd name="connsiteX2" fmla="*/ 5152 w 20370"/>
              <a:gd name="connsiteY2" fmla="*/ 22650 h 22650"/>
              <a:gd name="connsiteX3" fmla="*/ 20370 w 20370"/>
              <a:gd name="connsiteY3" fmla="*/ 19181 h 22650"/>
              <a:gd name="connsiteX4" fmla="*/ 17754 w 20370"/>
              <a:gd name="connsiteY4" fmla="*/ 9595 h 22650"/>
              <a:gd name="connsiteX5" fmla="*/ 14907 w 20370"/>
              <a:gd name="connsiteY5" fmla="*/ 0 h 22650"/>
              <a:gd name="connsiteX0" fmla="*/ 14407 w 19870"/>
              <a:gd name="connsiteY0" fmla="*/ 0 h 22650"/>
              <a:gd name="connsiteX1" fmla="*/ 0 w 19870"/>
              <a:gd name="connsiteY1" fmla="*/ 4384 h 22650"/>
              <a:gd name="connsiteX2" fmla="*/ 4652 w 19870"/>
              <a:gd name="connsiteY2" fmla="*/ 22650 h 22650"/>
              <a:gd name="connsiteX3" fmla="*/ 19870 w 19870"/>
              <a:gd name="connsiteY3" fmla="*/ 19181 h 22650"/>
              <a:gd name="connsiteX4" fmla="*/ 17254 w 19870"/>
              <a:gd name="connsiteY4" fmla="*/ 9595 h 22650"/>
              <a:gd name="connsiteX5" fmla="*/ 14407 w 19870"/>
              <a:gd name="connsiteY5" fmla="*/ 0 h 22650"/>
              <a:gd name="connsiteX0" fmla="*/ 14407 w 19870"/>
              <a:gd name="connsiteY0" fmla="*/ 0 h 23857"/>
              <a:gd name="connsiteX1" fmla="*/ 0 w 19870"/>
              <a:gd name="connsiteY1" fmla="*/ 4384 h 23857"/>
              <a:gd name="connsiteX2" fmla="*/ 4935 w 19870"/>
              <a:gd name="connsiteY2" fmla="*/ 23857 h 23857"/>
              <a:gd name="connsiteX3" fmla="*/ 19870 w 19870"/>
              <a:gd name="connsiteY3" fmla="*/ 19181 h 23857"/>
              <a:gd name="connsiteX4" fmla="*/ 17254 w 19870"/>
              <a:gd name="connsiteY4" fmla="*/ 9595 h 23857"/>
              <a:gd name="connsiteX5" fmla="*/ 14407 w 19870"/>
              <a:gd name="connsiteY5" fmla="*/ 0 h 23857"/>
              <a:gd name="connsiteX0" fmla="*/ 14407 w 19870"/>
              <a:gd name="connsiteY0" fmla="*/ 0 h 23857"/>
              <a:gd name="connsiteX1" fmla="*/ 0 w 19870"/>
              <a:gd name="connsiteY1" fmla="*/ 4384 h 23857"/>
              <a:gd name="connsiteX2" fmla="*/ 4935 w 19870"/>
              <a:gd name="connsiteY2" fmla="*/ 23857 h 23857"/>
              <a:gd name="connsiteX3" fmla="*/ 19870 w 19870"/>
              <a:gd name="connsiteY3" fmla="*/ 19181 h 23857"/>
              <a:gd name="connsiteX4" fmla="*/ 17254 w 19870"/>
              <a:gd name="connsiteY4" fmla="*/ 9595 h 23857"/>
              <a:gd name="connsiteX5" fmla="*/ 14407 w 19870"/>
              <a:gd name="connsiteY5" fmla="*/ 0 h 23857"/>
              <a:gd name="connsiteX0" fmla="*/ 14407 w 19870"/>
              <a:gd name="connsiteY0" fmla="*/ 0 h 23663"/>
              <a:gd name="connsiteX1" fmla="*/ 0 w 19870"/>
              <a:gd name="connsiteY1" fmla="*/ 4384 h 23663"/>
              <a:gd name="connsiteX2" fmla="*/ 4512 w 19870"/>
              <a:gd name="connsiteY2" fmla="*/ 23663 h 23663"/>
              <a:gd name="connsiteX3" fmla="*/ 19870 w 19870"/>
              <a:gd name="connsiteY3" fmla="*/ 19181 h 23663"/>
              <a:gd name="connsiteX4" fmla="*/ 17254 w 19870"/>
              <a:gd name="connsiteY4" fmla="*/ 9595 h 23663"/>
              <a:gd name="connsiteX5" fmla="*/ 14407 w 19870"/>
              <a:gd name="connsiteY5" fmla="*/ 0 h 23663"/>
              <a:gd name="connsiteX0" fmla="*/ 14407 w 19078"/>
              <a:gd name="connsiteY0" fmla="*/ 0 h 23663"/>
              <a:gd name="connsiteX1" fmla="*/ 0 w 19078"/>
              <a:gd name="connsiteY1" fmla="*/ 4384 h 23663"/>
              <a:gd name="connsiteX2" fmla="*/ 4512 w 19078"/>
              <a:gd name="connsiteY2" fmla="*/ 23663 h 23663"/>
              <a:gd name="connsiteX3" fmla="*/ 19078 w 19078"/>
              <a:gd name="connsiteY3" fmla="*/ 19424 h 23663"/>
              <a:gd name="connsiteX4" fmla="*/ 17254 w 19078"/>
              <a:gd name="connsiteY4" fmla="*/ 9595 h 23663"/>
              <a:gd name="connsiteX5" fmla="*/ 14407 w 19078"/>
              <a:gd name="connsiteY5" fmla="*/ 0 h 23663"/>
              <a:gd name="connsiteX0" fmla="*/ 14407 w 19078"/>
              <a:gd name="connsiteY0" fmla="*/ 0 h 23663"/>
              <a:gd name="connsiteX1" fmla="*/ 0 w 19078"/>
              <a:gd name="connsiteY1" fmla="*/ 4384 h 23663"/>
              <a:gd name="connsiteX2" fmla="*/ 4512 w 19078"/>
              <a:gd name="connsiteY2" fmla="*/ 23663 h 23663"/>
              <a:gd name="connsiteX3" fmla="*/ 19078 w 19078"/>
              <a:gd name="connsiteY3" fmla="*/ 19424 h 23663"/>
              <a:gd name="connsiteX4" fmla="*/ 16878 w 19078"/>
              <a:gd name="connsiteY4" fmla="*/ 9602 h 23663"/>
              <a:gd name="connsiteX5" fmla="*/ 14407 w 19078"/>
              <a:gd name="connsiteY5" fmla="*/ 0 h 2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78" h="23663" extrusionOk="0">
                <a:moveTo>
                  <a:pt x="14407" y="0"/>
                </a:moveTo>
                <a:cubicBezTo>
                  <a:pt x="14512" y="360"/>
                  <a:pt x="1413" y="4434"/>
                  <a:pt x="0" y="4384"/>
                </a:cubicBezTo>
                <a:cubicBezTo>
                  <a:pt x="1189" y="10717"/>
                  <a:pt x="3037" y="17355"/>
                  <a:pt x="4512" y="23663"/>
                </a:cubicBezTo>
                <a:cubicBezTo>
                  <a:pt x="10020" y="22736"/>
                  <a:pt x="13419" y="20102"/>
                  <a:pt x="19078" y="19424"/>
                </a:cubicBezTo>
                <a:cubicBezTo>
                  <a:pt x="18047" y="16297"/>
                  <a:pt x="18049" y="12773"/>
                  <a:pt x="16878" y="9602"/>
                </a:cubicBezTo>
                <a:cubicBezTo>
                  <a:pt x="15825" y="6749"/>
                  <a:pt x="15248" y="2887"/>
                  <a:pt x="14407" y="0"/>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Tree>
    <p:extLst>
      <p:ext uri="{BB962C8B-B14F-4D97-AF65-F5344CB8AC3E}">
        <p14:creationId xmlns:p14="http://schemas.microsoft.com/office/powerpoint/2010/main" val="1822111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enying0907 148"/>
          <p:cNvSpPr/>
          <p:nvPr/>
        </p:nvSpPr>
        <p:spPr>
          <a:xfrm>
            <a:off x="2378852" y="1935399"/>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5" name="chenying0907 148"/>
          <p:cNvSpPr/>
          <p:nvPr/>
        </p:nvSpPr>
        <p:spPr>
          <a:xfrm>
            <a:off x="2378852" y="3287207"/>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7" name="chenying0907 148"/>
          <p:cNvSpPr/>
          <p:nvPr/>
        </p:nvSpPr>
        <p:spPr>
          <a:xfrm>
            <a:off x="2378852" y="4639015"/>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8" name="Group 44"/>
          <p:cNvGrpSpPr/>
          <p:nvPr/>
        </p:nvGrpSpPr>
        <p:grpSpPr>
          <a:xfrm>
            <a:off x="1238643" y="1815932"/>
            <a:ext cx="807367" cy="906808"/>
            <a:chOff x="0" y="0"/>
            <a:chExt cx="807366" cy="906807"/>
          </a:xfrm>
        </p:grpSpPr>
        <p:sp>
          <p:nvSpPr>
            <p:cNvPr id="9"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0"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1" name="Group 44"/>
          <p:cNvGrpSpPr/>
          <p:nvPr/>
        </p:nvGrpSpPr>
        <p:grpSpPr>
          <a:xfrm>
            <a:off x="1224099" y="3167740"/>
            <a:ext cx="807367" cy="906808"/>
            <a:chOff x="0" y="0"/>
            <a:chExt cx="807366" cy="906807"/>
          </a:xfrm>
        </p:grpSpPr>
        <p:sp>
          <p:nvSpPr>
            <p:cNvPr id="12"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4" name="Group 44"/>
          <p:cNvGrpSpPr/>
          <p:nvPr/>
        </p:nvGrpSpPr>
        <p:grpSpPr>
          <a:xfrm>
            <a:off x="1209555" y="4519548"/>
            <a:ext cx="807367" cy="906808"/>
            <a:chOff x="0" y="0"/>
            <a:chExt cx="807366" cy="906807"/>
          </a:xfrm>
        </p:grpSpPr>
        <p:sp>
          <p:nvSpPr>
            <p:cNvPr id="15"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6"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8" name="Group 55"/>
          <p:cNvGrpSpPr/>
          <p:nvPr/>
        </p:nvGrpSpPr>
        <p:grpSpPr>
          <a:xfrm rot="2273417">
            <a:off x="7686162" y="1851050"/>
            <a:ext cx="3224787" cy="3176915"/>
            <a:chOff x="0" y="0"/>
            <a:chExt cx="1149595" cy="1132530"/>
          </a:xfrm>
        </p:grpSpPr>
        <p:sp>
          <p:nvSpPr>
            <p:cNvPr id="22" name="chenying0907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nvGrpSpPr>
            <p:cNvPr id="23" name="Group 54"/>
            <p:cNvGrpSpPr/>
            <p:nvPr/>
          </p:nvGrpSpPr>
          <p:grpSpPr>
            <a:xfrm>
              <a:off x="-1" y="0"/>
              <a:ext cx="1149597" cy="1132531"/>
              <a:chOff x="0" y="0"/>
              <a:chExt cx="1149595" cy="1132530"/>
            </a:xfrm>
          </p:grpSpPr>
          <p:sp>
            <p:nvSpPr>
              <p:cNvPr id="24" name="chenying0907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5" name="chenying0907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6" name="chenying0907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grpSp>
        <p:nvGrpSpPr>
          <p:cNvPr id="19" name="Group 58"/>
          <p:cNvGrpSpPr/>
          <p:nvPr/>
        </p:nvGrpSpPr>
        <p:grpSpPr>
          <a:xfrm rot="2273417">
            <a:off x="6579684" y="2485046"/>
            <a:ext cx="2252925" cy="2330728"/>
            <a:chOff x="0" y="0"/>
            <a:chExt cx="803139" cy="830875"/>
          </a:xfrm>
        </p:grpSpPr>
        <p:sp>
          <p:nvSpPr>
            <p:cNvPr id="20" name="chenying0907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1" name="chenying0907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Tree>
    <p:extLst>
      <p:ext uri="{BB962C8B-B14F-4D97-AF65-F5344CB8AC3E}">
        <p14:creationId xmlns:p14="http://schemas.microsoft.com/office/powerpoint/2010/main" val="1202831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9"/>
          <p:cNvGrpSpPr/>
          <p:nvPr/>
        </p:nvGrpSpPr>
        <p:grpSpPr>
          <a:xfrm rot="19958399">
            <a:off x="1315462" y="1888431"/>
            <a:ext cx="3698530" cy="3536371"/>
            <a:chOff x="-1" y="-1"/>
            <a:chExt cx="1715392" cy="1640181"/>
          </a:xfrm>
        </p:grpSpPr>
        <p:sp>
          <p:nvSpPr>
            <p:cNvPr id="7" name="chenying0907 45"/>
            <p:cNvSpPr/>
            <p:nvPr/>
          </p:nvSpPr>
          <p:spPr>
            <a:xfrm>
              <a:off x="546100" y="-1"/>
              <a:ext cx="852996" cy="814405"/>
            </a:xfrm>
            <a:custGeom>
              <a:avLst/>
              <a:gdLst/>
              <a:ahLst/>
              <a:cxnLst>
                <a:cxn ang="0">
                  <a:pos x="wd2" y="hd2"/>
                </a:cxn>
                <a:cxn ang="5400000">
                  <a:pos x="wd2" y="hd2"/>
                </a:cxn>
                <a:cxn ang="10800000">
                  <a:pos x="wd2" y="hd2"/>
                </a:cxn>
                <a:cxn ang="16200000">
                  <a:pos x="wd2" y="hd2"/>
                </a:cxn>
              </a:cxnLst>
              <a:rect l="0" t="0" r="r" b="b"/>
              <a:pathLst>
                <a:path w="21600" h="18714" extrusionOk="0">
                  <a:moveTo>
                    <a:pt x="0" y="1492"/>
                  </a:moveTo>
                  <a:cubicBezTo>
                    <a:pt x="2573" y="5772"/>
                    <a:pt x="6529" y="12784"/>
                    <a:pt x="8747" y="18714"/>
                  </a:cubicBezTo>
                  <a:cubicBezTo>
                    <a:pt x="11831" y="15581"/>
                    <a:pt x="14511" y="11999"/>
                    <a:pt x="17521" y="8767"/>
                  </a:cubicBezTo>
                  <a:cubicBezTo>
                    <a:pt x="18706" y="7495"/>
                    <a:pt x="20897" y="5286"/>
                    <a:pt x="21600" y="3764"/>
                  </a:cubicBezTo>
                  <a:cubicBezTo>
                    <a:pt x="21600" y="3764"/>
                    <a:pt x="12542" y="-2886"/>
                    <a:pt x="0" y="1492"/>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8" name="chenying0907 46"/>
            <p:cNvSpPr/>
            <p:nvPr/>
          </p:nvSpPr>
          <p:spPr>
            <a:xfrm>
              <a:off x="-1" y="0"/>
              <a:ext cx="1715392" cy="1638066"/>
            </a:xfrm>
            <a:custGeom>
              <a:avLst/>
              <a:gdLst/>
              <a:ahLst/>
              <a:cxnLst>
                <a:cxn ang="0">
                  <a:pos x="wd2" y="hd2"/>
                </a:cxn>
                <a:cxn ang="5400000">
                  <a:pos x="wd2" y="hd2"/>
                </a:cxn>
                <a:cxn ang="10800000">
                  <a:pos x="wd2" y="hd2"/>
                </a:cxn>
                <a:cxn ang="16200000">
                  <a:pos x="wd2" y="hd2"/>
                </a:cxn>
              </a:cxnLst>
              <a:rect l="0" t="0" r="r" b="b"/>
              <a:pathLst>
                <a:path w="19344" h="19922" extrusionOk="0">
                  <a:moveTo>
                    <a:pt x="18804" y="13369"/>
                  </a:moveTo>
                  <a:cubicBezTo>
                    <a:pt x="20364" y="8511"/>
                    <a:pt x="18512" y="2521"/>
                    <a:pt x="13652" y="660"/>
                  </a:cubicBezTo>
                  <a:cubicBezTo>
                    <a:pt x="9274" y="-1015"/>
                    <a:pt x="3698" y="496"/>
                    <a:pt x="1163" y="5226"/>
                  </a:cubicBezTo>
                  <a:cubicBezTo>
                    <a:pt x="-1236" y="9703"/>
                    <a:pt x="143" y="16484"/>
                    <a:pt x="4671" y="18845"/>
                  </a:cubicBezTo>
                  <a:cubicBezTo>
                    <a:pt x="8006" y="20585"/>
                    <a:pt x="13238" y="20235"/>
                    <a:pt x="16082" y="17665"/>
                  </a:cubicBezTo>
                  <a:cubicBezTo>
                    <a:pt x="17381" y="16491"/>
                    <a:pt x="18283" y="14993"/>
                    <a:pt x="18804" y="13369"/>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 name="chenying0907 47"/>
            <p:cNvSpPr/>
            <p:nvPr/>
          </p:nvSpPr>
          <p:spPr>
            <a:xfrm>
              <a:off x="0" y="431800"/>
              <a:ext cx="1199614" cy="1208380"/>
            </a:xfrm>
            <a:custGeom>
              <a:avLst/>
              <a:gdLst/>
              <a:ahLst/>
              <a:cxnLst>
                <a:cxn ang="0">
                  <a:pos x="wd2" y="hd2"/>
                </a:cxn>
                <a:cxn ang="5400000">
                  <a:pos x="wd2" y="hd2"/>
                </a:cxn>
                <a:cxn ang="10800000">
                  <a:pos x="wd2" y="hd2"/>
                </a:cxn>
                <a:cxn ang="16200000">
                  <a:pos x="wd2" y="hd2"/>
                </a:cxn>
              </a:cxnLst>
              <a:rect l="0" t="0" r="r" b="b"/>
              <a:pathLst>
                <a:path w="21245" h="21414" extrusionOk="0">
                  <a:moveTo>
                    <a:pt x="15974" y="6727"/>
                  </a:moveTo>
                  <a:cubicBezTo>
                    <a:pt x="15974" y="6727"/>
                    <a:pt x="7382" y="2785"/>
                    <a:pt x="1827" y="0"/>
                  </a:cubicBezTo>
                  <a:cubicBezTo>
                    <a:pt x="144" y="2914"/>
                    <a:pt x="-355" y="6498"/>
                    <a:pt x="242" y="9878"/>
                  </a:cubicBezTo>
                  <a:cubicBezTo>
                    <a:pt x="981" y="14066"/>
                    <a:pt x="3401" y="17941"/>
                    <a:pt x="7335" y="19845"/>
                  </a:cubicBezTo>
                  <a:cubicBezTo>
                    <a:pt x="8935" y="20620"/>
                    <a:pt x="10813" y="21110"/>
                    <a:pt x="12777" y="21310"/>
                  </a:cubicBezTo>
                  <a:cubicBezTo>
                    <a:pt x="15613" y="21600"/>
                    <a:pt x="18627" y="21286"/>
                    <a:pt x="21245" y="20353"/>
                  </a:cubicBezTo>
                  <a:cubicBezTo>
                    <a:pt x="18853" y="13588"/>
                    <a:pt x="15974" y="6727"/>
                    <a:pt x="15974" y="6727"/>
                  </a:cubicBezTo>
                  <a:close/>
                </a:path>
              </a:pathLst>
            </a:custGeom>
            <a:solidFill>
              <a:srgbClr val="E7E4E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0" name="chenying0907 48"/>
            <p:cNvSpPr/>
            <p:nvPr/>
          </p:nvSpPr>
          <p:spPr>
            <a:xfrm>
              <a:off x="228599" y="228599"/>
              <a:ext cx="1241777" cy="1201259"/>
            </a:xfrm>
            <a:custGeom>
              <a:avLst/>
              <a:gdLst/>
              <a:ahLst/>
              <a:cxnLst>
                <a:cxn ang="0">
                  <a:pos x="wd2" y="hd2"/>
                </a:cxn>
                <a:cxn ang="5400000">
                  <a:pos x="wd2" y="hd2"/>
                </a:cxn>
                <a:cxn ang="10800000">
                  <a:pos x="wd2" y="hd2"/>
                </a:cxn>
                <a:cxn ang="16200000">
                  <a:pos x="wd2" y="hd2"/>
                </a:cxn>
              </a:cxnLst>
              <a:rect l="0" t="0" r="r" b="b"/>
              <a:pathLst>
                <a:path w="19936" h="20095" extrusionOk="0">
                  <a:moveTo>
                    <a:pt x="19378" y="13343"/>
                  </a:moveTo>
                  <a:cubicBezTo>
                    <a:pt x="20989" y="8495"/>
                    <a:pt x="19076" y="2516"/>
                    <a:pt x="14055" y="659"/>
                  </a:cubicBezTo>
                  <a:cubicBezTo>
                    <a:pt x="9533" y="-1013"/>
                    <a:pt x="3774" y="495"/>
                    <a:pt x="1155" y="5216"/>
                  </a:cubicBezTo>
                  <a:cubicBezTo>
                    <a:pt x="-611" y="8400"/>
                    <a:pt x="-202" y="11419"/>
                    <a:pt x="1370" y="14560"/>
                  </a:cubicBezTo>
                  <a:cubicBezTo>
                    <a:pt x="2944" y="17707"/>
                    <a:pt x="4781" y="19018"/>
                    <a:pt x="8044" y="19866"/>
                  </a:cubicBezTo>
                  <a:cubicBezTo>
                    <a:pt x="10817" y="20587"/>
                    <a:pt x="14374" y="19544"/>
                    <a:pt x="16565" y="17630"/>
                  </a:cubicBezTo>
                  <a:cubicBezTo>
                    <a:pt x="17907" y="16458"/>
                    <a:pt x="18839" y="14964"/>
                    <a:pt x="19378" y="13343"/>
                  </a:cubicBezTo>
                  <a:close/>
                </a:path>
              </a:pathLst>
            </a:custGeom>
            <a:solidFill>
              <a:srgbClr val="F8F6F3"/>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4" name="Group 52"/>
          <p:cNvGrpSpPr/>
          <p:nvPr/>
        </p:nvGrpSpPr>
        <p:grpSpPr>
          <a:xfrm>
            <a:off x="2739337" y="2956343"/>
            <a:ext cx="990408" cy="1266539"/>
            <a:chOff x="-1" y="0"/>
            <a:chExt cx="459353" cy="587425"/>
          </a:xfrm>
        </p:grpSpPr>
        <p:sp>
          <p:nvSpPr>
            <p:cNvPr id="5" name="chenying0907 50"/>
            <p:cNvSpPr/>
            <p:nvPr/>
          </p:nvSpPr>
          <p:spPr>
            <a:xfrm rot="19356955">
              <a:off x="-1" y="38099"/>
              <a:ext cx="456758" cy="532155"/>
            </a:xfrm>
            <a:custGeom>
              <a:avLst/>
              <a:gdLst/>
              <a:ahLst/>
              <a:cxnLst>
                <a:cxn ang="0">
                  <a:pos x="wd2" y="hd2"/>
                </a:cxn>
                <a:cxn ang="5400000">
                  <a:pos x="wd2" y="hd2"/>
                </a:cxn>
                <a:cxn ang="10800000">
                  <a:pos x="wd2" y="hd2"/>
                </a:cxn>
                <a:cxn ang="16200000">
                  <a:pos x="wd2" y="hd2"/>
                </a:cxn>
              </a:cxnLst>
              <a:rect l="0" t="0" r="r" b="b"/>
              <a:pathLst>
                <a:path w="19807" h="16760" extrusionOk="0">
                  <a:moveTo>
                    <a:pt x="19807" y="4890"/>
                  </a:moveTo>
                  <a:cubicBezTo>
                    <a:pt x="17960" y="3244"/>
                    <a:pt x="12655" y="-776"/>
                    <a:pt x="9209" y="131"/>
                  </a:cubicBezTo>
                  <a:cubicBezTo>
                    <a:pt x="3555" y="1621"/>
                    <a:pt x="8934" y="5135"/>
                    <a:pt x="10469" y="7682"/>
                  </a:cubicBezTo>
                  <a:cubicBezTo>
                    <a:pt x="18384" y="20824"/>
                    <a:pt x="-1793" y="18488"/>
                    <a:pt x="130" y="8367"/>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 name="chenying0907 51"/>
            <p:cNvSpPr/>
            <p:nvPr/>
          </p:nvSpPr>
          <p:spPr>
            <a:xfrm rot="19356955">
              <a:off x="12700" y="0"/>
              <a:ext cx="446652" cy="587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947" y="7313"/>
                    <a:pt x="7320" y="14510"/>
                    <a:pt x="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11" name="chenying0907 232"/>
          <p:cNvSpPr/>
          <p:nvPr/>
        </p:nvSpPr>
        <p:spPr>
          <a:xfrm>
            <a:off x="5979937" y="1798140"/>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13" name="chenying0907 148"/>
          <p:cNvSpPr/>
          <p:nvPr/>
        </p:nvSpPr>
        <p:spPr>
          <a:xfrm>
            <a:off x="6661895" y="1713437"/>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4" name="chenying0907 232"/>
          <p:cNvSpPr/>
          <p:nvPr/>
        </p:nvSpPr>
        <p:spPr>
          <a:xfrm>
            <a:off x="5979937" y="2874194"/>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15" name="chenying0907 148"/>
          <p:cNvSpPr/>
          <p:nvPr/>
        </p:nvSpPr>
        <p:spPr>
          <a:xfrm>
            <a:off x="6661895" y="2789491"/>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6" name="chenying0907 232"/>
          <p:cNvSpPr/>
          <p:nvPr/>
        </p:nvSpPr>
        <p:spPr>
          <a:xfrm>
            <a:off x="5979937" y="3950248"/>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17" name="chenying0907 148"/>
          <p:cNvSpPr/>
          <p:nvPr/>
        </p:nvSpPr>
        <p:spPr>
          <a:xfrm>
            <a:off x="6661895" y="3865545"/>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18" name="chenying0907 232"/>
          <p:cNvSpPr/>
          <p:nvPr/>
        </p:nvSpPr>
        <p:spPr>
          <a:xfrm>
            <a:off x="5979937" y="5026302"/>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p>
        </p:txBody>
      </p:sp>
      <p:sp>
        <p:nvSpPr>
          <p:cNvPr id="19" name="chenying0907 148"/>
          <p:cNvSpPr/>
          <p:nvPr/>
        </p:nvSpPr>
        <p:spPr>
          <a:xfrm>
            <a:off x="6661895" y="4941599"/>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Tree>
    <p:extLst>
      <p:ext uri="{BB962C8B-B14F-4D97-AF65-F5344CB8AC3E}">
        <p14:creationId xmlns:p14="http://schemas.microsoft.com/office/powerpoint/2010/main" val="1910511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12"/>
          <p:cNvGrpSpPr/>
          <p:nvPr/>
        </p:nvGrpSpPr>
        <p:grpSpPr>
          <a:xfrm>
            <a:off x="5650770" y="3775903"/>
            <a:ext cx="1702168" cy="1774801"/>
            <a:chOff x="0" y="0"/>
            <a:chExt cx="1702166" cy="1774800"/>
          </a:xfrm>
        </p:grpSpPr>
        <p:grpSp>
          <p:nvGrpSpPr>
            <p:cNvPr id="9" name="Group 107"/>
            <p:cNvGrpSpPr/>
            <p:nvPr/>
          </p:nvGrpSpPr>
          <p:grpSpPr>
            <a:xfrm>
              <a:off x="-1" y="177800"/>
              <a:ext cx="1609262" cy="1597001"/>
              <a:chOff x="0" y="0"/>
              <a:chExt cx="1609260" cy="1597000"/>
            </a:xfrm>
          </p:grpSpPr>
          <p:sp>
            <p:nvSpPr>
              <p:cNvPr id="14"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5"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6"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7"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0" name="Group 111"/>
            <p:cNvGrpSpPr/>
            <p:nvPr/>
          </p:nvGrpSpPr>
          <p:grpSpPr>
            <a:xfrm>
              <a:off x="1028700" y="0"/>
              <a:ext cx="673467" cy="645607"/>
              <a:chOff x="0" y="0"/>
              <a:chExt cx="673466" cy="645606"/>
            </a:xfrm>
          </p:grpSpPr>
          <p:sp>
            <p:nvSpPr>
              <p:cNvPr id="11"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2"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grpSp>
        <p:nvGrpSpPr>
          <p:cNvPr id="18" name="Group 112"/>
          <p:cNvGrpSpPr/>
          <p:nvPr/>
        </p:nvGrpSpPr>
        <p:grpSpPr>
          <a:xfrm rot="10800000">
            <a:off x="8564542" y="1454047"/>
            <a:ext cx="1702168" cy="1774801"/>
            <a:chOff x="0" y="0"/>
            <a:chExt cx="1702166" cy="1774800"/>
          </a:xfrm>
        </p:grpSpPr>
        <p:grpSp>
          <p:nvGrpSpPr>
            <p:cNvPr id="19" name="Group 107"/>
            <p:cNvGrpSpPr/>
            <p:nvPr/>
          </p:nvGrpSpPr>
          <p:grpSpPr>
            <a:xfrm>
              <a:off x="-1" y="177800"/>
              <a:ext cx="1609262" cy="1597001"/>
              <a:chOff x="0" y="0"/>
              <a:chExt cx="1609260" cy="1597000"/>
            </a:xfrm>
          </p:grpSpPr>
          <p:sp>
            <p:nvSpPr>
              <p:cNvPr id="24" name="chenying0907 103"/>
              <p:cNvSpPr/>
              <p:nvPr/>
            </p:nvSpPr>
            <p:spPr>
              <a:xfrm>
                <a:off x="50799" y="990600"/>
                <a:ext cx="1299233" cy="603722"/>
              </a:xfrm>
              <a:custGeom>
                <a:avLst/>
                <a:gdLst/>
                <a:ahLst/>
                <a:cxnLst>
                  <a:cxn ang="0">
                    <a:pos x="wd2" y="hd2"/>
                  </a:cxn>
                  <a:cxn ang="5400000">
                    <a:pos x="wd2" y="hd2"/>
                  </a:cxn>
                  <a:cxn ang="10800000">
                    <a:pos x="wd2" y="hd2"/>
                  </a:cxn>
                  <a:cxn ang="16200000">
                    <a:pos x="wd2" y="hd2"/>
                  </a:cxn>
                </a:cxnLst>
                <a:rect l="0" t="0" r="r" b="b"/>
                <a:pathLst>
                  <a:path w="20427" h="21476" extrusionOk="0">
                    <a:moveTo>
                      <a:pt x="7569" y="13496"/>
                    </a:moveTo>
                    <a:cubicBezTo>
                      <a:pt x="4864" y="12682"/>
                      <a:pt x="2386" y="9871"/>
                      <a:pt x="22" y="6002"/>
                    </a:cubicBezTo>
                    <a:cubicBezTo>
                      <a:pt x="-400" y="15107"/>
                      <a:pt x="5480" y="21314"/>
                      <a:pt x="8699" y="21470"/>
                    </a:cubicBezTo>
                    <a:cubicBezTo>
                      <a:pt x="11380" y="21600"/>
                      <a:pt x="13928" y="19809"/>
                      <a:pt x="15992" y="15873"/>
                    </a:cubicBezTo>
                    <a:cubicBezTo>
                      <a:pt x="16961" y="14024"/>
                      <a:pt x="17808" y="11443"/>
                      <a:pt x="18623" y="9251"/>
                    </a:cubicBezTo>
                    <a:cubicBezTo>
                      <a:pt x="19942" y="5703"/>
                      <a:pt x="21200" y="4428"/>
                      <a:pt x="19842" y="0"/>
                    </a:cubicBezTo>
                    <a:cubicBezTo>
                      <a:pt x="18471" y="7328"/>
                      <a:pt x="15117" y="11527"/>
                      <a:pt x="11795" y="13109"/>
                    </a:cubicBezTo>
                    <a:cubicBezTo>
                      <a:pt x="10320" y="13811"/>
                      <a:pt x="8917" y="13902"/>
                      <a:pt x="7569" y="13496"/>
                    </a:cubicBezTo>
                    <a:close/>
                  </a:path>
                </a:pathLst>
              </a:custGeom>
              <a:solidFill>
                <a:srgbClr val="E7E4EA"/>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5" name="chenying0907 104"/>
              <p:cNvSpPr/>
              <p:nvPr/>
            </p:nvSpPr>
            <p:spPr>
              <a:xfrm>
                <a:off x="419100" y="0"/>
                <a:ext cx="483810" cy="443545"/>
              </a:xfrm>
              <a:custGeom>
                <a:avLst/>
                <a:gdLst/>
                <a:ahLst/>
                <a:cxnLst>
                  <a:cxn ang="0">
                    <a:pos x="wd2" y="hd2"/>
                  </a:cxn>
                  <a:cxn ang="5400000">
                    <a:pos x="wd2" y="hd2"/>
                  </a:cxn>
                  <a:cxn ang="10800000">
                    <a:pos x="wd2" y="hd2"/>
                  </a:cxn>
                  <a:cxn ang="16200000">
                    <a:pos x="wd2" y="hd2"/>
                  </a:cxn>
                </a:cxnLst>
                <a:rect l="0" t="0" r="r" b="b"/>
                <a:pathLst>
                  <a:path w="21600" h="21600" extrusionOk="0">
                    <a:moveTo>
                      <a:pt x="0" y="10885"/>
                    </a:moveTo>
                    <a:cubicBezTo>
                      <a:pt x="3346" y="6699"/>
                      <a:pt x="7648" y="2000"/>
                      <a:pt x="11708" y="0"/>
                    </a:cubicBezTo>
                    <a:cubicBezTo>
                      <a:pt x="14535" y="3909"/>
                      <a:pt x="18393" y="7006"/>
                      <a:pt x="21600" y="10577"/>
                    </a:cubicBezTo>
                    <a:cubicBezTo>
                      <a:pt x="18728" y="14103"/>
                      <a:pt x="14595" y="17988"/>
                      <a:pt x="11792" y="21600"/>
                    </a:cubicBezTo>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6" name="chenying0907 105"/>
              <p:cNvSpPr/>
              <p:nvPr/>
            </p:nvSpPr>
            <p:spPr>
              <a:xfrm>
                <a:off x="1155700" y="584200"/>
                <a:ext cx="453561" cy="490736"/>
              </a:xfrm>
              <a:custGeom>
                <a:avLst/>
                <a:gdLst/>
                <a:ahLst/>
                <a:cxnLst>
                  <a:cxn ang="0">
                    <a:pos x="wd2" y="hd2"/>
                  </a:cxn>
                  <a:cxn ang="5400000">
                    <a:pos x="wd2" y="hd2"/>
                  </a:cxn>
                  <a:cxn ang="10800000">
                    <a:pos x="wd2" y="hd2"/>
                  </a:cxn>
                  <a:cxn ang="16200000">
                    <a:pos x="wd2" y="hd2"/>
                  </a:cxn>
                </a:cxnLst>
                <a:rect l="0" t="0" r="r" b="b"/>
                <a:pathLst>
                  <a:path w="21600" h="21600" extrusionOk="0">
                    <a:moveTo>
                      <a:pt x="0" y="12134"/>
                    </a:moveTo>
                    <a:cubicBezTo>
                      <a:pt x="4584" y="7661"/>
                      <a:pt x="7195" y="3612"/>
                      <a:pt x="11207" y="0"/>
                    </a:cubicBezTo>
                    <a:cubicBezTo>
                      <a:pt x="15017" y="3259"/>
                      <a:pt x="18398" y="6487"/>
                      <a:pt x="21600" y="9442"/>
                    </a:cubicBezTo>
                    <a:cubicBezTo>
                      <a:pt x="20006" y="13127"/>
                      <a:pt x="14156" y="18486"/>
                      <a:pt x="11577" y="21600"/>
                    </a:cubicBezTo>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7" name="chenying0907 106"/>
              <p:cNvSpPr/>
              <p:nvPr/>
            </p:nvSpPr>
            <p:spPr>
              <a:xfrm>
                <a:off x="-1" y="228599"/>
                <a:ext cx="1391129" cy="1368402"/>
              </a:xfrm>
              <a:custGeom>
                <a:avLst/>
                <a:gdLst/>
                <a:ahLst/>
                <a:cxnLst>
                  <a:cxn ang="0">
                    <a:pos x="wd2" y="hd2"/>
                  </a:cxn>
                  <a:cxn ang="5400000">
                    <a:pos x="wd2" y="hd2"/>
                  </a:cxn>
                  <a:cxn ang="10800000">
                    <a:pos x="wd2" y="hd2"/>
                  </a:cxn>
                  <a:cxn ang="16200000">
                    <a:pos x="wd2" y="hd2"/>
                  </a:cxn>
                </a:cxnLst>
                <a:rect l="0" t="0" r="r" b="b"/>
                <a:pathLst>
                  <a:path w="20765" h="21545" extrusionOk="0">
                    <a:moveTo>
                      <a:pt x="8082" y="16877"/>
                    </a:moveTo>
                    <a:cubicBezTo>
                      <a:pt x="7081" y="16748"/>
                      <a:pt x="6546" y="16358"/>
                      <a:pt x="6150" y="15932"/>
                    </a:cubicBezTo>
                    <a:cubicBezTo>
                      <a:pt x="2633" y="11957"/>
                      <a:pt x="6891" y="5704"/>
                      <a:pt x="10213" y="3464"/>
                    </a:cubicBezTo>
                    <a:cubicBezTo>
                      <a:pt x="9142" y="2018"/>
                      <a:pt x="7490" y="1403"/>
                      <a:pt x="6270" y="0"/>
                    </a:cubicBezTo>
                    <a:cubicBezTo>
                      <a:pt x="3078" y="3249"/>
                      <a:pt x="-835" y="8775"/>
                      <a:pt x="157" y="13719"/>
                    </a:cubicBezTo>
                    <a:cubicBezTo>
                      <a:pt x="1042" y="18124"/>
                      <a:pt x="4627" y="21443"/>
                      <a:pt x="9015" y="21542"/>
                    </a:cubicBezTo>
                    <a:cubicBezTo>
                      <a:pt x="11560" y="21600"/>
                      <a:pt x="13979" y="20807"/>
                      <a:pt x="15938" y="19065"/>
                    </a:cubicBezTo>
                    <a:cubicBezTo>
                      <a:pt x="16571" y="18503"/>
                      <a:pt x="20614" y="13301"/>
                      <a:pt x="20765" y="13431"/>
                    </a:cubicBezTo>
                    <a:cubicBezTo>
                      <a:pt x="19495" y="12340"/>
                      <a:pt x="18385" y="11140"/>
                      <a:pt x="17136" y="10045"/>
                    </a:cubicBezTo>
                    <a:cubicBezTo>
                      <a:pt x="14328" y="12345"/>
                      <a:pt x="12283" y="17420"/>
                      <a:pt x="8082" y="16877"/>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20" name="Group 111"/>
            <p:cNvGrpSpPr/>
            <p:nvPr/>
          </p:nvGrpSpPr>
          <p:grpSpPr>
            <a:xfrm>
              <a:off x="1028700" y="0"/>
              <a:ext cx="673467" cy="645607"/>
              <a:chOff x="0" y="0"/>
              <a:chExt cx="673466" cy="645606"/>
            </a:xfrm>
          </p:grpSpPr>
          <p:sp>
            <p:nvSpPr>
              <p:cNvPr id="21" name="chenying0907 108"/>
              <p:cNvSpPr/>
              <p:nvPr/>
            </p:nvSpPr>
            <p:spPr>
              <a:xfrm>
                <a:off x="139700" y="380999"/>
                <a:ext cx="192429" cy="191994"/>
              </a:xfrm>
              <a:custGeom>
                <a:avLst/>
                <a:gdLst/>
                <a:ahLst/>
                <a:cxnLst>
                  <a:cxn ang="0">
                    <a:pos x="wd2" y="hd2"/>
                  </a:cxn>
                  <a:cxn ang="5400000">
                    <a:pos x="wd2" y="hd2"/>
                  </a:cxn>
                  <a:cxn ang="10800000">
                    <a:pos x="wd2" y="hd2"/>
                  </a:cxn>
                  <a:cxn ang="16200000">
                    <a:pos x="wd2" y="hd2"/>
                  </a:cxn>
                </a:cxnLst>
                <a:rect l="0" t="0" r="r" b="b"/>
                <a:pathLst>
                  <a:path w="19919" h="20300" extrusionOk="0">
                    <a:moveTo>
                      <a:pt x="0" y="159"/>
                    </a:moveTo>
                    <a:cubicBezTo>
                      <a:pt x="9860" y="-1300"/>
                      <a:pt x="21600" y="7428"/>
                      <a:pt x="19719" y="203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2" name="chenying0907 109"/>
              <p:cNvSpPr/>
              <p:nvPr/>
            </p:nvSpPr>
            <p:spPr>
              <a:xfrm>
                <a:off x="50800" y="215900"/>
                <a:ext cx="476225" cy="427767"/>
              </a:xfrm>
              <a:custGeom>
                <a:avLst/>
                <a:gdLst/>
                <a:ahLst/>
                <a:cxnLst>
                  <a:cxn ang="0">
                    <a:pos x="wd2" y="hd2"/>
                  </a:cxn>
                  <a:cxn ang="5400000">
                    <a:pos x="wd2" y="hd2"/>
                  </a:cxn>
                  <a:cxn ang="10800000">
                    <a:pos x="wd2" y="hd2"/>
                  </a:cxn>
                  <a:cxn ang="16200000">
                    <a:pos x="wd2" y="hd2"/>
                  </a:cxn>
                </a:cxnLst>
                <a:rect l="0" t="0" r="r" b="b"/>
                <a:pathLst>
                  <a:path w="21600" h="19600" extrusionOk="0">
                    <a:moveTo>
                      <a:pt x="0" y="398"/>
                    </a:moveTo>
                    <a:cubicBezTo>
                      <a:pt x="12948" y="-2000"/>
                      <a:pt x="20825" y="6687"/>
                      <a:pt x="21600" y="19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3" name="chenying0907 110"/>
              <p:cNvSpPr/>
              <p:nvPr/>
            </p:nvSpPr>
            <p:spPr>
              <a:xfrm>
                <a:off x="0" y="0"/>
                <a:ext cx="673467" cy="645607"/>
              </a:xfrm>
              <a:custGeom>
                <a:avLst/>
                <a:gdLst/>
                <a:ahLst/>
                <a:cxnLst>
                  <a:cxn ang="0">
                    <a:pos x="wd2" y="hd2"/>
                  </a:cxn>
                  <a:cxn ang="5400000">
                    <a:pos x="wd2" y="hd2"/>
                  </a:cxn>
                  <a:cxn ang="10800000">
                    <a:pos x="wd2" y="hd2"/>
                  </a:cxn>
                  <a:cxn ang="16200000">
                    <a:pos x="wd2" y="hd2"/>
                  </a:cxn>
                </a:cxnLst>
                <a:rect l="0" t="0" r="r" b="b"/>
                <a:pathLst>
                  <a:path w="20333" h="20799" extrusionOk="0">
                    <a:moveTo>
                      <a:pt x="0" y="71"/>
                    </a:moveTo>
                    <a:cubicBezTo>
                      <a:pt x="11732" y="-801"/>
                      <a:pt x="21600" y="6444"/>
                      <a:pt x="20200" y="2079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sp>
        <p:nvSpPr>
          <p:cNvPr id="28" name="chenying0907 148"/>
          <p:cNvSpPr/>
          <p:nvPr/>
        </p:nvSpPr>
        <p:spPr>
          <a:xfrm>
            <a:off x="5651740" y="1692513"/>
            <a:ext cx="2497939" cy="9633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29" name="chenying0907 148"/>
          <p:cNvSpPr/>
          <p:nvPr/>
        </p:nvSpPr>
        <p:spPr>
          <a:xfrm>
            <a:off x="7790492" y="4301601"/>
            <a:ext cx="2497939" cy="9633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32" name="chenying0907 130"/>
          <p:cNvSpPr/>
          <p:nvPr/>
        </p:nvSpPr>
        <p:spPr>
          <a:xfrm>
            <a:off x="1609916" y="1338090"/>
            <a:ext cx="3252301" cy="4623800"/>
          </a:xfrm>
          <a:custGeom>
            <a:avLst/>
            <a:gdLst/>
            <a:ahLst/>
            <a:cxnLst>
              <a:cxn ang="0">
                <a:pos x="wd2" y="hd2"/>
              </a:cxn>
              <a:cxn ang="5400000">
                <a:pos x="wd2" y="hd2"/>
              </a:cxn>
              <a:cxn ang="10800000">
                <a:pos x="wd2" y="hd2"/>
              </a:cxn>
              <a:cxn ang="16200000">
                <a:pos x="wd2" y="hd2"/>
              </a:cxn>
            </a:cxnLst>
            <a:rect l="0" t="0" r="r" b="b"/>
            <a:pathLst>
              <a:path w="21175" h="21243" extrusionOk="0">
                <a:moveTo>
                  <a:pt x="8979" y="195"/>
                </a:moveTo>
                <a:cubicBezTo>
                  <a:pt x="4910" y="325"/>
                  <a:pt x="1091" y="476"/>
                  <a:pt x="309" y="496"/>
                </a:cubicBezTo>
                <a:cubicBezTo>
                  <a:pt x="234" y="498"/>
                  <a:pt x="-62" y="19185"/>
                  <a:pt x="11" y="20822"/>
                </a:cubicBezTo>
                <a:cubicBezTo>
                  <a:pt x="26" y="21152"/>
                  <a:pt x="14268" y="20995"/>
                  <a:pt x="15252" y="21029"/>
                </a:cubicBezTo>
                <a:cubicBezTo>
                  <a:pt x="17137" y="21094"/>
                  <a:pt x="19225" y="21491"/>
                  <a:pt x="21045" y="21004"/>
                </a:cubicBezTo>
                <a:cubicBezTo>
                  <a:pt x="21538" y="20873"/>
                  <a:pt x="20470" y="13501"/>
                  <a:pt x="20432" y="12557"/>
                </a:cubicBezTo>
                <a:cubicBezTo>
                  <a:pt x="20266" y="8457"/>
                  <a:pt x="19945" y="4212"/>
                  <a:pt x="20001" y="129"/>
                </a:cubicBezTo>
                <a:cubicBezTo>
                  <a:pt x="20004" y="-109"/>
                  <a:pt x="14279" y="25"/>
                  <a:pt x="8979" y="195"/>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34" name="chenying0907 131"/>
          <p:cNvSpPr/>
          <p:nvPr/>
        </p:nvSpPr>
        <p:spPr>
          <a:xfrm>
            <a:off x="2001118" y="4437601"/>
            <a:ext cx="2429675" cy="1131676"/>
          </a:xfrm>
          <a:custGeom>
            <a:avLst/>
            <a:gdLst/>
            <a:ahLst/>
            <a:cxnLst>
              <a:cxn ang="0">
                <a:pos x="wd2" y="hd2"/>
              </a:cxn>
              <a:cxn ang="5400000">
                <a:pos x="wd2" y="hd2"/>
              </a:cxn>
              <a:cxn ang="10800000">
                <a:pos x="wd2" y="hd2"/>
              </a:cxn>
              <a:cxn ang="16200000">
                <a:pos x="wd2" y="hd2"/>
              </a:cxn>
            </a:cxnLst>
            <a:rect l="0" t="0" r="r" b="b"/>
            <a:pathLst>
              <a:path w="21555" h="20442" extrusionOk="0">
                <a:moveTo>
                  <a:pt x="19" y="510"/>
                </a:moveTo>
                <a:cubicBezTo>
                  <a:pt x="518" y="-1108"/>
                  <a:pt x="4" y="1567"/>
                  <a:pt x="9" y="2449"/>
                </a:cubicBezTo>
                <a:cubicBezTo>
                  <a:pt x="29" y="5510"/>
                  <a:pt x="20" y="8572"/>
                  <a:pt x="19" y="11633"/>
                </a:cubicBezTo>
                <a:cubicBezTo>
                  <a:pt x="18" y="14172"/>
                  <a:pt x="-45" y="16792"/>
                  <a:pt x="61" y="19298"/>
                </a:cubicBezTo>
                <a:cubicBezTo>
                  <a:pt x="4074" y="19801"/>
                  <a:pt x="8115" y="19407"/>
                  <a:pt x="12114" y="19356"/>
                </a:cubicBezTo>
                <a:cubicBezTo>
                  <a:pt x="15281" y="19315"/>
                  <a:pt x="18390" y="20492"/>
                  <a:pt x="21555" y="20441"/>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36" name="chenying0907 133"/>
          <p:cNvSpPr/>
          <p:nvPr/>
        </p:nvSpPr>
        <p:spPr>
          <a:xfrm>
            <a:off x="1971026" y="1699198"/>
            <a:ext cx="2304486" cy="614630"/>
          </a:xfrm>
          <a:custGeom>
            <a:avLst/>
            <a:gdLst/>
            <a:ahLst/>
            <a:cxnLst>
              <a:cxn ang="0">
                <a:pos x="wd2" y="hd2"/>
              </a:cxn>
              <a:cxn ang="5400000">
                <a:pos x="wd2" y="hd2"/>
              </a:cxn>
              <a:cxn ang="10800000">
                <a:pos x="wd2" y="hd2"/>
              </a:cxn>
              <a:cxn ang="16200000">
                <a:pos x="wd2" y="hd2"/>
              </a:cxn>
            </a:cxnLst>
            <a:rect l="0" t="0" r="r" b="b"/>
            <a:pathLst>
              <a:path w="21382" h="21600" extrusionOk="0">
                <a:moveTo>
                  <a:pt x="99" y="3120"/>
                </a:moveTo>
                <a:cubicBezTo>
                  <a:pt x="7204" y="1286"/>
                  <a:pt x="14219" y="325"/>
                  <a:pt x="21383" y="0"/>
                </a:cubicBezTo>
                <a:cubicBezTo>
                  <a:pt x="21266" y="6220"/>
                  <a:pt x="21409" y="13941"/>
                  <a:pt x="21234" y="20146"/>
                </a:cubicBezTo>
                <a:cubicBezTo>
                  <a:pt x="17855" y="19956"/>
                  <a:pt x="14136" y="19942"/>
                  <a:pt x="10601" y="20322"/>
                </a:cubicBezTo>
                <a:cubicBezTo>
                  <a:pt x="6959" y="20713"/>
                  <a:pt x="3946" y="21600"/>
                  <a:pt x="84" y="21600"/>
                </a:cubicBezTo>
                <a:cubicBezTo>
                  <a:pt x="270" y="13448"/>
                  <a:pt x="-191" y="3195"/>
                  <a:pt x="99" y="3120"/>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37" name="chenying0907 134"/>
          <p:cNvSpPr/>
          <p:nvPr/>
        </p:nvSpPr>
        <p:spPr>
          <a:xfrm>
            <a:off x="1971026" y="2601968"/>
            <a:ext cx="2246893" cy="29038"/>
          </a:xfrm>
          <a:custGeom>
            <a:avLst/>
            <a:gdLst/>
            <a:ahLst/>
            <a:cxnLst>
              <a:cxn ang="0">
                <a:pos x="wd2" y="hd2"/>
              </a:cxn>
              <a:cxn ang="5400000">
                <a:pos x="wd2" y="hd2"/>
              </a:cxn>
              <a:cxn ang="10800000">
                <a:pos x="wd2" y="hd2"/>
              </a:cxn>
              <a:cxn ang="16200000">
                <a:pos x="wd2" y="hd2"/>
              </a:cxn>
            </a:cxnLst>
            <a:rect l="0" t="0" r="r" b="b"/>
            <a:pathLst>
              <a:path w="21600" h="13444" extrusionOk="0">
                <a:moveTo>
                  <a:pt x="0" y="10692"/>
                </a:moveTo>
                <a:cubicBezTo>
                  <a:pt x="4388" y="13543"/>
                  <a:pt x="8492" y="-2084"/>
                  <a:pt x="12873" y="236"/>
                </a:cubicBezTo>
                <a:cubicBezTo>
                  <a:pt x="15983" y="1882"/>
                  <a:pt x="18793" y="19516"/>
                  <a:pt x="21600" y="1125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38" name="chenying0907 135"/>
          <p:cNvSpPr/>
          <p:nvPr/>
        </p:nvSpPr>
        <p:spPr>
          <a:xfrm>
            <a:off x="2001118" y="2932984"/>
            <a:ext cx="2226836" cy="24934"/>
          </a:xfrm>
          <a:custGeom>
            <a:avLst/>
            <a:gdLst/>
            <a:ahLst/>
            <a:cxnLst>
              <a:cxn ang="0">
                <a:pos x="wd2" y="hd2"/>
              </a:cxn>
              <a:cxn ang="5400000">
                <a:pos x="wd2" y="hd2"/>
              </a:cxn>
              <a:cxn ang="10800000">
                <a:pos x="wd2" y="hd2"/>
              </a:cxn>
              <a:cxn ang="16200000">
                <a:pos x="wd2" y="hd2"/>
              </a:cxn>
            </a:cxnLst>
            <a:rect l="0" t="0" r="r" b="b"/>
            <a:pathLst>
              <a:path w="21600" h="14959" extrusionOk="0">
                <a:moveTo>
                  <a:pt x="0" y="14959"/>
                </a:moveTo>
                <a:cubicBezTo>
                  <a:pt x="5071" y="14483"/>
                  <a:pt x="9804" y="-5301"/>
                  <a:pt x="14874" y="1831"/>
                </a:cubicBezTo>
                <a:cubicBezTo>
                  <a:pt x="17137" y="5014"/>
                  <a:pt x="19496" y="-6641"/>
                  <a:pt x="21600" y="6143"/>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39" name="chenying0907 136"/>
          <p:cNvSpPr/>
          <p:nvPr/>
        </p:nvSpPr>
        <p:spPr>
          <a:xfrm>
            <a:off x="2001118" y="3294092"/>
            <a:ext cx="2239370" cy="10023"/>
          </a:xfrm>
          <a:custGeom>
            <a:avLst/>
            <a:gdLst/>
            <a:ahLst/>
            <a:cxnLst>
              <a:cxn ang="0">
                <a:pos x="wd2" y="hd2"/>
              </a:cxn>
              <a:cxn ang="5400000">
                <a:pos x="wd2" y="hd2"/>
              </a:cxn>
              <a:cxn ang="10800000">
                <a:pos x="wd2" y="hd2"/>
              </a:cxn>
              <a:cxn ang="16200000">
                <a:pos x="wd2" y="hd2"/>
              </a:cxn>
            </a:cxnLst>
            <a:rect l="0" t="0" r="r" b="b"/>
            <a:pathLst>
              <a:path w="21600" h="15361" extrusionOk="0">
                <a:moveTo>
                  <a:pt x="0" y="15361"/>
                </a:moveTo>
                <a:cubicBezTo>
                  <a:pt x="7015" y="-6239"/>
                  <a:pt x="14703" y="15203"/>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40" name="chenying0907 137"/>
          <p:cNvSpPr/>
          <p:nvPr/>
        </p:nvSpPr>
        <p:spPr>
          <a:xfrm>
            <a:off x="2001118" y="3655200"/>
            <a:ext cx="1132317" cy="2"/>
          </a:xfrm>
          <a:prstGeom prst="line">
            <a:avLst/>
          </a:pr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nvGrpSpPr>
          <p:cNvPr id="42" name="组 41"/>
          <p:cNvGrpSpPr/>
          <p:nvPr/>
        </p:nvGrpSpPr>
        <p:grpSpPr>
          <a:xfrm>
            <a:off x="2241857" y="4076493"/>
            <a:ext cx="2061328" cy="1263877"/>
            <a:chOff x="1869897" y="4076493"/>
            <a:chExt cx="2061328" cy="1263877"/>
          </a:xfrm>
        </p:grpSpPr>
        <p:sp>
          <p:nvSpPr>
            <p:cNvPr id="35" name="chenying0907 132"/>
            <p:cNvSpPr/>
            <p:nvPr/>
          </p:nvSpPr>
          <p:spPr>
            <a:xfrm>
              <a:off x="1869897" y="4136677"/>
              <a:ext cx="1905857" cy="12036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400" y="19792"/>
                    <a:pt x="2289" y="17606"/>
                    <a:pt x="3426" y="15450"/>
                  </a:cubicBezTo>
                  <a:cubicBezTo>
                    <a:pt x="5535" y="17168"/>
                    <a:pt x="6971" y="18077"/>
                    <a:pt x="9296" y="18901"/>
                  </a:cubicBezTo>
                  <a:cubicBezTo>
                    <a:pt x="10349" y="16142"/>
                    <a:pt x="11143" y="13136"/>
                    <a:pt x="12328" y="10465"/>
                  </a:cubicBezTo>
                  <a:cubicBezTo>
                    <a:pt x="13458" y="12014"/>
                    <a:pt x="14791" y="13469"/>
                    <a:pt x="15740" y="15254"/>
                  </a:cubicBezTo>
                  <a:cubicBezTo>
                    <a:pt x="18248" y="10915"/>
                    <a:pt x="19837" y="4537"/>
                    <a:pt x="21600" y="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41" name="chenying0907 138"/>
            <p:cNvSpPr/>
            <p:nvPr/>
          </p:nvSpPr>
          <p:spPr>
            <a:xfrm>
              <a:off x="3374516" y="4076493"/>
              <a:ext cx="556709" cy="618571"/>
            </a:xfrm>
            <a:custGeom>
              <a:avLst/>
              <a:gdLst/>
              <a:ahLst/>
              <a:cxnLst>
                <a:cxn ang="0">
                  <a:pos x="wd2" y="hd2"/>
                </a:cxn>
                <a:cxn ang="5400000">
                  <a:pos x="wd2" y="hd2"/>
                </a:cxn>
                <a:cxn ang="10800000">
                  <a:pos x="wd2" y="hd2"/>
                </a:cxn>
                <a:cxn ang="16200000">
                  <a:pos x="wd2" y="hd2"/>
                </a:cxn>
              </a:cxnLst>
              <a:rect l="0" t="0" r="r" b="b"/>
              <a:pathLst>
                <a:path w="21600" h="21600" extrusionOk="0">
                  <a:moveTo>
                    <a:pt x="0" y="11092"/>
                  </a:moveTo>
                  <a:cubicBezTo>
                    <a:pt x="6130" y="7695"/>
                    <a:pt x="10045" y="2251"/>
                    <a:pt x="16805" y="0"/>
                  </a:cubicBezTo>
                  <a:cubicBezTo>
                    <a:pt x="17439" y="6864"/>
                    <a:pt x="19062" y="15062"/>
                    <a:pt x="21600" y="21600"/>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Tree>
    <p:extLst>
      <p:ext uri="{BB962C8B-B14F-4D97-AF65-F5344CB8AC3E}">
        <p14:creationId xmlns:p14="http://schemas.microsoft.com/office/powerpoint/2010/main" val="642945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105"/>
          <p:cNvSpPr/>
          <p:nvPr/>
        </p:nvSpPr>
        <p:spPr>
          <a:xfrm rot="338265" flipH="1">
            <a:off x="8416261" y="3357680"/>
            <a:ext cx="832431" cy="1682045"/>
          </a:xfrm>
          <a:custGeom>
            <a:avLst/>
            <a:gdLst/>
            <a:ahLst/>
            <a:cxnLst>
              <a:cxn ang="0">
                <a:pos x="wd2" y="hd2"/>
              </a:cxn>
              <a:cxn ang="5400000">
                <a:pos x="wd2" y="hd2"/>
              </a:cxn>
              <a:cxn ang="10800000">
                <a:pos x="wd2" y="hd2"/>
              </a:cxn>
              <a:cxn ang="16200000">
                <a:pos x="wd2" y="hd2"/>
              </a:cxn>
            </a:cxnLst>
            <a:rect l="0" t="0" r="r" b="b"/>
            <a:pathLst>
              <a:path w="21593" h="21228" extrusionOk="0">
                <a:moveTo>
                  <a:pt x="21593" y="1070"/>
                </a:moveTo>
                <a:cubicBezTo>
                  <a:pt x="21043" y="3669"/>
                  <a:pt x="18277" y="19641"/>
                  <a:pt x="17823" y="21147"/>
                </a:cubicBezTo>
                <a:cubicBezTo>
                  <a:pt x="11810" y="21461"/>
                  <a:pt x="5061" y="20780"/>
                  <a:pt x="0" y="20507"/>
                </a:cubicBezTo>
                <a:cubicBezTo>
                  <a:pt x="-7" y="20506"/>
                  <a:pt x="3798" y="1831"/>
                  <a:pt x="3949" y="18"/>
                </a:cubicBezTo>
                <a:cubicBezTo>
                  <a:pt x="10865" y="-139"/>
                  <a:pt x="15857" y="800"/>
                  <a:pt x="21593" y="1070"/>
                </a:cubicBezTo>
                <a:close/>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4" name="Shape 106"/>
          <p:cNvSpPr/>
          <p:nvPr/>
        </p:nvSpPr>
        <p:spPr>
          <a:xfrm rot="338265" flipH="1">
            <a:off x="7410374" y="2451960"/>
            <a:ext cx="892128" cy="2562119"/>
          </a:xfrm>
          <a:custGeom>
            <a:avLst/>
            <a:gdLst/>
            <a:ahLst/>
            <a:cxnLst>
              <a:cxn ang="0">
                <a:pos x="wd2" y="hd2"/>
              </a:cxn>
              <a:cxn ang="5400000">
                <a:pos x="wd2" y="hd2"/>
              </a:cxn>
              <a:cxn ang="10800000">
                <a:pos x="wd2" y="hd2"/>
              </a:cxn>
              <a:cxn ang="16200000">
                <a:pos x="wd2" y="hd2"/>
              </a:cxn>
            </a:cxnLst>
            <a:rect l="0" t="0" r="r" b="b"/>
            <a:pathLst>
              <a:path w="21204" h="21434" extrusionOk="0">
                <a:moveTo>
                  <a:pt x="21204" y="698"/>
                </a:moveTo>
                <a:cubicBezTo>
                  <a:pt x="20700" y="2421"/>
                  <a:pt x="16651" y="20394"/>
                  <a:pt x="16235" y="21392"/>
                </a:cubicBezTo>
                <a:cubicBezTo>
                  <a:pt x="10726" y="21600"/>
                  <a:pt x="4680" y="20983"/>
                  <a:pt x="43" y="20802"/>
                </a:cubicBezTo>
                <a:cubicBezTo>
                  <a:pt x="37" y="20801"/>
                  <a:pt x="30" y="20801"/>
                  <a:pt x="23" y="20801"/>
                </a:cubicBezTo>
                <a:cubicBezTo>
                  <a:pt x="-396" y="20784"/>
                  <a:pt x="4899" y="1202"/>
                  <a:pt x="5038" y="0"/>
                </a:cubicBezTo>
                <a:cubicBezTo>
                  <a:pt x="10192" y="131"/>
                  <a:pt x="15949" y="519"/>
                  <a:pt x="21204" y="698"/>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5" name="Shape 107"/>
          <p:cNvSpPr/>
          <p:nvPr/>
        </p:nvSpPr>
        <p:spPr>
          <a:xfrm rot="338265" flipH="1">
            <a:off x="6441534" y="2958797"/>
            <a:ext cx="854219" cy="2024496"/>
          </a:xfrm>
          <a:custGeom>
            <a:avLst/>
            <a:gdLst/>
            <a:ahLst/>
            <a:cxnLst>
              <a:cxn ang="0">
                <a:pos x="wd2" y="hd2"/>
              </a:cxn>
              <a:cxn ang="5400000">
                <a:pos x="wd2" y="hd2"/>
              </a:cxn>
              <a:cxn ang="10800000">
                <a:pos x="wd2" y="hd2"/>
              </a:cxn>
              <a:cxn ang="16200000">
                <a:pos x="wd2" y="hd2"/>
              </a:cxn>
            </a:cxnLst>
            <a:rect l="0" t="0" r="r" b="b"/>
            <a:pathLst>
              <a:path w="21192" h="21258" extrusionOk="0">
                <a:moveTo>
                  <a:pt x="21192" y="844"/>
                </a:moveTo>
                <a:cubicBezTo>
                  <a:pt x="20745" y="2541"/>
                  <a:pt x="17347" y="20248"/>
                  <a:pt x="16958" y="21230"/>
                </a:cubicBezTo>
                <a:cubicBezTo>
                  <a:pt x="11224" y="21398"/>
                  <a:pt x="4893" y="20748"/>
                  <a:pt x="50" y="20537"/>
                </a:cubicBezTo>
                <a:cubicBezTo>
                  <a:pt x="43" y="20537"/>
                  <a:pt x="36" y="20537"/>
                  <a:pt x="29" y="20537"/>
                </a:cubicBezTo>
                <a:cubicBezTo>
                  <a:pt x="-408" y="20517"/>
                  <a:pt x="4216" y="1231"/>
                  <a:pt x="4305" y="46"/>
                </a:cubicBezTo>
                <a:cubicBezTo>
                  <a:pt x="11214" y="-202"/>
                  <a:pt x="15704" y="632"/>
                  <a:pt x="21192" y="844"/>
                </a:cubicBezTo>
                <a:close/>
              </a:path>
            </a:pathLst>
          </a:custGeom>
          <a:solidFill>
            <a:srgbClr val="E7E4E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6" name="Shape 106"/>
          <p:cNvSpPr/>
          <p:nvPr/>
        </p:nvSpPr>
        <p:spPr>
          <a:xfrm rot="338265" flipH="1">
            <a:off x="9362450" y="2476803"/>
            <a:ext cx="892128" cy="2562119"/>
          </a:xfrm>
          <a:custGeom>
            <a:avLst/>
            <a:gdLst/>
            <a:ahLst/>
            <a:cxnLst>
              <a:cxn ang="0">
                <a:pos x="wd2" y="hd2"/>
              </a:cxn>
              <a:cxn ang="5400000">
                <a:pos x="wd2" y="hd2"/>
              </a:cxn>
              <a:cxn ang="10800000">
                <a:pos x="wd2" y="hd2"/>
              </a:cxn>
              <a:cxn ang="16200000">
                <a:pos x="wd2" y="hd2"/>
              </a:cxn>
            </a:cxnLst>
            <a:rect l="0" t="0" r="r" b="b"/>
            <a:pathLst>
              <a:path w="21204" h="21434" extrusionOk="0">
                <a:moveTo>
                  <a:pt x="21204" y="698"/>
                </a:moveTo>
                <a:cubicBezTo>
                  <a:pt x="20700" y="2421"/>
                  <a:pt x="16651" y="20394"/>
                  <a:pt x="16235" y="21392"/>
                </a:cubicBezTo>
                <a:cubicBezTo>
                  <a:pt x="10726" y="21600"/>
                  <a:pt x="4680" y="20983"/>
                  <a:pt x="43" y="20802"/>
                </a:cubicBezTo>
                <a:cubicBezTo>
                  <a:pt x="37" y="20801"/>
                  <a:pt x="30" y="20801"/>
                  <a:pt x="23" y="20801"/>
                </a:cubicBezTo>
                <a:cubicBezTo>
                  <a:pt x="-396" y="20784"/>
                  <a:pt x="4899" y="1202"/>
                  <a:pt x="5038" y="0"/>
                </a:cubicBezTo>
                <a:cubicBezTo>
                  <a:pt x="10192" y="131"/>
                  <a:pt x="15949" y="519"/>
                  <a:pt x="21204" y="698"/>
                </a:cubicBezTo>
                <a:close/>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5" name="Shape 148"/>
          <p:cNvSpPr/>
          <p:nvPr/>
        </p:nvSpPr>
        <p:spPr>
          <a:xfrm>
            <a:off x="6473541" y="5035456"/>
            <a:ext cx="790203" cy="7115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altLang="zh-CN" sz="3600">
                <a:latin typeface="萝莉体 第二版" panose="02000500000000000000" pitchFamily="2" charset="-122"/>
                <a:ea typeface="萝莉体 第二版" panose="02000500000000000000" pitchFamily="2" charset="-122"/>
                <a:cs typeface="萝莉体 第二版" panose="02000500000000000000" pitchFamily="2" charset="-122"/>
              </a:rPr>
              <a:t>60</a:t>
            </a:r>
            <a:endParaRPr sz="3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36" name="Shape 148"/>
          <p:cNvSpPr/>
          <p:nvPr/>
        </p:nvSpPr>
        <p:spPr>
          <a:xfrm>
            <a:off x="7411774" y="5035456"/>
            <a:ext cx="790203" cy="7115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altLang="zh-CN" sz="3600">
                <a:latin typeface="萝莉体 第二版" panose="02000500000000000000" pitchFamily="2" charset="-122"/>
                <a:ea typeface="萝莉体 第二版" panose="02000500000000000000" pitchFamily="2" charset="-122"/>
                <a:cs typeface="萝莉体 第二版" panose="02000500000000000000" pitchFamily="2" charset="-122"/>
              </a:rPr>
              <a:t>80</a:t>
            </a:r>
            <a:endParaRPr sz="3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37" name="Shape 148"/>
          <p:cNvSpPr/>
          <p:nvPr/>
        </p:nvSpPr>
        <p:spPr>
          <a:xfrm>
            <a:off x="8350007" y="5035456"/>
            <a:ext cx="790203" cy="7115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altLang="zh-CN" sz="3600">
                <a:latin typeface="萝莉体 第二版" panose="02000500000000000000" pitchFamily="2" charset="-122"/>
                <a:ea typeface="萝莉体 第二版" panose="02000500000000000000" pitchFamily="2" charset="-122"/>
                <a:cs typeface="萝莉体 第二版" panose="02000500000000000000" pitchFamily="2" charset="-122"/>
              </a:rPr>
              <a:t>50</a:t>
            </a:r>
            <a:endParaRPr sz="3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38" name="Shape 148"/>
          <p:cNvSpPr/>
          <p:nvPr/>
        </p:nvSpPr>
        <p:spPr>
          <a:xfrm>
            <a:off x="9288240" y="5035456"/>
            <a:ext cx="790203" cy="7115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altLang="zh-CN" sz="3600">
                <a:latin typeface="萝莉体 第二版" panose="02000500000000000000" pitchFamily="2" charset="-122"/>
                <a:ea typeface="萝莉体 第二版" panose="02000500000000000000" pitchFamily="2" charset="-122"/>
                <a:cs typeface="萝莉体 第二版" panose="02000500000000000000" pitchFamily="2" charset="-122"/>
              </a:rPr>
              <a:t>80</a:t>
            </a:r>
            <a:endParaRPr sz="3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39" name="Shape 232"/>
          <p:cNvSpPr/>
          <p:nvPr/>
        </p:nvSpPr>
        <p:spPr>
          <a:xfrm>
            <a:off x="1506643" y="1767143"/>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0" name="Shape 148"/>
          <p:cNvSpPr/>
          <p:nvPr/>
        </p:nvSpPr>
        <p:spPr>
          <a:xfrm>
            <a:off x="2188601" y="1682440"/>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41" name="Shape 232"/>
          <p:cNvSpPr/>
          <p:nvPr/>
        </p:nvSpPr>
        <p:spPr>
          <a:xfrm>
            <a:off x="1506643" y="2843197"/>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2" name="Shape 148"/>
          <p:cNvSpPr/>
          <p:nvPr/>
        </p:nvSpPr>
        <p:spPr>
          <a:xfrm>
            <a:off x="2188601" y="2758494"/>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43" name="Shape 232"/>
          <p:cNvSpPr/>
          <p:nvPr/>
        </p:nvSpPr>
        <p:spPr>
          <a:xfrm>
            <a:off x="1506643" y="3919251"/>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4" name="Shape 148"/>
          <p:cNvSpPr/>
          <p:nvPr/>
        </p:nvSpPr>
        <p:spPr>
          <a:xfrm>
            <a:off x="2188601" y="3834548"/>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
        <p:nvSpPr>
          <p:cNvPr id="45" name="Shape 232"/>
          <p:cNvSpPr/>
          <p:nvPr/>
        </p:nvSpPr>
        <p:spPr>
          <a:xfrm>
            <a:off x="1506643" y="4995305"/>
            <a:ext cx="422990" cy="498470"/>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46537A"/>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6" name="Shape 148"/>
          <p:cNvSpPr/>
          <p:nvPr/>
        </p:nvSpPr>
        <p:spPr>
          <a:xfrm>
            <a:off x="2188601" y="4910602"/>
            <a:ext cx="4410932" cy="6678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100" tIns="38100" rIns="38100" bIns="38100" numCol="1" anchor="ctr">
            <a:spAutoFit/>
          </a:bodyPr>
          <a:lstStyle/>
          <a:p>
            <a:pPr defTabSz="457200">
              <a:lnSpc>
                <a:spcPct val="120000"/>
              </a:lnSpc>
              <a:tabLst>
                <a:tab pos="1066800" algn="l"/>
              </a:tabLst>
              <a:defRPr sz="3600">
                <a:solidFill>
                  <a:srgbClr val="475278"/>
                </a:solidFill>
                <a:latin typeface="Noteworthy Bold"/>
                <a:ea typeface="Noteworthy Bold"/>
                <a:cs typeface="Noteworthy Bold"/>
                <a:sym typeface="Noteworthy Bold"/>
              </a:defRPr>
            </a:pPr>
            <a:r>
              <a:rPr lang="en-US" sz="1600">
                <a:latin typeface="萝莉体 第二版" panose="02000500000000000000" pitchFamily="2" charset="-122"/>
                <a:ea typeface="萝莉体 第二版" panose="02000500000000000000" pitchFamily="2" charset="-122"/>
                <a:cs typeface="萝莉体 第二版" panose="02000500000000000000" pitchFamily="2" charset="-122"/>
              </a:rPr>
              <a:t>Lorem ipsum dolor sit amet, consectetuer adipiscing elit. </a:t>
            </a:r>
            <a:endParaRPr sz="1600">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spTree>
    <p:extLst>
      <p:ext uri="{BB962C8B-B14F-4D97-AF65-F5344CB8AC3E}">
        <p14:creationId xmlns:p14="http://schemas.microsoft.com/office/powerpoint/2010/main" val="693850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56358" y="2854845"/>
            <a:ext cx="3698448" cy="923330"/>
          </a:xfrm>
          <a:prstGeom prst="rect">
            <a:avLst/>
          </a:prstGeom>
          <a:noFill/>
        </p:spPr>
        <p:txBody>
          <a:bodyPr wrap="none" rtlCol="0">
            <a:spAutoFit/>
          </a:bodyPr>
          <a:lstStyle/>
          <a:p>
            <a:r>
              <a:rPr kumimoji="1" lang="en-US" altLang="zh-CN" sz="540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rPr>
              <a:t>Thank you</a:t>
            </a:r>
            <a:endParaRPr kumimoji="1" lang="zh-CN" altLang="en-US" sz="540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endParaRPr>
          </a:p>
        </p:txBody>
      </p:sp>
      <p:grpSp>
        <p:nvGrpSpPr>
          <p:cNvPr id="5" name="Group 24"/>
          <p:cNvGrpSpPr/>
          <p:nvPr/>
        </p:nvGrpSpPr>
        <p:grpSpPr>
          <a:xfrm rot="2186241">
            <a:off x="7834953" y="1807473"/>
            <a:ext cx="595560" cy="3022528"/>
            <a:chOff x="0" y="0"/>
            <a:chExt cx="221332" cy="1123292"/>
          </a:xfrm>
        </p:grpSpPr>
        <p:sp>
          <p:nvSpPr>
            <p:cNvPr id="6" name="Shape 20"/>
            <p:cNvSpPr/>
            <p:nvPr/>
          </p:nvSpPr>
          <p:spPr>
            <a:xfrm>
              <a:off x="12699" y="165100"/>
              <a:ext cx="208634" cy="742430"/>
            </a:xfrm>
            <a:custGeom>
              <a:avLst/>
              <a:gdLst/>
              <a:ahLst/>
              <a:cxnLst>
                <a:cxn ang="0">
                  <a:pos x="wd2" y="hd2"/>
                </a:cxn>
                <a:cxn ang="5400000">
                  <a:pos x="wd2" y="hd2"/>
                </a:cxn>
                <a:cxn ang="10800000">
                  <a:pos x="wd2" y="hd2"/>
                </a:cxn>
                <a:cxn ang="16200000">
                  <a:pos x="wd2" y="hd2"/>
                </a:cxn>
              </a:cxnLst>
              <a:rect l="0" t="0" r="r" b="b"/>
              <a:pathLst>
                <a:path w="20522" h="21600" extrusionOk="0">
                  <a:moveTo>
                    <a:pt x="19779" y="21600"/>
                  </a:moveTo>
                  <a:cubicBezTo>
                    <a:pt x="21308" y="19799"/>
                    <a:pt x="20061" y="18140"/>
                    <a:pt x="19699" y="16279"/>
                  </a:cubicBezTo>
                  <a:cubicBezTo>
                    <a:pt x="18646" y="10853"/>
                    <a:pt x="19061" y="5372"/>
                    <a:pt x="15824" y="0"/>
                  </a:cubicBezTo>
                  <a:lnTo>
                    <a:pt x="1" y="0"/>
                  </a:lnTo>
                  <a:lnTo>
                    <a:pt x="775" y="1843"/>
                  </a:lnTo>
                  <a:cubicBezTo>
                    <a:pt x="763" y="4727"/>
                    <a:pt x="1217" y="13025"/>
                    <a:pt x="1506" y="15903"/>
                  </a:cubicBezTo>
                  <a:cubicBezTo>
                    <a:pt x="1688" y="17715"/>
                    <a:pt x="-292" y="19629"/>
                    <a:pt x="37" y="21376"/>
                  </a:cubicBezTo>
                </a:path>
              </a:pathLst>
            </a:custGeom>
            <a:solidFill>
              <a:srgbClr val="FDD67A"/>
            </a:solid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7" name="Shape 21"/>
            <p:cNvSpPr/>
            <p:nvPr/>
          </p:nvSpPr>
          <p:spPr>
            <a:xfrm>
              <a:off x="12700" y="889000"/>
              <a:ext cx="199716" cy="17526"/>
            </a:xfrm>
            <a:custGeom>
              <a:avLst/>
              <a:gdLst/>
              <a:ahLst/>
              <a:cxnLst>
                <a:cxn ang="0">
                  <a:pos x="wd2" y="hd2"/>
                </a:cxn>
                <a:cxn ang="5400000">
                  <a:pos x="wd2" y="hd2"/>
                </a:cxn>
                <a:cxn ang="10800000">
                  <a:pos x="wd2" y="hd2"/>
                </a:cxn>
                <a:cxn ang="16200000">
                  <a:pos x="wd2" y="hd2"/>
                </a:cxn>
              </a:cxnLst>
              <a:rect l="0" t="0" r="r" b="b"/>
              <a:pathLst>
                <a:path w="21600" h="17274" extrusionOk="0">
                  <a:moveTo>
                    <a:pt x="21600" y="0"/>
                  </a:moveTo>
                  <a:cubicBezTo>
                    <a:pt x="18923" y="21600"/>
                    <a:pt x="5182" y="19974"/>
                    <a:pt x="0" y="11161"/>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8" name="Shape 22"/>
            <p:cNvSpPr/>
            <p:nvPr/>
          </p:nvSpPr>
          <p:spPr>
            <a:xfrm>
              <a:off x="0" y="-1"/>
              <a:ext cx="169627" cy="156940"/>
            </a:xfrm>
            <a:custGeom>
              <a:avLst/>
              <a:gdLst/>
              <a:ahLst/>
              <a:cxnLst>
                <a:cxn ang="0">
                  <a:pos x="wd2" y="hd2"/>
                </a:cxn>
                <a:cxn ang="5400000">
                  <a:pos x="wd2" y="hd2"/>
                </a:cxn>
                <a:cxn ang="10800000">
                  <a:pos x="wd2" y="hd2"/>
                </a:cxn>
                <a:cxn ang="16200000">
                  <a:pos x="wd2" y="hd2"/>
                </a:cxn>
              </a:cxnLst>
              <a:rect l="0" t="0" r="r" b="b"/>
              <a:pathLst>
                <a:path w="21600" h="21399" extrusionOk="0">
                  <a:moveTo>
                    <a:pt x="21600" y="21399"/>
                  </a:moveTo>
                  <a:cubicBezTo>
                    <a:pt x="21600" y="14641"/>
                    <a:pt x="20714" y="6540"/>
                    <a:pt x="20597" y="325"/>
                  </a:cubicBezTo>
                  <a:cubicBezTo>
                    <a:pt x="13874" y="-42"/>
                    <a:pt x="6603" y="-201"/>
                    <a:pt x="0" y="411"/>
                  </a:cubicBezTo>
                  <a:cubicBezTo>
                    <a:pt x="771" y="6724"/>
                    <a:pt x="1612" y="13779"/>
                    <a:pt x="1316" y="20126"/>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9" name="Shape 23"/>
            <p:cNvSpPr/>
            <p:nvPr/>
          </p:nvSpPr>
          <p:spPr>
            <a:xfrm>
              <a:off x="12700" y="889000"/>
              <a:ext cx="200707" cy="2342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72" y="7302"/>
                    <a:pt x="6555" y="15634"/>
                    <a:pt x="11604" y="21600"/>
                  </a:cubicBezTo>
                  <a:cubicBezTo>
                    <a:pt x="14587" y="14593"/>
                    <a:pt x="19470" y="7960"/>
                    <a:pt x="21600" y="709"/>
                  </a:cubicBezTo>
                </a:path>
              </a:pathLst>
            </a:custGeom>
            <a:noFill/>
            <a:ln w="38100" cap="flat">
              <a:solidFill>
                <a:srgbClr val="46537A"/>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sp>
        <p:nvSpPr>
          <p:cNvPr id="10" name="文本框 9"/>
          <p:cNvSpPr txBox="1"/>
          <p:nvPr/>
        </p:nvSpPr>
        <p:spPr>
          <a:xfrm>
            <a:off x="3894091" y="3788093"/>
            <a:ext cx="3025187" cy="923330"/>
          </a:xfrm>
          <a:prstGeom prst="rect">
            <a:avLst/>
          </a:prstGeom>
          <a:noFill/>
        </p:spPr>
        <p:txBody>
          <a:bodyPr wrap="none" rtlCol="0">
            <a:spAutoFit/>
          </a:bodyPr>
          <a:lstStyle/>
          <a:p>
            <a:r>
              <a:rPr kumimoji="1" lang="zh-CN" altLang="en-US" sz="5400" dirty="0">
                <a:solidFill>
                  <a:schemeClr val="tx2"/>
                </a:solidFill>
                <a:latin typeface="萝莉体 第二版" panose="02000500000000000000" pitchFamily="2" charset="-122"/>
                <a:ea typeface="萝莉体 第二版" panose="02000500000000000000" pitchFamily="2" charset="-122"/>
                <a:cs typeface="萝莉体 第二版" panose="02000500000000000000" pitchFamily="2" charset="-122"/>
              </a:rPr>
              <a:t>感謝聆聽</a:t>
            </a:r>
          </a:p>
        </p:txBody>
      </p:sp>
    </p:spTree>
    <p:extLst>
      <p:ext uri="{BB962C8B-B14F-4D97-AF65-F5344CB8AC3E}">
        <p14:creationId xmlns:p14="http://schemas.microsoft.com/office/powerpoint/2010/main" val="20306416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9662C1C-F846-4778-A890-1AF178AAD3C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INzh0lEcWpARkUAAIaqAAAXAAAAdW5pdmVyc2FsL3VuaXZlcnNhbC5wbmftvQk4FGr7P45KsoQjhWzlpEWF7MsgKuckS0hKSFP2sUS2MTMptFimTovdNHVE2RKGLDMay7QwMyVZBiNThjKGhhnMDL9R5/2+hzTvef/X/3td/0XXlZZ55n6e534+931/7me95mBnLSGqICogICDx+28HHAUE1lgJCKyKEhHm/c/Iixks7w/BMEdrS4ESvOII7x+rffbb7hcQKIOLcbzW8P69LuS3E2ECAusbF34L4oILzgoIPN78+4H9zlEetD46IfD4ibWcOVuO4JygOuTBNf0Wg6E6naHxw5tvTK8KuHjA6LT/7ceCvzhyDj5JtxDpyLy3EXi5R2oDaMshkat5BXsSXEKUS9nRLoi+vozuMBq4LTvg/Vzvy5wwPCCA3s3OJLReGKOfBA/F9X38stZ8+vlYZacHqX72c6EBmcwdi4QUCq4S12oQ+OHHqZS4u6BDePlo6uSXOCa8+uj0Ts65i4LCcqeX/oi7KX5grBsdhCXSYfPsSw4jZstLFPdT/UqYjhmAzbNgV0yf33wbQD2jn7isRJL8VcVJwTQcueSq1GOVZcVNSRxYP9vAQrMAGlZ7YN7Ltwy5UOjiuxqoP037q5z2Mo3SCgGvwhIvXZsvLEXXsAsxs4XIW1H2/Y32HvB5mmfXtKPVD3K7fCzkdonL1mzUURWfOlPspbNUbEO0ePg6KxXI5Ju+SXY7Yq7iTkqVSNde6UTulOf8VNActy0YGtZ1Whc/9Y4BHsrwCfJnfNKEzaDfUX6Bw0w9zZllcBoAMz2DJN31uArE1H/ZiNsHS/Gb9wBn00zxoXU2eufZ0ZkZNY81ltS7U7gmHhkc/dotwnyeYT4fc3rifRX6QiQVn5NFd1qPTTc4U39AjpmFmcmqFSlWm0wyN599Ax8b9CGYsQMzcKONKnMhVaf34Gm3b4wVenI/2yodkrSiGG0mMy4azimZe7J7U0BgTHOjrjj3g8rchyzgF9nEXEpUfa4feqla3+kR94jnrFWVfszpgnO7bInCFusb8rDEaEO5/b6rbxxTLnVa1eqUynoHOWi7Vc7sHIKqEHYNZ27ZEAXFH3dpwbgNVA9x8Ep7UarhbWU00lAvjvTFkLadpfDY43PzkgF80dCNJVY3iridWXOcA7B8ozKLVKk5cWEjWbq64vJ10iCZhvKzYCAlIcNTiCrZAlBt9I03LknNNOnMOnYfHd2tP2YAfX8pl1m+caAEgAoDlPFGiia2Vk0kGYGLrpR9gGGYYMIY5SJVFJ8JFhMgUUNB6evPJcveLTY7yhqJAE35Bcp8CHC7Y+yeYdz3MAGFY8rg9gHezwB1AORpNmJuBIGGHgmdn59BzM88ZCRBmiBV3JaINJEkzYlpXJhqrhtD9h4tWocbbVraE6aTa0MzUiIg5DYRGCjMSNg+5VI5sjJdjsSUgaGoM2iuYkyQkqgVUG8WDcFB7SASGWNq+JF3VccMO79c5Pr3Lh2ISYOFgfBQV/H6fbWYdHyFqgYW7xelL3GYgtqYXPE6XE31GkhtwPeDTe9GduCWIUe5npYW6MmB7lTkmgdx/m1lOTKUbdgnIszBeu0H+jQTISzTsGJA51JRNcBfBXk6PjF0bMJHTI4nLL0FND9pPz8ZU6BAsj9+sgUEMqeZDfqUuSva9773N5HQsu+2N3kPgbehtXRTTfBqQvhq+kaoXeN09Z7Pb/EmQUkUNBOHAUQ+JLyJyqY8I2JfGuKmwabHSTOHUoCkCDcOQF1piPCywCnQQOJpPtuPgIsSP0Oage7z8hVzJ4WZMDdRZdlmU3pnZ2OkWErUCmaxEN6vEc022K93zGmRDZ92E65JREqrHhCRJpcpFBYX+Qsejt9Aq00BeZ1dLcmwoamtTgl1uj1BFzlJ8bHx8t3ciU2ZQQ/OvVcmGSF2pIla5RfqUejSJ1GyOaA8HxOCiBiF6RelIOgoJkoC38Afb+dBy9G2KqmhHPLbG92oQMEvaK1wP/N2qanbWuGzGwXtAVPvvgj6cOqU2tE2Q27pYBocBh5r+vWQ6XFK7CBhYyD+csPGk6iB8wqJdmQfVHF/kNfZQifTTRT0w1JB2oX7NMZtVmFf1T5dqD7MJFXEgxLLg4FfnH9y1dZwN9vxbMI5tve1RR6rwOeem5yxxD61yfQSoQAva7ZD3ggibqtlftdD90MqMLjFmZhucKOMecD+Nh4AXG63oK7sLXUHB1KbYh9pTXatFT3I+/YuN8MeM786rvz+M++2Wr6LGIkWM6FQtfe6HMdXJQ0EQFW00e4PyXNm7ifSuwmciYxS8ZxcsKK1G81I0opKf2QE0YgLk69uopBzTaS3oqj+HHn46/BzvqaSpE8UmpGup7xxsRVY8+2IP53JCaAfNIbMWUPyBb842komIBnXbo9c2W3rufbM/BUPqx7/90x95X56tUfjya8fIuDyS9zgH3Hl8cjQfOmiijvpoKlP4c3H3Pw2At1uvIG+d0luflUicih/uzQ70Px1PFJ6uPV44qEdv8RZj24HB9ok1LfR0kQa75o5+Co7o+4g2xnXMw+KKGgYu1XLmSfhat31VQT9xI6QUGW2YMm30V1RO8TbxvKt5RRwRjA40VU+ZowlUd9EMYeMNZFJbCaKCswKSS9pSiX1kFwrQvfIgaaC2KC0xwab2LkwGkgiaHNiC5qa2nPFKmdW4a3LXlx0U6jt8RLy0LNAN9v0pcHspDB+YyKK9TmgsPDMsS7druxENWmo3eVXqMdFtAdrlKQdj5B1dJlvXCCVpB4MVePFkMrQPhiBOMqz4a88Gw6U6+nfVOH+SlHQt0ggJUTLsrHLE0wn6Ou3NE2PrN3V3DXN2unl6+ZV420OwBK7rFcj2kIUreuONfxGl1egdvWTq9z3mrvL9+wNDp5Kpv6eZdq16Yyd1fsuVMJjBtUTjG4J46C8htFUJgdgJVmfWEFJCUOgYZ85gAOEmdgq+knbN5QPE4tDaYs+cZt4SgOQzOYebCD2V+kEBSOM+8x25324TnqIUDeXUKciJs3cBd8L3Yk4EdDrWQvAdsz4l43kn8FxK4EePIDGnD+1VTyl54j5BAS69+itmet4JjRDOtZOMwEOIl1RqWRtyYlJh4pC4pNoUFYfjvOWMx0pdkKHnYEgTMZSqcq4N6kGqaCY/gn6SH4fIeD8+lVpUZx8QndUajOGtAuP2ve0+I9AQhvqjEluO40bwYIoQArPre5vZzFMmRyTqcbrTEApxVCSZhJkwlTYV2w1WgvZCsn+spPuFZOKI5vhgmqUPeGai+MVTILHDgBXISpNNvFeyuVo+AlCTAzni5k+QMWH/dVwKZ0IieYRlHk3IxeJXK2ifuD539WU50Hmc2kVQ2hX4BJmkinoVaBVcUqurnL7B05sAlLhzXvEKjw5bAkxGjglHI/EOnj5aq/COmhOU2OeV3miltAcVJCF3MndIiTj36j0gxnLsKu/hGhYyZ9ehnx1xQt67RjOuggt6V7N1nNqXoZgwhca6yz3ahlS1tCgLi5itZ+8OlxHt1PHilL21fUH8tbwjFckgdeCZYifoLC+l4Wc6Kz6PUSA/nNom/My1K8TOBCnGftBzITsvxwv5P14sFkqUfRywodl2Wwg9qLWhklbCxWIS+NMxjPgj024K/EP2pclfyJX/qia3pkfuOubf/J1uFnhB05r7zLde/19iHcs27MsLVXxNRAZYlvybkJywU2FH5U7/E++bo3oCIF6jy1DvM/xgMUb3dvLsnJbOanES+h1w96H7vocevdbyt8/vXc/jpoLDmINJmmOeUBnPuVoyjoIyl7tvBRle7UzUa/0BE/u8C7DgCfdLbCiJbL3CaOnm3lfg0wdG4GLFlwUrXskNNEjVSqd0XlbTkNcNvHhm7M35enmJku6EyDO6YRx00R+W+NssWa9i6qH2tPSPQvmoWC7MWNirr1xsQKetFwU/1b07q4bEJB0oihvmJZq6bbukw2Xqt0XSsUjFVxfCt9N8Ks7AVyiDe1vrdx9TJWkUSQumytqv9SUdvid3rk6tHahlIiV3pM/JHaLtUfpNCyp7Yzygo5cH1ugjrvK7zKVzd23ZMgc3jY4igxGLJSSSvQ/vW2z68aHE94Xl9TWZLrrntCuJ85xgaVP9jlH7TJdmu7d+zMuT6qJtlBKVbyj4bD+k91HKG0CSxzW1Whep51PPxLq9vA6VzDuHLXUwC1+X2Wz5SrpGK+UhdzjuDuBp0+kt2QJLknhpBi8Thc0OK55Wo995fDh0fhSLMX9IXzXUqqqkFfqopbzKo3uhqdaKQarWhfXpjp0VFDWIS5P9Cw44Q4S6/Rh51Iwb5PYnaAadJxXiuePhF2exp3zUggWXhJ9LVofCPH6bSP7gimqYZWQj3VaCuzDCq6i+3tLFkphHSSKzq56jdXtF9daXNvFdOu/gEOTdUkUtU/I/0fAkT+9ApwV4PzfAhzCBeeBvDSPHsBEk0xtVT0NZECWBEwSx56vVdk9pYR7l6qZqpfa3SnHr71yao/l2bu3OteBWUGPBhi3VfVTT6gaJ9r+XAunkwu8R8urI+n9HWuQe3anAFkXuPxqqJ5L9+boFET9ztmpYQU8osjOLN2OiD3f5o0ycuLTvTidc9sjSGVC+cLwY7hzNtL7fbOTSo35VVQgU2X4h5VsgcL53JhTGdaoNUgs8UgH3tzl5/gyhCUPKge5xVkhgbFn2OUEMzCpjxzDpiJgc0O3xiSVqI8itSQsE5D5LrR9FD4Y3CuTV51Gch5AbaGAxkzKaaDUMOV4USudO+bzrj/X5ABH+zq4GrQmSGZfPxOtQyoF4CH7C7R0nWYY8Laf9/Nfja7kVUY3qOVmUkw38Cor7zCnR/GprE76ej2roCHzRhmO6826CcADF+py4zJSCXzqCo4/QwfsuiEhD+6lZkLOpobtFJFNLIleja9K+bm9haCnm3LBx1Rl9jFrCHpsoylD+3U8LQYoxzFAt34O+r++NvDuRlknt7iPsBMX7S+1S9ydvSPbx4RPz0zfXKtnFjXs3AIksN1qS/Morat5Q18Jx0ajXvPpmn34mVKAxpMN+5h1paTRL12h3pd5fASkfG2OJPpzP8sFyoBH3eMCJK06F2rpvx5UheHjK0kHf0WhD6wpAYgDwjk25pgDoD6cHz8HbJdkmVyD4JXoJ3yupRf85c5tH7zcqtMPO72kF+/lpKbelV7UqpgD6s5Ke3u6LU/0tkkkKw8mh0CxRGnl5i9ma/+ty/dLdVmjlglSrNcK3wwP+1TeysfYFBsMUfNVQp3Kif21kfQBI0W21DY4LIdfiLowuNH6fMHCV1qii9cduFbgxC/KGIcmqckbibvLXP3laD4fd2qRU918M1k50XvV0a2fnflE0Xt2vYO/oaQSvYUWCvKJOt8cSXE8Ml/4/oF3j/gE1G9VB+4UB2yT2nbfjp8zW+hM90m5mg3fOsMnKC7o6Gmz1qSr6uED/1GZTzu0Jh2+FeQT2N5dc1P8XV8cMnht+6sNtJfbEb2A6YHLYIw94AWYNVbvxXaq0hnj8IMkXuVB9RWSy4DDi6g95oTseV2ptkCf0WgNPvErpF+kuR/sPHDSkkAqEQdV+sf5wnu6rRH8egS5/wvYyGfNWH89ePyXyc/7/RZChcgBSMd/HALFxw0UuDm00stXsbb0SykfJhDC1W6b9hl/a6NJG+t9FnYhzlcx7Nt3+NGmKZwuyfCyiKxK9MebhesOUFzXICldG36ur5ZrAdnXeLTlGb8IH1Iy3gTl0Z+WR3yaq2V3inKExwLwx/hZSljCdmah0C4tvggMHVTwuS+0K6SEH1ayNUzLPHlMKZQft0uW6TSU4RUK40dZB059uMZ9fFE02YkPoTqdXd2SwWN42YX8TIIqaj96nEcms/mBh9Kkhz+wxnngFD+GYHg86gyGx80o/KxfbntJqDqvEJUvlX6GlWEfE5SV4+eZGgxDU3R4zNPwOD/+ipfN7SrlocWQnwn+U0idTWJzWwzQZWBmtw95sj7hZN3kWxsDqhJsjO1fhQPlp5Is+0o+KSb8HCcB64AlHwxVYJyJvsuSZtMP6SaRY6O5sLmZP/KlcL0UDSz+inKML6tJxn60z72XQOpnorJI9w9JXx1jX0fgaGh/fqi45/LxfJ91O5Y4cuLAb3JbTq9OkMXECMNZY32kvnpwJN3vkCrn4y37/t6IwHMFWhX3/3CfrbSRe/wh781ZmUhK29CSgSjSdtCJeYZ/0LMpsSXDlDvZblCoBLzge+qwCvI0Z3dLlewfEz6cWgiumikb5x/YHpTled2sfo+Lt10wHHTGE0SqJjM7UqtS/PZ/QlKusq+F+VYRVPKq9+DDYkZBiHatqBhYKDscUezSHgYP82d1C3VEsCd7H07V2e2/ADdm92wVl00UtVqml0Gc8xDriB3iKQKl7grKSJ+iP5LprtoKHzzFpFXAo2VZxNK+fss2V9DMCzV4b+97lwwUaeuO5HvaQUk0Cl0bBal8zQQitNWDguOGTcXdjVOr6RG97ex0M8fQIoYNHdjsq0iaTD8pooh7i/KjmrkXK7Dag+DcJhDNkVOwv7BjklOI3vZ86trcPNz13zjXW4Lz6qGLD3vK7BubRz6/ElFdmLjfNz7y+aWIPDUtrWp8H15bqGHGnxDxKHoUrKDbAs2nv5SHIRJvaaPqI31IkYWUt6FNNOnflNnXBwxSITVPdVJDY9DtlKzE8jLb1Tl7eD4/s8Q7hYvTPwqfedbEbGepFw9RMuHb+biMzFWZ/rh+LFFEIp88wdjoPQa2bxWZP8PRtUgJqUi4C9Lz5SmSRy5LUfcrQGSX66gnYbNeBxlPQmpEGbcp6aWz2ebCtMu3ez63Gvb7TRsDHm7sxbPepPp5VitSe7DvXMpHmP1hk6YEUb5c8qU+K2Z430zek73YetdQIwkrCr2dhQtEnklOuZMmPVs5EIzum6zXoSJ60RsSlU1SIR8oaOuYmBOxgTowBGHETXiULZDvJ9fj8gJP0L7k7DX8KdeHj3dLS3JqweRXeg1P3nrvdmfw7fh0kIqUbrFH/MWywxXFRdmw00dP+fe7eHtjiUCcNAvmL6fAUip0IiHYLlDUaw5VpVrXfY8x5qMZU0bDnnSY5LrNGBMII+tTXpvMy/PhsVT4UVSYZEAjkfn80J6GQJWz4cOQ/fkqju/6qeXuxuYQ+zYnzVvBCAvYqOE+L99kUNqMPZlQ8Xu6cIW0d0ukIiwWFwE651v7EaoQdUikd28tfPbAcE+/sOqldxCVgQqlOKpJO5+QxWjeTiIx0Cxc9vEtl/AzYN+W9I1/HpKSEyRPvv3ape4CQtknItDBPqsTpaXszPWgs36fQz3bYThovuC51Sk0J1paqhoqy/MrdPho6rHiMvLM446Nj1HATJX5ukTtkjV/0gC2+SrqsiyZKf9glSeasX25TXM+u38e0ybhtqNHeTGmgl90TN7YY6jCC3xz/Dz1LE6dWcALxif5+fxDYqBsuGiBxTy/kLaQaTjzQkwxv+D4IEEfb73G+R6MX+yfK7sGWIjFLvxYxBvLzdQHQruIGH5ce76rSZlHWg4V8ouNvsgUBi/sDXvyCf33YIFn4Lwo+4DvvFcFsWWGxw8m+VE6orl+mTVvVN7wC41aJ30psTwiNXucT+QfVsnqesALsr58J0z2VISa8RrO1VBdgdMKnFbg9P9bOA18SvNU3lP1bfiUNKRKpXkt252imtQSVV6+RFlpWuO9YQQaep5Lj0y2Gz3MG8vbok0BVnWHznomLcj/azXr96WrWRKxIzaePfVfX2k8+GiAt+Kp0mrNoN4Wj83v60oWlhQLB4qee2+en/FaZtm2GvFP1v3o1OTLbH3KMou673glliO4i9aEg5h5LaNJuOeUH2tgtfPMTG6X+LI7DU/L8Bp3L1holpsdGkL2rltmaVHhH616ot+lQyYMoxR/XNOGKkgtu563aMkXg9BZP0ZK3vRjJQ6N/6D5Nd1pCuWaymvhqxbnJeOfNGHRLFowDMz6+lqTHMuOAa7xANMqOwNkLsx2wridbvMl888IkCCWNWzSutZaBRLO6mehI1njjZKSbCVqJ5qSTentNKxsu1CHXsfrRO7AD15IT+pDbmnsGjS7jz6WCx57dgz+bVOo12WCk2VfZB1FqbYgLoRhjG0bpfwq3jFu+mwZCBd6cv3N1lQ0f5F1lbnacpjoJNS4J/nasfvd99qmZwUfazk3Mpq8f7RGEUZsX4lQ6DruJsx08y1lsmTswKpLxG6SYOzXWwjTRxGWxNktvuBkntHnbtf70VX17hWuuFBoUdfR4OjK4uV7opasOk3/U/swziZVnvZSCvA7CxX/+WPFgqHeGNEFkzCelYPPbfm96lnR/LXtuTtmOFLYEjGvhIX6dH+sbzJJiLazHzblELURkQvNehIyCaLQVq2Gf7mEu35BJtE/Kpf4o49XxY4ej0vzhM4MAOum7OHm21q5HKq551cjR+3AIugRnrETbmX86DxnD8YxN8gahj/imJBn7DSsWHWew7q/XnhUdwe5zfPXwu2E1ODs7am4t8CXi+rLJjf0iDA2k6dbxrp9EPUzqRh7jEfMSF4Wwnyew7CGKVdVQUbZOsz2MR+oSrtSFYhEGJo3m2QAWZDRudSO0YRNHlFOueXMy7d4MGLRBr9OeHKaPWOtbsQMU6V3o79tjlRHA3t1A7P737ccmU8mUdDMvvdQfcDdmblBcn6RAEBXvd+pI2yOQ5ixedf1yqEcltv6o1ZuSFgBp/qtJAEV4PHna8nj3C4gvB5dKCJPYS6sQAV38ZQUyo4153H1aZwKjON9hBM9XAhqDwqeT5U6P3vBtxcNNIyA4fyZPQGl9SOhqaqhtr91YT/65EYPSZCqEPaszTDYRPMmcrivdGylAEMHMdP65ooJL71VZPuz5J/zLINZaSDBbTTnNB6j9nyWoRfHXHuCh2QbhMsuDOSLZZq8zkpNJGVAi5dYipEixazdpqN4SRSFZLYwA1hOX5gEnSt3zYnO0tJN1XBJw1u9ncHkU9/OKVOfML88o+aCG4Hc1Mg64DELQ/cTJhJmVC/fIgGQJ4I76hMp7d8SKabhlq7A9q2qhDQhaD6gKZ9RjUsdTMYIgvdXMQ8SKFRlYuqVRmlvkZ27zFyL/kT/40uvGMJ30gpKF1B+YBnzclqFEVF3G56ZbLfHeJVPR67OkPZt6XzkNRy+HXRn2DS+zlZOAafrXhbje274kZ7hhd5JxxmRG53Cl9u1dC+1oRDRcj2WBBFLalqztaG8J+Pi0+JfUszzSRV3kKEqV1JrU65ZhBurW6K6gqDR0CEOpf6YpvT7Z3CGcMkCqGWWAbWdxHTPY+LGKHxVgIYJiX0x93wG51kjMeIIjWsumYBk95tMvqsZ3WxQ7zz3xlql/gIv+/VC2RDzeS0+NoyWzQA1D203m7hmoIhzlFMQ/MKpt3J7IZ/WV3Wjslg1pazqhLSxxBFg85MnX+u8Pj37orHgra4t463eEUuLidkYSV8StOZp+atXRNSZSqWwIYCVffFrZGjoI559zs907PeNv7xnMllKF4ubTlX9tvOSEkYWbbVCUh3lauh1DwsPqskBcODEFqMmoxyTovJ5RmLxN3NOX67n3BJt8ZQw8Meb1kF7PwQ/9+XUQypDKliviF2wU7tgWTYf8714FZY91UEPOk7bxCNxLol4zUJ4R3776XDa2kO2rM37nzZ8rYv7ZPS9Y3HLdUyrIuEaQ3LbdRrF6noP+1oLubBIPAUYQL/QszeDvCkx9+Tl1moVzsDaWp5x17u7JKJCytak0p7OTEcXbQB5si1fbMyGTjeq2LmrYyZzkWVPw9EEEX9KIeS001C9JRWo9puZj6sPmSpx8puL1PrRRZ4VQo9sR9tXJdlfRGCsfd0uGHGl7unvdcnAY/ATgodpZj2P39tALjrWkqNd0yXWUlVu69b/ajb2IAFBg+xX250SUtFnf8pDxZP2dXaEq+muDtstnsLw92xnBxQeV/Ntzf0SG7v6pdBrhvBdatE33K9eBvdHeOA44SYYwxrrc1+dPuETnzzB8BvvxrZt/MNuHjDfNG2YmKdVsSaj3TytXyw8JohmyCoWB6DoRyBDwOBay/PKiYdOd7l42jUSRX7NLzwErB0BvjGL2imTqGxMZ44wcGN01JYQEzwBMha2DaFDFZe27q5aaMvHZQhnYNemtOf2l9s2RrQQqJ4M2Qzp38bELIG1OGXwqDemXUoTqozYrWxOZimRKlQvzD63A41ORg1CqebmFeTpaFIkyqx9omwrQ1/jVxL7Mso+FA6plHS4bmwLM5M8TDEcPD87kz7y+E0XznRHysSeI30sn80quDcuf6LCUi9WHJdSwM08l4Q++RjmfbvhazZ1ywJwopcBjr4XApSmQdRRrLN9EpNCQjNy6Ltnso18rhq+Qn8bas1ldjrgog/1PhSq4hmrglVrLk5R47L1OpGqcOVv1p/2ow0EyUx2MytEj5ifLfBxqE6ANF85ANp5QPHTqW817F1mGWEjVf5ClijnuQrneXG/SbgYkooMi8WZ9B/9Gq1z2De6hCG14Kurl5nCzrpBQOUfUzW76vs6bghE4N5CcM6+pOKfXWqSZn4zH79ltFBhSCgguQy402PSLCbnzbZAbbU+O85o3o6lGW7sEbXSqyu0MsHujg+rRm+ygWfgkv/Wu9ebq0EvfNjtu8a7CdCIY1LV6qaKoVkE2Bzj6R2NV53xyOOTp/3q0oLr/EuGFk/uc3VCTt72eQfSGB9M0hS1Ol4inhLC4pERqUSPo2h18fr7a21WoWESrrSO3MW0vC6OlBiLMq8XwnBJmD1S7vJXzWaHH2CJ/7G6mNs+H3nVteoQRKyOJyLLjN/lfWXRL2xlK+zhEfXM+tPLLD8Lx6KO87K0UiFNDOfr3v6eD7yA5jZVs42nSpfnLx+OtXgSxK/hXgEX8f9j4smbKIZqvGTSQzZqquN4pCdncFP7s7s8Ppx5yClvp/H6+f3Apbt/NXTLFtJPbY1xz/kpz5FTNjzubPtgApFSNl/+YWJq+u+pmIXsKmCLAZ6XB93zWfO09PiyGwx5yIsRVmfm8dJV77/ljxm+S4ppP9jswytELOeXiQJWybAdeYoo57dek/4mpZxXaPgEv0w0N+4a5BEvXT3BJ38ccA1n8PgNDc2lBdM9Yiea+zDzbAzbZZWwsI4UgRaVigvjdh3nk6SWCXw0n6OYR5Bn8JERpejZz+mv+7LviAbWCU30plKjTDsTkJnOL9Xv2A6mGLx+vWSNs5X39V9dLs8u9BcjZEOYClQp2+f8ZJfrj70R9Bqe3p+m4xyXt5DrF/whsSsLuzmYucQJnH55USt8p/r5WtFkz+U3+n7b44uTrMlGiu4+ZiH3+APo/oc9betr+sT3LV7QRPNqdDzyMWKhZcuP+sKO0lSVcCMrWdfHvAyskXSgUafRZE68FNcFXDRXY8NLwWy0b5KO3YtYw4uKdFouhNnd9+2Mzhx3xB4Ww8rThIx8XLVp2SwwENuwDUsshdACapmQ88ZhiXGh4tKKM45xR3eNk+e55FpJyLDVgrcPpLNU5idUEOGPecgJlpEI9osg0rxvLHJDcRMS2RriKcSJ0vnZ0mChTJGArbevmQPXkLjT14k7UrfNTeYJqTmr5gIn6kQ7CaaM1s2X5kKUC60oqPzcGP+J8IRlE90srZASLV0ekwM+9JTuOmAoo6GryZ26Uxr7ST15Kk/ogfM9AGJ9Qk77k/ARo+08g9Z/M946nmre+EWbKaez+BBFWAJyYi6hbF/4nKw5Ap3mFa8r/bmJxQGsB15wq90zly1sHOqWHEyqIvWwt+NZm+ZT2dAPvJSCTHW00D3sO2TaUvRthV1mXAX85YoW9NVnh5/BYEEPd5DS2CbEFWymiI0a0S/OJxn+5CmkeVvDhFJVVRkN1RVcdDVJa4clXsRabfoaDEcgPX7mKq3gqa3O7BgrhXS1pmtnlPdYrhmc+SU1DW0n/1ff7nqv7QsSXsxO5cgNz7DELvokwIqK9I2/zWCNJ0/Q3s66ThlhWs0utaIydYQI05FgSaLIKTUR0AefXtjog2K7FNJDjWOk68/yVF/SdjlUCuXHZ4eO5ifL/AwpRo3ErsjaQMCl164Z3S5Qu+N+qDtIRkdmu80wlW6gQLLnET6MyuzHUeaH39uP5ZdhnMz9av3lhqpR7nG8/8LtvRV8az27/+mZkwCvgsSqa4k+iZEceQ94GW6R47grnq0mnnIvlJyPqrLpIvlXRhix0aw1KaSebV+lhytej7k1KBT2PdzikGy+YbqJKd1ih1lfnz+Couj5wGxlX8RefBu+9TTZSHTZveb6XgOKXr7gUuIMWq03EBELwPwJuNS28f6YmCZprWqzGQl8Gd/YJteO3pqc0lBOi5y7RgpNbrf5XLpzdVjRLuIuossV/S80qjS0ZbWFIZwuFxm45tF383TLVAqvlT+72GXErqKKWJHWbq60B8PHnxaPBtJn5Olre3i24fdwv19yypOKYu8kcx48vKi6ciCcOfdi3sZ4lIDupft+Dj1MA4krg65UlUMy7OygTRTS9rdJFOd7lmuwZ03TTg5HjxKAcQXLTs6clhHGSycesmgXejPyqmLkcGv0VR0JJUr6GTYKFP+H9I2WyNjmrhF2AsqGqlYQSDpg8Q6LnwaLeQEDFXGxeb6jYXPlXeTJdKBKfmxMZMKNVu3AQqEPFfXUII78XYrRL7dE2y9OOqju+g/GFo8kXUdmF4u+K7YoupQrfL9dtrP9wcafgOuiVkXQjU8vnO9ZrzmpGrNDJIW9QI6yfKNsyi8HGVxePD2dHGwh16MW9FRStnpMVOQn42whF9O35e6D43HKsn+J8o7CIT5MyYGT5Zd49Qrr22dVdoX0yUr9tHWTNVa7rUuFAAtbQn5uhv+XRP1MgcD9r5I00dVsfCS6XS2gTJJHK+7LXl0Ie3DInvrU1mCYam3cRKbsj+dQsAuRc+FUNISRRe5tfqxN9ueFdeFBI2XCBa+CDqTLlaXBVqsu7n5Sh+Jd0QILpOjZ7d5F4h2mV4Jzu7cnTHhXyy+ZkBT9tGf9QR5p8eWRls6fkZbr3prrbXiFHP5NWmJTTrjCL+Pi/l54LD/OMjrJ6qig7I6TcaMBt382r7+hzeOv1v17Nr6csKRYwteNV+4L7XKo4MeBDpZvusIjSg4F/ObQkXXNyIKLohuK+W26ejPa7MXjQBse81lIcdgRHLpj1z2hg/z2iTnogkNdeYUS+G042vDKTfE6TwNv+C1/LKemHxYtbKJfa5TWPWWXm7PL++hzY/QxKK0TCmKlRtY1VilohXwSHnymSBiJCsKFxY5o8Jn6dxX5ihXTHFWGTn/o66v9dvL+ssJfCF338/pxQjfgsR/VhJ7sX6UlWHUR5q+a+wXrEJffcGspjD5IKIpZFInKpq+zrfL6VkoieDrRR7jrB9JaJnBACpWi2koZDV2//EkdnjARqzVePFcRj8zsG2/Dj5Z2ey4povVEXZx7U2XmZg69LEBVtc/Dwv9cgYWz6g8Rflz4fSKSPPu+KgKNK3q+3WxinUp25XNJ/C88T9NoYFre4L10giMeCRTOrFr3OAFJcpP9vC96f4HqsqRP1Ir6nBdR5Ixh7i/ssgE3+hqidMJ+POO/7nsnw7M+UDkQL3f1YOEQGZ2Lab5FY42wgcVSa76vIBRovTv39ZLD/h3LLSLIJn4PlwvUjtAa2JdxAp6CW3STwd5z3+4I+Kuc13+UQncsTx7DJesvtobO76sJ/yq4nNf+16cK/eoKuRndNTrlypvhEov826v/Tkp/nrd8H1wetJj1l3zn8P8quJyn/tenenW2uqY65Rd8vAH6ypsXpbG3/zspdTZt+2pUdHoWexv374P5r4Lyy6wy/evT74HM+wu+NSbQVH8RJHb+l1LSMs+Fm3tXyC8Plu8Fl3q9J+v+Xcn34NX6PidjqisqcFHi5/hfStmr93oY2uq72ONd+Ou4oNdPSc7/VPIt08rIKDbR+VI20bXIUvPE/zsp7v5333DT3yyel/v81yIa1uHned+/Pv2Wqum4RXq/B1LK/r4iGWcj/99JqX23+wFb+0Hbknso/m1nP0sc//XpN47tjRprLcK1ABed+Uvb999JiXx04hALeChr8Q7xgP/OJfyvO5YeHXHuC2uzp0l0kc676IXrKaIN5qGfH+UHoZIQmiBzDNcASjFwJDVB6qkAulEMLIPhh2OMN0pi0OQRJmbSBlORRJer8sZ0x5zFqYD3vEAnmvMc8HSNLXbJWC6wvZffqtQQ53bhzCIaR24hOB9/R55NThEIm+3Dvgx80u2i7y3UIHKKxFWswRimORHy+1jhWX4CxvUYPXZbNimzDOtQaFW8/gdIRi1Yhy9ca1Jl7oNKxDwzeB6VZG4vIdnYjySW0NSwTa4HZ0wwDBOD5+fcLnRjm6Yj3fyid1xN0S6Dd6kz28fClO1QCBykBXJQy0RyD8VnTx2IBQBc6UIVR+SsrdesG8eOhSHYvW2fiTPQfGDn6gwASvpb3Kq76b0vJykjenFzcr4dwbaW63EJ93YxHXOT7xFq2Xj70G9yW87EWr+Q2z8YiWbkZGlp7w2DY3CEwTnS3NDz06tv7PkzpSEiZifUTbpnTHMMk3C3rE/3dMqd0lBYGYSXfxbmsCZ/mekKUo5p0W6Z7rLuxVXYhQaGImg+EyzI/gB4A6PLbPmV78aFQ8xW4Hgke6+0pygd288BWLlVGy5sUdyjmKyljW1E0VEnJ7vOfZU+jeKiBirqNUdMxVMszs/m5kv7o449lnbEByeRqFQjCeN8GDkyI1bRPraS9UsKpI3u8yi1PmjTX0H84Rdv2w7bvkXK+HVhbIa54laSa6LbtcJnvQ5LXz8kIC/ow4lVsFOuGTXbmwI/ltH++p1kArK9YV/LkcZWCOEORGXy9jorteQ+1oXPbhKTopZu6bHDU6rsTOqq26sLLx37cUfMQhdLd4rnJMKkfz30olvoDZC+X4HU/Pm16wkF5DBSS/fS+xH2dXwj0QmLC5Sr0XQAfILGwMv2Od/a1f3n09/rJryLlgSA1G/ehyCfiJIU69nUqySmKVksnvJknxARhak+ayaERz0NnXs0Tts3uTGk5dPXsseTDnI9exuD04qrWF+TJ2gQa9I2djtLJSfXk6d6sx07LQkQurwCrj1Vk6nk2W6BihyODtQruYMUOhr3w5hZfR+zRGTZ4bCYkZh4+BUXM2U36e6gJBpprfLBq5u8vOJv0DRaKkP2YV+NYNyGN+F4KXhUIG4TG0TfZgy4Ox3NS1lF9EjT1YhqOFMPUOLXILffW8wsf+rqDV2ocpU9TBlHxPvFxKaJ7idxXeUfd0v0jbaKZ8kvWWAR+WZbBK3Jt4K57Fr2Q8mQk24yy7vj8b+uFMBYhIKkTniZ8DyhQWyjjljgxqUnIv/yX5DMOlVnqf8cHFYFCv9Ewj/0o+JPfjgG+V9ymYYf9kT9l2Ff4MdTqv9dhFxRwooSVpTw/24lBDQSebmySveMcrnwwkINOimklYXyDxmtVDUJZVpErKK0tf54Ecc2cV5Srwyd9opLd7gRJyF3lVqj9U58QN1bQPONa9+V+QbtJWkAr7jZ15twEay+VPwJwZpi2XtsZXpUidiyyV+iQchugegPCZsiXK6IvorPA26++n2lSKF//KcMdMBX6CvMYI6E4ZLGFihikVSl5e04QYmmMJNcio1nd6caXX6Xq2zRP7tNIPP/A7cJ3IBUzTd7cprxrC49VwpWn+LCR6SrDPmA1GxxMOQ1657edNN2s7LEBJBwCb/9p5mcQ3LGEVK7xd0ZRXLgzXxOx9nGq/HQVxIKzPpSzFdi1CEeTt0pLfqdbvxO29marshbkbcib0Xe/6Y8fF8sZTO5CzDz8Vbtwg7QIfYMFeH559Rkuz1dOfrjzb5vR0bpCyvroVlhklcpeEVceGxg5HAdhVMyw2fS/bStxXf5vc/CqOriEGa3TzCWlwViaiPp/avhZbaxOLKaYj3CM1QxXxFs0jIyLWLpGTOSV39lfuCyZD+hvWYKIvbzufkAx18WppU/qws9X9gSGvfWcXqTxu/AIxwjbqbwTendqHvh6MF9KJNwN/ZMOFmaiAL1kElcOzrVVU4BR3RBo4hhxmbYgREIinK1rD3mCBwCnQvIhad1qfPr0o2FQ6TKYTLIgZ2FGsBzvslJrz9RPaVVW/zbqwFCL0Yev4lwW/0klGQlCQgv36qDxU2D2dGB800y9r2jxtgX1Rg5lUJ7Coopy5ImNUGamOxUgOXr6mIlG059QiYoliOPk/LULunz7D0uZqXmkIKpAiaDerRLovd6+PMNPenf2nVexsszHpZf5+O7On2PbvJFLVSA15nVj9sbztf8oYu6RiIdj38UCpPWsoP1Y99sTLTT9Ar+8DH22BekqoHQ65FtnDJ3sdOsBCSvUalqqaE11yOguf9QJWNh7ZfqnS4RISTcq1aRnSR2aguZSqY9ndyYidcsQ8zXJeQyXjNJGNI5Osj8yt5b8AEdy1bU+YqEkvYJ0LlhNKSCnaTNxge0Mcb/IPFZEQoQkl0Y9TF17POIkemdD89w0JI2/ml3CVavgEifeDjoIHXyD7aIFiW95xVxxOykobyGWT5CGfZq7Y7mdEM8M+4o4w6y7LpeEDkS1m4zYv/I6Y42H5YSgN34DWQP3bHKz8+wifdQljpBSafD5jouvZr5NLbHIcczSGWLT22x+9N+s9iC+tJhDpUGsYAnIGnQHvTWe32sXGRZqV+DPKVnZqz2iFlq5Zry0NT2cT0UiLVp/6ipoTsj25Slz2ePU6bUQZ4x59Rcc9ASej4TmXztyQTxys5K2du0pxMi6/LTuqoEKuoRw5Moke2kiPY7Oe0I3FwPOx4P95qlR0TDRjWZen2eJoQu+/i7NDMge/qEotNmFRgKGLglIBmxtkh6PYFVPhQd9RLEh2S9X71rYS5JwQD1rJ/fcl3AoPyCtlI2k04F8yNt75t0/jfkaRvQbn2kAtdzY1P2k06h+O0cy/ztm1ZrM6DGbCQGt72AXYPnt1pZdM2bl2IQn2VZ7adOUrFEPQJKgS9M73/HzVAZTpl0kNjtEo8iMogEIGl7btSgd2ys+dcXaiZpxNJodY+gLD5kWy/0Oi+piQk8N4zsuEejEsznObZRPULEadbClv7E+6C9znw9/N0F2+znOV/OBC4ycqy3uxlBAyuklmj7ZTFc+B29s43/9k198ZTXlHwvXw534aiDQirqGb8rruL0jL41N0trcuHekj6eo59y/3ajwXOeMtrKJ/aR+OrYcUHHEK9hzqrbZ1rRki7XxxljfbUGKtkbtvgGGkhYd6ZXtEXzO3hXdM3h+zBNS/05bfGniHE+Qhw2TC2DxN6PjUeWOb47TuM/yqcXvq4XFBhWz+9U3iL88pXnsyJvRd6KvBV5K/L4y5NOnFWuEoaxq2C1/3FGpmEmxclJUHaYX+i75+RyxmDXPaFVx/lFuQFOy6NHF0XD+e2LIu7UKNss6xAXx29flFYIlPLO2WKN8TF+B8xv3+lKES1oaOB7wNwQE+rPa3gOvwm28FeHRw+tcT49wE/74tlkQz1ew+34qd743LaIB0K7tEL48SthfHB2pmiBRT4/spbz9Jfao4KyctX8Zv1WUQ3sbNc43+N7k6TdiWt9BRdFxU/xm4aMY2zOfyi0i/iI3+a4/KKmIN6orMBpBU4rcFqB0wqcVuC0AqcVOK3AaQVOK3BagdMKnFbgtAKnFTitwGkFTitwWoHTCpxW4LQCpxU4rcBpBU4rcFqB0wqcVuC0AqcVOK3AaQVOK3BagdMKnFbgtAKnFTitwGkFTitwWoHTCpxW4LTMZfKf0jzHNqR9G76rslc7r35vWeahWwe96+YbtJa+ifs/T43B0z8YbucNgpuLqsfmQb2t31+s/eupMcDPnxqrSrYNLOGNi+PKU2P/z3hqTHl6LBJTyygWXla+llbNwoU3rnL4ZT77fuHOfvLqyTc+etmIDJNlKuj+Jw+dZdz8lCGt56j2QxG5vn+i++FyBTyhVenHBj4JtFj2kp1/XzdENBDsa33xtfWqwiPpH4okB/H/eiGWGAxjk2rtIZ+dasmzxeSe+i/u9B4AZ7zxE5pSPTg9aEiJsravzEFkbP4ReY/j/FyOaecbT6VvfX2dDodxKI9MNfDmKD8SIgYmi8sxIdhcQXrOz3ZGYqaTMK57OabMgeaJltDgqTXPowMSfxypx3GlsZ80zm360qcemMwTBRoJTdLuvNuR45jmOhz1akazwwcKNhbnDlubxxzb76sRpBiJMsxPnu/CmaGS6E4tcxzCPGfstefc16yWuQ5PbsfYwntLM3PEK2bhb9F2z8yBdzf3lRPM2DE0c+6IPQbJbMdta1F67GPqTZtgDxlgZhJDu3FTN24qs8rCd9OhrNpIHJ6Byo0p3eFZO0sK3W2uGcR2JXmkyC++1PTMhFtH4V37dZy7LbHjl1VOtV470/oWWjLFjAoEa4YcuYLszNTFhbKgWw9ZTN2tqvukLmJyjhw51hvdXi3iSKFK1zWzJOfHJcmc6Fdzyc8gYdd6rEUU9GBf3MgxDFZBQHwmrewqCTqKg46evqFEak7v0m+pxG07daChy7Jjmv0WiCL8ZoIi9eLKgNfCUsJEXlOfRo7JfsovmYtQrILhd8tH1CroLL77tOlMGpg1JrF5NUog7FFup0J4bkzvhBwrVqw1XC7mc5yLYlX89jBwvLV0bDMiPx5ZtjXcU26jhmC+oLNbfZrRRmCnXubG86jZ5scvRCwo5D2mgVUHx5XgxzgmQqPM9EqtyhQxSVBeSHxS+5375pNW5hUGDiCS8r6nTLNBxZ7DH4G4X6i9pggN8fqm61+dXGAmqRcIsqXan1v+jgdZiSZqk3MrIkal3ZEGJns2c5uB9c5XnII3JZZw/nwSYTTx6MO5eD/G6ycswG8uiR4lzytsCPlwq/jECXr0b0pbvNwq5ZERYqZqA9lBZNMDIkaen7pdBFRizn9vxxx25G1ZRUP4yLQd5Gi3wdgvGq/sT3BphntZnJqUTaSY7MVPfFjUpZ1tJo4p4iqck8J6fSohubNzj2wqr5MSkBqNRJdep0aia7QBzPzlzKoNgqfcIFGvLvu00jIb0biSBCTjdIhC4piYPVWZmeIpullS3g9XwTSzA9zNo9SmVNnUX92r9IBS3Rfm/QgddHzR3dPV8XHVZ2M+stblzI/VOLfbcEvAGPr2vWmej5t3VolZaW5IHANrvmAKHPxNoUrMUpOk+zgBeSVZxErFLBoVPHKQ7qjZG5AKjBz4soAve7P5wMZTxnZVnky93+s7/nZpa1y7eDInbj8bGux+PvQR+YJGLwFnPjfhtvY+ligWjwyN5iBZsimquv3gyduSnSewdGa7h65bzqAjy08AACEQp6NrN5i12JN1wk9So9wuR2REc+rqfXw5RfXzvpthowAruPwzGiQ7ZjcLfG74ijnnQ98m9HhCH4NgjnHbLLAXsHbvFLZ+yJB5DhnwJeRzVqCmUj4prHTn5zyPxY8Attub18c8f5EH3T4KMbcpiSF7TnG5fWRuX7HQG/bGRDxsArFxtgtUFW1xd7zoGff2649qw4F0bWMMXKRvqzgIoa4Cs2us1MOdzWr3iH2Al3ZA4bxn9ddIx7dQfvG6IFbkZmjMFcgb0S9D+A3IbxkKz4o2NIZk302uIOqHqbRLOhh/ch07LjeLZtUHsypLITQJezYhdkinMJP0B1evVOVK6rb108S594o4zoVgkMRDXEW4YpA5rdIy5921RfEUPTdVSt87cUIqABppStW3mcNHk2VZSsJYrKP7+r694vWfXhFFah9qiLBkZ4mfCLSv09WQ2foKTKUkitbPGVSqTH1NpNQmIIrtpC1QpDPNPuyZyVW3Tzr0tNiq1G481QKS/kOZ/Sczr+roVeDrfmu2QJ7hmFPqJ1dVsJvJFQ9TyprR5k2esYC1yRi6m/zsNfvYQe9TRbdN30/fTdVhbFVmyeDO75g0jZSbfaVROrp1B16x/PXHAM5a0EskCWD3dzqlI0WXf8aM/NM1ZN98qsYG0txg5OAIbQI8vNZsPM6A64EKNp8on4ZU0oDkY9CyUrlNMG+C10ubCJi2Weo2fGgNyKTFED4dnY1DMlJID6Ch7IrUCUZXMMcUWmpWwe05WUGpb2NfEbUKlk/cGxfOrtlkeGFzYdAVj3S3Lrnng2V3boTOcCa/ZPjkdm/esPeZUeX+A6uuaj2FtB0vwWEIsoktzypLDRNJrTF7OxppQADBNFfZ/t/jcFOiCXwwd9akDx16xSwfuebSBHgAWTqdU0FjENOnufotFeRtVMzrSo2tbsR0o7Q8nF556Uz0kcbu6XpTdA/hIaacXnvdZON4U+dkZKfIIUphB+X00U3nLzrh/WgLjeaxwjRZTYB8X4m0wSq2R9OZxEeQgwJRowljxCSqqYX7vqohsyGkD5tlhCXqgw2LbXVbK+OGHQG9Y0aLCHrn6YGFN3aCZeNRa/bsuRdQuCkf6S5mlY/xORTSXeIduABUCAaIWrO3/VhaGSi2mR6ZHx/bXTj3frScm6tE7USZb0hUJsFI6ngTaCTIa9x0EjSVYyYckApG23a9UFh4e6Pd9+mL5M5TrPqGyo7cCSx492hA+eH2jj8mztQG64Ne9oCwxGiRHhPxHM9D0jqBbw4EhT3jLLT02cvFLb2Hy8fRxbRJ/m3T7qGecgrm86M+5uzEjj9svHzd9hhJmKnJpZRWqvxROylXvE42Pyn1pECdungKO+hCoMbvLPeZ6BIt3cDdvDhf++05rQUSPxQz+kuC726cR3V+Wopm2597ThQqJo6ZoHzvV0WTiXkxPMe56IGAkucNmU+C0bZsyD7LZ9NBW3x2W2QkIqWHK1nPsuF+GkdY7vWGEgIk/7dM9ikxMcKFDnLmbIWDQeoef2I/XReKDs/gxF7wEbsIJI0cbh8JzdHgNW9BScrrrOY/ec6dY3UB4X0X06E4wiAqsCyl8yzKf8BVrmby0QitLZ0kfowum0HrWu9+HeZ7cPhZKvDRtXP9nt6F/dlVnSf//ibYvieT4Lc7q1Rmc0oh0/ZiXx6qfN28xetUhyEXsJspYw63CJkFuE91W76bLnffiplkhuDwXi8ZO6kYTcVUSjBViRrte26Yc4qalPkwDadSI+4hNzsPmX6xYXByf8Yqd8a9MZL3OvtawCV8w8KLgX3gfkZuH5s8P2cQO/+5dO7zWD5sNj+4ReQgLiYO0HE19BmOq69hRUIVZ2RrxNclaulmUtGvhySLlT/pUp3r3yX9zX9lCvdPlUQWx5S2Rb/fUKhKekWcya8haN4Kfj5gOu1Wc8RsLGz2uSXtl5mZ7SU+T0u2pWVAbDetrhx46n6ze28YolTcvWd+EjR+34xh/whRWufe4znEfFLmjJihuSTiXRKhPN7Twx0lzI3uFSJcjBlms6B0VlBLU1eXulsUJQDdEHMKz6geBW8J0Hx65S6RUOWXJqsIbhzJw9G7xD47yhmD5Ghvr1qxa9tCFXuok7ck8uN8wcFvSEcE9iiVkgiMOofjF/5Gxwd0V9kDppzTtCa7rrBGwQQiEzzMaf9oPyN1b0S03QlGr/9IT293iKx5GkY+9xUHTQtSEVDUy0hsYBw0oZ6UV9B/SlDzGt4tnnLs3gKXhgsj2y/qtrTod2M3w3rEco1TjuZDNLPb7Y941jhDZ7ccZnun98yl1WUb1+rW/wpD/3IB2s3JlPr6jpIOz3q/W+jNdCT7T7QersxZswo+wWEYxij+m20e0hp3w0y5VYkeSHMJV57VnUGFPCy+a8pDrKkqSMMSyHnrc243N7V6cnoPCDbs3zaibQ+j55byrFadfIlQfaYGMh4M1oiL6GckHKGKWDU2OYKYvHCTE4/kkeLRtk90nEv8WC1tO+zr9kjeb9hTNhszDyYfd7lsPvvAvCbaZDX5SoBUuVGAx6mHJMUYr1z8bSXRAxSjTiHMNKNrs52mks/D/U1iU2X3Jk6lfdFUouhKASZd1PITG22mztfO6+osfuWOPMesgs+ZVU/WOq+Owlm+nO4zaGk1nwBg65nIw6Eq7EvPmeUj2gcMu6C5M6NX9MTc7+K5xI5MRkzTp697hpNBg0wr6uap62QKhTlzPw+FGHFbVTHbry8XRP2l2yLdleIkZ7zOinL55iDAkhrnY1oNm0mDRTP6zFrPGQ8dh346HoHhvMbsFql/qlqR0HmJ+Ekrqi3p9U4v39qm2oQY7bB3ZpWac4F0k7dBnjHwO3mUVv2rUaGA8JlGrqgVRXFI47ik0usFH2iOWvTegq3w3ATPX7sUWpVjZFzkMZNyx4zwNso4Hk0hF4taPrjL2iNefzbOzn3blI45Q8cg+E8TCWO1vtzS6WSELa7paS9i+hpiIWO+4u5VM4mtDWeXUcGtNypZXkaT6Jwyy7C5ofdpmXvcGCcvZMXs7iObWgTpuTnB8yjhtfOL3gqy0FuFmH2Xr7/p6l6AsA3GOjWCbW0++6Zjf4FWOBOK/JaAPCZapaEJx+Fzw/C57ze65gDye8SYb8WCixqSf08cOceQ/tqMAa7jPkrb4OwnRTVOtdpfcAc5d7nmLJ6W/LdU8+xAfz04i4dM5do88jPrGoAZAEr7NFGc6pJoh93sNaxPZrw795VF3zfTr/nimEJTpSLubWhNHyz978nUvftxpTDul6qYeWI/JikXDLOBP39Gx7ydw3y9U9rrf4xXc/mxQPbeW3DWUFbp+hxMcMHrj6UmB2QTc83FAUykdb2HM8XsrkI8ZVzl2Ta1IJ/4v/mtL1o8ttL9hfXyM/vEvhPcabASeYFQToPnHYvjkeVak1w6bL5f0mGWYT7P6Fz1ZprN+WVmWiCvCsOl7b0VmVH3+qPkKXUVOvXNl2Y6EWoXTZDChSrNPzLKi5anlJ1d9KQDJzVyjHzOvnv+jyknZigNaDeTA3tkR2NOnvua5nriQura4dvHgAh2LzUIWxTd9WySjph9hOjhztHn0VqToo1EzEwWRl6/YbRycIoKHaMGARjnx2zkBmeUWGWTWKohx8fv5VWS/N9mmwZqxJs6aqgvbj4e1elXC3t5NvnR+TqqYWpUcpr/jWcApUSPgM9Q/0scMcy4WC0vNfYEGEmllJXZPhxu8egUK8QVEiiy9C+hqeqy7NY6n6uUYUZUjEeB2t8TdGetkLGDmlQR1j626TZCzfuisdvG2TXTO4HaPOlqT498QM92lI4N1lstvMuoLHEARud5bu8jySmgfQcNXBqXmb2albt6ULMzZhujzGL8nekXhfIap8vE1sF8J4T9iJZuRGzJnWP5G7aaqNf678ZrYtui5onVpoZz2Z7q818wc18M0lxwoEtEM81T+Zf07Op/mB47HTSQ+fSx09PiwNzKKQahTr1I1EonMqQNiIj5/Kivlswd68sxiewfVzJPIpXM9CrWtjxfbppEbxWWuAoBrdcTwXcmqSw3iTT8bYJM4xTfCTqz2aJEhk4Y7scqdm+OGgCT2blaR354UOh/rsm/qjgZ1+kBBg3fun1Vc/ug/5+Hliv34Fu5haeQsQ6PzJcVJS4OUj1PXBsxzzp3oeAjbPIjeUZ7mamxwE6Lj4iJCzKJLZ3zHMK8eA4Hi3YfVQbDActoyH3VTTCqtLOROP2chZnn9hWWondtqPw1c5kprwV+1mPxMftmpB1mTuVU7Qc76ya/6wK8X78ftDtQYnn60v8BUEsDBBQAAgAIAINzh0mZ25pjTQAAAGsAAAAbAAAAdW5pdmVyc2FsL3VuaXZlcnNhbC5wbmcueG1ss7GvyM1RKEstKs7Mz7NVMtQzULK34+WyKShKLctMLVeoAIoZ6RlAgJJCpa2SCRK3PDOlJAOowsDEFCGYkZqZnlFiq2RuYQIX1AeaCQBQSwECAAAUAAIACABElFdHI7RO+/sCAACwCAAAFAAAAAAAAAABAAAAAAAAAAAAdW5pdmVyc2FsL3BsYXllci54bWxQSwECAAAUAAIACACDc4dJRHFqQEZFAACGqgAAFwAAAAAAAAAAAAAAAAAtAwAAdW5pdmVyc2FsL3VuaXZlcnNhbC5wbmdQSwECAAAUAAIACACDc4dJmduaY00AAABrAAAAGwAAAAAAAAABAAAAAACoSAAAdW5pdmVyc2FsL3VuaXZlcnNhbC5wbmcueG1sUEsFBgAAAAADAAMA0AAAAC5JAAAAAA=="/>
  <p:tag name="ISPRING_PRESENTATION_TITLE" val="2"/>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25">
      <a:dk1>
        <a:srgbClr val="000000"/>
      </a:dk1>
      <a:lt1>
        <a:srgbClr val="FFFFFF"/>
      </a:lt1>
      <a:dk2>
        <a:srgbClr val="51647E"/>
      </a:dk2>
      <a:lt2>
        <a:srgbClr val="E7E6E6"/>
      </a:lt2>
      <a:accent1>
        <a:srgbClr val="5B9BD5"/>
      </a:accent1>
      <a:accent2>
        <a:srgbClr val="ED7D31"/>
      </a:accent2>
      <a:accent3>
        <a:srgbClr val="A5A5A5"/>
      </a:accent3>
      <a:accent4>
        <a:srgbClr val="FFD77A"/>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1480</TotalTime>
  <Words>539</Words>
  <Application>Microsoft Office PowerPoint</Application>
  <PresentationFormat>寬螢幕</PresentationFormat>
  <Paragraphs>66</Paragraphs>
  <Slides>15</Slides>
  <Notes>15</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15</vt:i4>
      </vt:variant>
    </vt:vector>
  </HeadingPairs>
  <TitlesOfParts>
    <vt:vector size="23" baseType="lpstr">
      <vt:lpstr>DengXian</vt:lpstr>
      <vt:lpstr>Noteworthy Bold</vt:lpstr>
      <vt:lpstr>宋体</vt:lpstr>
      <vt:lpstr>萝莉体 第二版</vt:lpstr>
      <vt:lpstr>Arial</vt:lpstr>
      <vt:lpstr>Calibri</vt:lpstr>
      <vt:lpstr>Helvetica</vt:lpstr>
      <vt:lpstr>Office 主题</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User</cp:lastModifiedBy>
  <cp:revision>47</cp:revision>
  <dcterms:created xsi:type="dcterms:W3CDTF">2016-08-03T07:39:45Z</dcterms:created>
  <dcterms:modified xsi:type="dcterms:W3CDTF">2022-10-20T01:24:14Z</dcterms:modified>
</cp:coreProperties>
</file>