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359" r:id="rId2"/>
    <p:sldId id="402" r:id="rId3"/>
    <p:sldId id="428" r:id="rId4"/>
    <p:sldId id="432" r:id="rId5"/>
    <p:sldId id="433" r:id="rId6"/>
    <p:sldId id="434" r:id="rId7"/>
    <p:sldId id="435" r:id="rId8"/>
  </p:sldIdLst>
  <p:sldSz cx="9144000" cy="5143500" type="screen16x9"/>
  <p:notesSz cx="6858000" cy="9144000"/>
  <p:custDataLst>
    <p:tags r:id="rId1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C2B"/>
    <a:srgbClr val="333333"/>
    <a:srgbClr val="3B424B"/>
    <a:srgbClr val="586371"/>
    <a:srgbClr val="40595D"/>
    <a:srgbClr val="708593"/>
    <a:srgbClr val="70A9B5"/>
    <a:srgbClr val="9CCBBB"/>
    <a:srgbClr val="5A895C"/>
    <a:srgbClr val="7EBA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35" autoAdjust="0"/>
    <p:restoredTop sz="94660" autoAdjust="0"/>
  </p:normalViewPr>
  <p:slideViewPr>
    <p:cSldViewPr>
      <p:cViewPr varScale="1">
        <p:scale>
          <a:sx n="151" d="100"/>
          <a:sy n="151" d="100"/>
        </p:scale>
        <p:origin x="690" y="1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6" d="100"/>
          <a:sy n="86" d="100"/>
        </p:scale>
        <p:origin x="-38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53A075-29DF-4CAE-8BA7-CDA0ED456C88}" type="datetimeFigureOut">
              <a:rPr lang="zh-CN" altLang="en-US" smtClean="0"/>
              <a:t>2022/9/22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E3924EE-29F1-4E68-A53A-86CBCBDF827A}" type="slidenum">
              <a:rPr lang="zh-CN" altLang="en-US" smtClean="0"/>
              <a:t>‹#›</a:t>
            </a:fld>
            <a:endParaRPr lang="zh-CN" altLang="en-US"/>
          </a:p>
        </p:txBody>
      </p:sp>
    </p:spTree>
    <p:extLst>
      <p:ext uri="{BB962C8B-B14F-4D97-AF65-F5344CB8AC3E}">
        <p14:creationId xmlns:p14="http://schemas.microsoft.com/office/powerpoint/2010/main" val="22138443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2B73EA-EE91-4E33-A9C1-8BF5DD7139A2}" type="datetimeFigureOut">
              <a:rPr lang="zh-CN" altLang="en-US" smtClean="0"/>
              <a:t>2022/9/22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2B679-AE23-4750-8FB0-6513430B8953}" type="slidenum">
              <a:rPr lang="zh-CN" altLang="en-US" smtClean="0"/>
              <a:t>‹#›</a:t>
            </a:fld>
            <a:endParaRPr lang="zh-CN" altLang="en-US"/>
          </a:p>
        </p:txBody>
      </p:sp>
    </p:spTree>
    <p:extLst>
      <p:ext uri="{BB962C8B-B14F-4D97-AF65-F5344CB8AC3E}">
        <p14:creationId xmlns:p14="http://schemas.microsoft.com/office/powerpoint/2010/main" val="12993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a:t>
            </a:fld>
            <a:endParaRPr lang="zh-CN" altLang="en-US"/>
          </a:p>
        </p:txBody>
      </p:sp>
    </p:spTree>
    <p:extLst>
      <p:ext uri="{BB962C8B-B14F-4D97-AF65-F5344CB8AC3E}">
        <p14:creationId xmlns:p14="http://schemas.microsoft.com/office/powerpoint/2010/main" val="301023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extLst>
      <p:ext uri="{BB962C8B-B14F-4D97-AF65-F5344CB8AC3E}">
        <p14:creationId xmlns:p14="http://schemas.microsoft.com/office/powerpoint/2010/main" val="25231390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92B679-AE23-4750-8FB0-6513430B8953}"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52586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83114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5121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2022/9/22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2022/9/22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t="-3000" b="-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2022/9/22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
        <p:nvSpPr>
          <p:cNvPr id="7" name="矩形 6">
            <a:extLst>
              <a:ext uri="{FF2B5EF4-FFF2-40B4-BE49-F238E27FC236}">
                <a16:creationId xmlns:a16="http://schemas.microsoft.com/office/drawing/2014/main" id="{7820CF6E-9427-4190-9833-E07F18DCAEA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60" r:id="rId2"/>
    <p:sldLayoutId id="2147483661" r:id="rId3"/>
    <p:sldLayoutId id="2147483654" r:id="rId4"/>
    <p:sldLayoutId id="214748365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hemeOverride" Target="../theme/themeOverride1.xml"/><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hemeOverride" Target="../theme/themeOverride5.xml"/><Relationship Id="rId5" Type="http://schemas.openxmlformats.org/officeDocument/2006/relationships/image" Target="../media/image2.png"/><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sp>
        <p:nvSpPr>
          <p:cNvPr id="3324" name="Freeform 3305">
            <a:extLst>
              <a:ext uri="{FF2B5EF4-FFF2-40B4-BE49-F238E27FC236}">
                <a16:creationId xmlns:a16="http://schemas.microsoft.com/office/drawing/2014/main" id="{7F929FFB-24CE-43CE-814E-815B3A63D8C0}"/>
              </a:ext>
            </a:extLst>
          </p:cNvPr>
          <p:cNvSpPr>
            <a:spLocks/>
          </p:cNvSpPr>
          <p:nvPr/>
        </p:nvSpPr>
        <p:spPr bwMode="auto">
          <a:xfrm>
            <a:off x="-15605" y="-11432"/>
            <a:ext cx="5108575" cy="5146675"/>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close/>
              </a:path>
            </a:pathLst>
          </a:custGeom>
          <a:solidFill>
            <a:srgbClr val="FB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5" name="Freeform 3306">
            <a:extLst>
              <a:ext uri="{FF2B5EF4-FFF2-40B4-BE49-F238E27FC236}">
                <a16:creationId xmlns:a16="http://schemas.microsoft.com/office/drawing/2014/main" id="{8C88874B-5B0E-4248-8C46-A6A2AF6346B1}"/>
              </a:ext>
            </a:extLst>
          </p:cNvPr>
          <p:cNvSpPr>
            <a:spLocks/>
          </p:cNvSpPr>
          <p:nvPr/>
        </p:nvSpPr>
        <p:spPr bwMode="auto">
          <a:xfrm>
            <a:off x="1588" y="-1588"/>
            <a:ext cx="5108575" cy="5146675"/>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a:extLst>
              <a:ext uri="{FF2B5EF4-FFF2-40B4-BE49-F238E27FC236}">
                <a16:creationId xmlns:a16="http://schemas.microsoft.com/office/drawing/2014/main" id="{AA36BE2C-1382-468F-881F-EEE4F6713505}"/>
              </a:ext>
            </a:extLst>
          </p:cNvPr>
          <p:cNvSpPr>
            <a:spLocks/>
          </p:cNvSpPr>
          <p:nvPr/>
        </p:nvSpPr>
        <p:spPr bwMode="auto">
          <a:xfrm>
            <a:off x="920694" y="281861"/>
            <a:ext cx="2229488" cy="2232243"/>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a:extLst>
              <a:ext uri="{FF2B5EF4-FFF2-40B4-BE49-F238E27FC236}">
                <a16:creationId xmlns:a16="http://schemas.microsoft.com/office/drawing/2014/main" id="{1D3D3CEF-08CB-4A4E-B712-70B3C234E138}"/>
              </a:ext>
            </a:extLst>
          </p:cNvPr>
          <p:cNvSpPr>
            <a:spLocks/>
          </p:cNvSpPr>
          <p:nvPr/>
        </p:nvSpPr>
        <p:spPr bwMode="auto">
          <a:xfrm>
            <a:off x="920694" y="2514104"/>
            <a:ext cx="2229488" cy="2230865"/>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rgbClr val="9614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a:extLst>
              <a:ext uri="{FF2B5EF4-FFF2-40B4-BE49-F238E27FC236}">
                <a16:creationId xmlns:a16="http://schemas.microsoft.com/office/drawing/2014/main" id="{75C6C2BE-C40C-4C0E-A77C-98D270BBAC2D}"/>
              </a:ext>
            </a:extLst>
          </p:cNvPr>
          <p:cNvSpPr>
            <a:spLocks/>
          </p:cNvSpPr>
          <p:nvPr/>
        </p:nvSpPr>
        <p:spPr bwMode="auto">
          <a:xfrm>
            <a:off x="2034750" y="1397295"/>
            <a:ext cx="2230865" cy="2232243"/>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14" name="Freeform 3301">
            <a:extLst>
              <a:ext uri="{FF2B5EF4-FFF2-40B4-BE49-F238E27FC236}">
                <a16:creationId xmlns:a16="http://schemas.microsoft.com/office/drawing/2014/main" id="{3EFCBE47-E6A2-464D-9D13-CD9E22F00884}"/>
              </a:ext>
            </a:extLst>
          </p:cNvPr>
          <p:cNvSpPr>
            <a:spLocks/>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337" name="组合 3336">
            <a:extLst>
              <a:ext uri="{FF2B5EF4-FFF2-40B4-BE49-F238E27FC236}">
                <a16:creationId xmlns:a16="http://schemas.microsoft.com/office/drawing/2014/main" id="{7DF45C9C-0F82-48FA-8FF2-C18275FDF3C0}"/>
              </a:ext>
            </a:extLst>
          </p:cNvPr>
          <p:cNvGrpSpPr/>
          <p:nvPr/>
        </p:nvGrpSpPr>
        <p:grpSpPr>
          <a:xfrm>
            <a:off x="265239" y="1114832"/>
            <a:ext cx="2796817" cy="2798546"/>
            <a:chOff x="265239" y="1114832"/>
            <a:chExt cx="2796817" cy="2798546"/>
          </a:xfrm>
        </p:grpSpPr>
        <p:sp>
          <p:nvSpPr>
            <p:cNvPr id="3310" name="Freeform 3297">
              <a:extLst>
                <a:ext uri="{FF2B5EF4-FFF2-40B4-BE49-F238E27FC236}">
                  <a16:creationId xmlns:a16="http://schemas.microsoft.com/office/drawing/2014/main" id="{5ED01EE8-8BBD-47ED-A993-C8549BAFB3E6}"/>
                </a:ext>
              </a:extLst>
            </p:cNvPr>
            <p:cNvSpPr>
              <a:spLocks/>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26" name="Freeform 3297">
              <a:extLst>
                <a:ext uri="{FF2B5EF4-FFF2-40B4-BE49-F238E27FC236}">
                  <a16:creationId xmlns:a16="http://schemas.microsoft.com/office/drawing/2014/main" id="{3DFA7D73-9440-4A5C-AD3D-021F8E079890}"/>
                </a:ext>
              </a:extLst>
            </p:cNvPr>
            <p:cNvSpPr>
              <a:spLocks/>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0">
              <a:blip r:embed="rId5">
                <a:extLst>
                  <a:ext uri="{28A0092B-C50C-407E-A947-70E740481C1C}">
                    <a14:useLocalDpi xmlns:a14="http://schemas.microsoft.com/office/drawing/2010/main" val="0"/>
                  </a:ext>
                </a:extLst>
              </a:blip>
              <a:srcRect/>
              <a:stretch>
                <a:fillRect l="-33000" r="-3000" b="-11000"/>
              </a:stretch>
            </a:bli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3330" name="Freeform 5">
            <a:extLst>
              <a:ext uri="{FF2B5EF4-FFF2-40B4-BE49-F238E27FC236}">
                <a16:creationId xmlns:a16="http://schemas.microsoft.com/office/drawing/2014/main" id="{D5A68901-8D35-40BA-A389-A518C0E0DFD9}"/>
              </a:ext>
            </a:extLst>
          </p:cNvPr>
          <p:cNvSpPr>
            <a:spLocks/>
          </p:cNvSpPr>
          <p:nvPr/>
        </p:nvSpPr>
        <p:spPr bwMode="auto">
          <a:xfrm>
            <a:off x="6084168" y="3923907"/>
            <a:ext cx="2615636" cy="2618868"/>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1" name="Freeform 3301">
            <a:extLst>
              <a:ext uri="{FF2B5EF4-FFF2-40B4-BE49-F238E27FC236}">
                <a16:creationId xmlns:a16="http://schemas.microsoft.com/office/drawing/2014/main" id="{7C0D8CDF-D94B-4B77-80D0-9B53CA5B26D7}"/>
              </a:ext>
            </a:extLst>
          </p:cNvPr>
          <p:cNvSpPr>
            <a:spLocks/>
          </p:cNvSpPr>
          <p:nvPr/>
        </p:nvSpPr>
        <p:spPr bwMode="auto">
          <a:xfrm>
            <a:off x="7893162" y="452057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32" name="Freeform 3301">
            <a:extLst>
              <a:ext uri="{FF2B5EF4-FFF2-40B4-BE49-F238E27FC236}">
                <a16:creationId xmlns:a16="http://schemas.microsoft.com/office/drawing/2014/main" id="{9E87D0C4-0ADC-4B6F-B423-F2763A801957}"/>
              </a:ext>
            </a:extLst>
          </p:cNvPr>
          <p:cNvSpPr>
            <a:spLocks/>
          </p:cNvSpPr>
          <p:nvPr/>
        </p:nvSpPr>
        <p:spPr bwMode="auto">
          <a:xfrm>
            <a:off x="3344899" y="3182036"/>
            <a:ext cx="894169" cy="89500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 name="文字方塊 1">
            <a:extLst>
              <a:ext uri="{FF2B5EF4-FFF2-40B4-BE49-F238E27FC236}">
                <a16:creationId xmlns:a16="http://schemas.microsoft.com/office/drawing/2014/main" id="{F97780D4-CA6F-48A1-8254-373C032324C2}"/>
              </a:ext>
            </a:extLst>
          </p:cNvPr>
          <p:cNvSpPr txBox="1"/>
          <p:nvPr/>
        </p:nvSpPr>
        <p:spPr>
          <a:xfrm>
            <a:off x="5594278" y="1930004"/>
            <a:ext cx="1858042" cy="461665"/>
          </a:xfrm>
          <a:prstGeom prst="rect">
            <a:avLst/>
          </a:prstGeom>
          <a:noFill/>
        </p:spPr>
        <p:txBody>
          <a:bodyPr wrap="square" rtlCol="0">
            <a:spAutoFit/>
          </a:bodyPr>
          <a:lstStyle/>
          <a:p>
            <a:r>
              <a:rPr lang="en-US" altLang="zh-TW" sz="2400" dirty="0">
                <a:solidFill>
                  <a:schemeClr val="tx1">
                    <a:lumMod val="75000"/>
                    <a:lumOff val="25000"/>
                  </a:schemeClr>
                </a:solidFill>
                <a:latin typeface="微软雅黑" panose="020B0503020204020204" pitchFamily="34" charset="-122"/>
                <a:ea typeface="微软雅黑" panose="020B0503020204020204" pitchFamily="34" charset="-122"/>
              </a:rPr>
              <a:t>921</a:t>
            </a:r>
            <a:r>
              <a:rPr lang="zh-TW" altLang="en-US" sz="2400" dirty="0">
                <a:solidFill>
                  <a:schemeClr val="tx1">
                    <a:lumMod val="75000"/>
                    <a:lumOff val="25000"/>
                  </a:schemeClr>
                </a:solidFill>
                <a:latin typeface="微软雅黑" panose="020B0503020204020204" pitchFamily="34" charset="-122"/>
                <a:ea typeface="微软雅黑" panose="020B0503020204020204" pitchFamily="34" charset="-122"/>
              </a:rPr>
              <a:t>大地震</a:t>
            </a:r>
          </a:p>
        </p:txBody>
      </p:sp>
      <p:sp>
        <p:nvSpPr>
          <p:cNvPr id="3" name="文字方塊 2">
            <a:extLst>
              <a:ext uri="{FF2B5EF4-FFF2-40B4-BE49-F238E27FC236}">
                <a16:creationId xmlns:a16="http://schemas.microsoft.com/office/drawing/2014/main" id="{7CA7DDCF-E204-4CAA-A0D8-E4921B68A463}"/>
              </a:ext>
            </a:extLst>
          </p:cNvPr>
          <p:cNvSpPr txBox="1"/>
          <p:nvPr/>
        </p:nvSpPr>
        <p:spPr>
          <a:xfrm>
            <a:off x="6012076" y="2283718"/>
            <a:ext cx="2225170" cy="276999"/>
          </a:xfrm>
          <a:prstGeom prst="rect">
            <a:avLst/>
          </a:prstGeom>
          <a:noFill/>
        </p:spPr>
        <p:txBody>
          <a:bodyPr wrap="square" rtlCol="0">
            <a:spAutoFit/>
          </a:bodyPr>
          <a:lstStyle/>
          <a:p>
            <a:r>
              <a:rPr lang="en-US" altLang="zh-TW" sz="1200" dirty="0">
                <a:solidFill>
                  <a:schemeClr val="tx1">
                    <a:lumMod val="75000"/>
                    <a:lumOff val="25000"/>
                  </a:schemeClr>
                </a:solidFill>
                <a:latin typeface="微软雅黑" panose="020B0503020204020204" pitchFamily="34" charset="-122"/>
                <a:ea typeface="微软雅黑" panose="020B0503020204020204" pitchFamily="34" charset="-122"/>
              </a:rPr>
              <a:t>50317.19</a:t>
            </a:r>
            <a:endParaRPr lang="zh-TW"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48065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7">
            <a:extLst>
              <a:ext uri="{FF2B5EF4-FFF2-40B4-BE49-F238E27FC236}">
                <a16:creationId xmlns:a16="http://schemas.microsoft.com/office/drawing/2014/main" id="{390383CF-6A01-4664-80DE-64B9BD171C84}"/>
              </a:ext>
            </a:extLst>
          </p:cNvPr>
          <p:cNvSpPr>
            <a:spLocks/>
          </p:cNvSpPr>
          <p:nvPr/>
        </p:nvSpPr>
        <p:spPr bwMode="auto">
          <a:xfrm>
            <a:off x="837412" y="-835771"/>
            <a:ext cx="2359265" cy="2360723"/>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38" name="组合 37">
            <a:extLst>
              <a:ext uri="{FF2B5EF4-FFF2-40B4-BE49-F238E27FC236}">
                <a16:creationId xmlns:a16="http://schemas.microsoft.com/office/drawing/2014/main" id="{4A05AB9F-2F1D-4FEF-BE1E-9CA58A25F95F}"/>
              </a:ext>
            </a:extLst>
          </p:cNvPr>
          <p:cNvGrpSpPr/>
          <p:nvPr/>
        </p:nvGrpSpPr>
        <p:grpSpPr>
          <a:xfrm>
            <a:off x="-1050864" y="145704"/>
            <a:ext cx="2958568" cy="2960397"/>
            <a:chOff x="265239" y="1114832"/>
            <a:chExt cx="2796817" cy="2798546"/>
          </a:xfrm>
        </p:grpSpPr>
        <p:sp>
          <p:nvSpPr>
            <p:cNvPr id="39" name="Freeform 3297">
              <a:extLst>
                <a:ext uri="{FF2B5EF4-FFF2-40B4-BE49-F238E27FC236}">
                  <a16:creationId xmlns:a16="http://schemas.microsoft.com/office/drawing/2014/main" id="{F305A265-7B1A-415F-84B0-20794EDC6BD7}"/>
                </a:ext>
              </a:extLst>
            </p:cNvPr>
            <p:cNvSpPr>
              <a:spLocks/>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297">
              <a:extLst>
                <a:ext uri="{FF2B5EF4-FFF2-40B4-BE49-F238E27FC236}">
                  <a16:creationId xmlns:a16="http://schemas.microsoft.com/office/drawing/2014/main" id="{0E550246-976C-4895-B556-5ACEDF194E61}"/>
                </a:ext>
              </a:extLst>
            </p:cNvPr>
            <p:cNvSpPr>
              <a:spLocks/>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1">
              <a:blip r:embed="rId4">
                <a:extLst>
                  <a:ext uri="{28A0092B-C50C-407E-A947-70E740481C1C}">
                    <a14:useLocalDpi xmlns:a14="http://schemas.microsoft.com/office/drawing/2010/main" val="0"/>
                  </a:ext>
                </a:extLst>
              </a:blip>
              <a:srcRect/>
              <a:stretch>
                <a:fillRect l="-12000" r="-30000"/>
              </a:stretch>
            </a:blip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a:extLst>
              <a:ext uri="{FF2B5EF4-FFF2-40B4-BE49-F238E27FC236}">
                <a16:creationId xmlns:a16="http://schemas.microsoft.com/office/drawing/2014/main" id="{2EB49A0B-4ABF-4535-83F6-02C24C4F2054}"/>
              </a:ext>
            </a:extLst>
          </p:cNvPr>
          <p:cNvGrpSpPr/>
          <p:nvPr/>
        </p:nvGrpSpPr>
        <p:grpSpPr>
          <a:xfrm>
            <a:off x="1513264" y="1504108"/>
            <a:ext cx="1636640" cy="1638160"/>
            <a:chOff x="2343540" y="491900"/>
            <a:chExt cx="1636640" cy="1638160"/>
          </a:xfrm>
        </p:grpSpPr>
        <p:sp>
          <p:nvSpPr>
            <p:cNvPr id="36" name="Freeform 3301">
              <a:extLst>
                <a:ext uri="{FF2B5EF4-FFF2-40B4-BE49-F238E27FC236}">
                  <a16:creationId xmlns:a16="http://schemas.microsoft.com/office/drawing/2014/main" id="{C02B5D43-B8DA-4EC2-8AA3-14711E0C5BE4}"/>
                </a:ext>
              </a:extLst>
            </p:cNvPr>
            <p:cNvSpPr>
              <a:spLocks/>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矩形 36">
              <a:extLst>
                <a:ext uri="{FF2B5EF4-FFF2-40B4-BE49-F238E27FC236}">
                  <a16:creationId xmlns:a16="http://schemas.microsoft.com/office/drawing/2014/main" id="{F457D879-7003-4AD1-9567-867FA45147A5}"/>
                </a:ext>
              </a:extLst>
            </p:cNvPr>
            <p:cNvSpPr/>
            <p:nvPr/>
          </p:nvSpPr>
          <p:spPr>
            <a:xfrm>
              <a:off x="2449948" y="967459"/>
              <a:ext cx="1467561" cy="523220"/>
            </a:xfrm>
            <a:prstGeom prst="rect">
              <a:avLst/>
            </a:prstGeom>
          </p:spPr>
          <p:txBody>
            <a:bodyPr wrap="square">
              <a:spAutoFit/>
            </a:bodyPr>
            <a:lstStyle/>
            <a:p>
              <a:pPr algn="ctr"/>
              <a:r>
                <a:rPr lang="zh-TW" altLang="en-US" sz="1600" b="1" dirty="0">
                  <a:solidFill>
                    <a:schemeClr val="bg1">
                      <a:lumMod val="100000"/>
                    </a:schemeClr>
                  </a:solidFill>
                  <a:cs typeface="+mn-ea"/>
                  <a:sym typeface="+mn-lt"/>
                </a:rPr>
                <a:t>目錄</a:t>
              </a:r>
              <a:endParaRPr lang="en-US" altLang="zh-TW" sz="1600" b="1" dirty="0">
                <a:solidFill>
                  <a:schemeClr val="bg1">
                    <a:lumMod val="100000"/>
                  </a:schemeClr>
                </a:solidFill>
                <a:cs typeface="+mn-ea"/>
                <a:sym typeface="+mn-lt"/>
              </a:endParaRPr>
            </a:p>
            <a:p>
              <a:pPr algn="ctr"/>
              <a:r>
                <a:rPr lang="en-US" altLang="zh-CN" sz="1200" b="1" dirty="0">
                  <a:solidFill>
                    <a:schemeClr val="bg1">
                      <a:lumMod val="100000"/>
                    </a:schemeClr>
                  </a:solidFill>
                  <a:cs typeface="+mn-ea"/>
                  <a:sym typeface="+mn-lt"/>
                </a:rPr>
                <a:t>CONTENT</a:t>
              </a:r>
              <a:endParaRPr lang="en-US" altLang="zh-CN" sz="1600" b="1" dirty="0">
                <a:solidFill>
                  <a:schemeClr val="bg1">
                    <a:lumMod val="100000"/>
                  </a:schemeClr>
                </a:solidFill>
                <a:cs typeface="+mn-ea"/>
                <a:sym typeface="+mn-lt"/>
              </a:endParaRPr>
            </a:p>
          </p:txBody>
        </p:sp>
      </p:grpSp>
      <p:sp>
        <p:nvSpPr>
          <p:cNvPr id="42" name="Freeform 7">
            <a:extLst>
              <a:ext uri="{FF2B5EF4-FFF2-40B4-BE49-F238E27FC236}">
                <a16:creationId xmlns:a16="http://schemas.microsoft.com/office/drawing/2014/main" id="{0210C34B-7EE7-4375-B396-47E6678E02AE}"/>
              </a:ext>
            </a:extLst>
          </p:cNvPr>
          <p:cNvSpPr>
            <a:spLocks/>
          </p:cNvSpPr>
          <p:nvPr/>
        </p:nvSpPr>
        <p:spPr bwMode="auto">
          <a:xfrm>
            <a:off x="477524" y="2722791"/>
            <a:ext cx="2230865" cy="2232243"/>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
            <a:extLst>
              <a:ext uri="{FF2B5EF4-FFF2-40B4-BE49-F238E27FC236}">
                <a16:creationId xmlns:a16="http://schemas.microsoft.com/office/drawing/2014/main" id="{B30F8AE6-C4F1-4588-969F-9F63BABB74EB}"/>
              </a:ext>
            </a:extLst>
          </p:cNvPr>
          <p:cNvSpPr>
            <a:spLocks/>
          </p:cNvSpPr>
          <p:nvPr/>
        </p:nvSpPr>
        <p:spPr bwMode="auto">
          <a:xfrm>
            <a:off x="6084168" y="3923907"/>
            <a:ext cx="2615636" cy="2618868"/>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301">
            <a:extLst>
              <a:ext uri="{FF2B5EF4-FFF2-40B4-BE49-F238E27FC236}">
                <a16:creationId xmlns:a16="http://schemas.microsoft.com/office/drawing/2014/main" id="{AA191401-1281-428D-ADA8-E8D8D662E53C}"/>
              </a:ext>
            </a:extLst>
          </p:cNvPr>
          <p:cNvSpPr>
            <a:spLocks/>
          </p:cNvSpPr>
          <p:nvPr/>
        </p:nvSpPr>
        <p:spPr bwMode="auto">
          <a:xfrm>
            <a:off x="7893162" y="452057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文字方塊 3">
            <a:extLst>
              <a:ext uri="{FF2B5EF4-FFF2-40B4-BE49-F238E27FC236}">
                <a16:creationId xmlns:a16="http://schemas.microsoft.com/office/drawing/2014/main" id="{11B642F0-236B-4C37-9E6E-9A147A4FAD5B}"/>
              </a:ext>
            </a:extLst>
          </p:cNvPr>
          <p:cNvSpPr txBox="1"/>
          <p:nvPr/>
        </p:nvSpPr>
        <p:spPr>
          <a:xfrm>
            <a:off x="3347864" y="3238747"/>
            <a:ext cx="4824536" cy="553998"/>
          </a:xfrm>
          <a:prstGeom prst="rect">
            <a:avLst/>
          </a:prstGeom>
          <a:noFill/>
        </p:spPr>
        <p:txBody>
          <a:bodyPr wrap="square" rtlCol="0">
            <a:spAutoFit/>
          </a:bodyPr>
          <a:lstStyle/>
          <a:p>
            <a:endParaRPr lang="en-US" altLang="zh-TW" dirty="0"/>
          </a:p>
          <a:p>
            <a:endParaRPr lang="zh-TW"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084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
          <p:cNvGrpSpPr/>
          <p:nvPr/>
        </p:nvGrpSpPr>
        <p:grpSpPr>
          <a:xfrm>
            <a:off x="791018" y="753832"/>
            <a:ext cx="2772946" cy="3833647"/>
            <a:chOff x="1054690" y="1005109"/>
            <a:chExt cx="3697262" cy="5111529"/>
          </a:xfrm>
        </p:grpSpPr>
        <p:sp>
          <p:nvSpPr>
            <p:cNvPr id="12" name="Freeform: Shape 282"/>
            <p:cNvSpPr>
              <a:spLocks/>
            </p:cNvSpPr>
            <p:nvPr/>
          </p:nvSpPr>
          <p:spPr bwMode="auto">
            <a:xfrm flipH="1">
              <a:off x="3291283" y="5511439"/>
              <a:ext cx="272622" cy="219213"/>
            </a:xfrm>
            <a:custGeom>
              <a:avLst/>
              <a:gdLst>
                <a:gd name="T0" fmla="*/ 31 w 299"/>
                <a:gd name="T1" fmla="*/ 255 h 255"/>
                <a:gd name="T2" fmla="*/ 83 w 299"/>
                <a:gd name="T3" fmla="*/ 198 h 255"/>
                <a:gd name="T4" fmla="*/ 299 w 299"/>
                <a:gd name="T5" fmla="*/ 198 h 255"/>
                <a:gd name="T6" fmla="*/ 299 w 299"/>
                <a:gd name="T7" fmla="*/ 139 h 255"/>
                <a:gd name="T8" fmla="*/ 105 w 299"/>
                <a:gd name="T9" fmla="*/ 139 h 255"/>
                <a:gd name="T10" fmla="*/ 93 w 299"/>
                <a:gd name="T11" fmla="*/ 139 h 255"/>
                <a:gd name="T12" fmla="*/ 93 w 299"/>
                <a:gd name="T13" fmla="*/ 130 h 255"/>
                <a:gd name="T14" fmla="*/ 93 w 299"/>
                <a:gd name="T15" fmla="*/ 0 h 255"/>
                <a:gd name="T16" fmla="*/ 0 w 299"/>
                <a:gd name="T17" fmla="*/ 0 h 255"/>
                <a:gd name="T18" fmla="*/ 0 w 299"/>
                <a:gd name="T19" fmla="*/ 198 h 255"/>
                <a:gd name="T20" fmla="*/ 31 w 299"/>
                <a:gd name="T21" fmla="*/ 198 h 255"/>
                <a:gd name="T22" fmla="*/ 31 w 299"/>
                <a:gd name="T23" fmla="*/ 2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9" h="255">
                  <a:moveTo>
                    <a:pt x="31" y="255"/>
                  </a:moveTo>
                  <a:lnTo>
                    <a:pt x="83" y="198"/>
                  </a:lnTo>
                  <a:lnTo>
                    <a:pt x="299" y="198"/>
                  </a:lnTo>
                  <a:lnTo>
                    <a:pt x="299" y="139"/>
                  </a:lnTo>
                  <a:lnTo>
                    <a:pt x="105" y="139"/>
                  </a:lnTo>
                  <a:lnTo>
                    <a:pt x="93" y="139"/>
                  </a:lnTo>
                  <a:lnTo>
                    <a:pt x="93" y="130"/>
                  </a:lnTo>
                  <a:lnTo>
                    <a:pt x="93" y="0"/>
                  </a:lnTo>
                  <a:lnTo>
                    <a:pt x="0" y="0"/>
                  </a:lnTo>
                  <a:lnTo>
                    <a:pt x="0" y="198"/>
                  </a:lnTo>
                  <a:lnTo>
                    <a:pt x="31" y="198"/>
                  </a:lnTo>
                  <a:lnTo>
                    <a:pt x="31" y="25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 name="Freeform: Shape 283"/>
            <p:cNvSpPr>
              <a:spLocks/>
            </p:cNvSpPr>
            <p:nvPr/>
          </p:nvSpPr>
          <p:spPr bwMode="auto">
            <a:xfrm flipH="1">
              <a:off x="3185517" y="5443525"/>
              <a:ext cx="282651" cy="230388"/>
            </a:xfrm>
            <a:custGeom>
              <a:avLst/>
              <a:gdLst>
                <a:gd name="T0" fmla="*/ 310 w 310"/>
                <a:gd name="T1" fmla="*/ 0 h 268"/>
                <a:gd name="T2" fmla="*/ 0 w 310"/>
                <a:gd name="T3" fmla="*/ 0 h 268"/>
                <a:gd name="T4" fmla="*/ 0 w 310"/>
                <a:gd name="T5" fmla="*/ 79 h 268"/>
                <a:gd name="T6" fmla="*/ 0 w 310"/>
                <a:gd name="T7" fmla="*/ 209 h 268"/>
                <a:gd name="T8" fmla="*/ 194 w 310"/>
                <a:gd name="T9" fmla="*/ 209 h 268"/>
                <a:gd name="T10" fmla="*/ 222 w 310"/>
                <a:gd name="T11" fmla="*/ 209 h 268"/>
                <a:gd name="T12" fmla="*/ 277 w 310"/>
                <a:gd name="T13" fmla="*/ 268 h 268"/>
                <a:gd name="T14" fmla="*/ 277 w 310"/>
                <a:gd name="T15" fmla="*/ 209 h 268"/>
                <a:gd name="T16" fmla="*/ 310 w 310"/>
                <a:gd name="T17" fmla="*/ 209 h 268"/>
                <a:gd name="T18" fmla="*/ 310 w 310"/>
                <a:gd name="T19" fmla="*/ 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268">
                  <a:moveTo>
                    <a:pt x="310" y="0"/>
                  </a:moveTo>
                  <a:lnTo>
                    <a:pt x="0" y="0"/>
                  </a:lnTo>
                  <a:lnTo>
                    <a:pt x="0" y="79"/>
                  </a:lnTo>
                  <a:lnTo>
                    <a:pt x="0" y="209"/>
                  </a:lnTo>
                  <a:lnTo>
                    <a:pt x="194" y="209"/>
                  </a:lnTo>
                  <a:lnTo>
                    <a:pt x="222" y="209"/>
                  </a:lnTo>
                  <a:lnTo>
                    <a:pt x="277" y="268"/>
                  </a:lnTo>
                  <a:lnTo>
                    <a:pt x="277" y="209"/>
                  </a:lnTo>
                  <a:lnTo>
                    <a:pt x="310" y="209"/>
                  </a:lnTo>
                  <a:lnTo>
                    <a:pt x="31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 name="Freeform: Shape 284"/>
            <p:cNvSpPr>
              <a:spLocks/>
            </p:cNvSpPr>
            <p:nvPr/>
          </p:nvSpPr>
          <p:spPr bwMode="auto">
            <a:xfrm flipH="1">
              <a:off x="3870263" y="3002096"/>
              <a:ext cx="331888" cy="311196"/>
            </a:xfrm>
            <a:custGeom>
              <a:avLst/>
              <a:gdLst>
                <a:gd name="T0" fmla="*/ 151 w 154"/>
                <a:gd name="T1" fmla="*/ 59 h 153"/>
                <a:gd name="T2" fmla="*/ 120 w 154"/>
                <a:gd name="T3" fmla="*/ 72 h 153"/>
                <a:gd name="T4" fmla="*/ 108 w 154"/>
                <a:gd name="T5" fmla="*/ 72 h 153"/>
                <a:gd name="T6" fmla="*/ 102 w 154"/>
                <a:gd name="T7" fmla="*/ 57 h 153"/>
                <a:gd name="T8" fmla="*/ 111 w 154"/>
                <a:gd name="T9" fmla="*/ 49 h 153"/>
                <a:gd name="T10" fmla="*/ 142 w 154"/>
                <a:gd name="T11" fmla="*/ 36 h 153"/>
                <a:gd name="T12" fmla="*/ 128 w 154"/>
                <a:gd name="T13" fmla="*/ 19 h 153"/>
                <a:gd name="T14" fmla="*/ 108 w 154"/>
                <a:gd name="T15" fmla="*/ 11 h 153"/>
                <a:gd name="T16" fmla="*/ 105 w 154"/>
                <a:gd name="T17" fmla="*/ 35 h 153"/>
                <a:gd name="T18" fmla="*/ 90 w 154"/>
                <a:gd name="T19" fmla="*/ 57 h 153"/>
                <a:gd name="T20" fmla="*/ 92 w 154"/>
                <a:gd name="T21" fmla="*/ 34 h 153"/>
                <a:gd name="T22" fmla="*/ 81 w 154"/>
                <a:gd name="T23" fmla="*/ 27 h 153"/>
                <a:gd name="T24" fmla="*/ 81 w 154"/>
                <a:gd name="T25" fmla="*/ 15 h 153"/>
                <a:gd name="T26" fmla="*/ 73 w 154"/>
                <a:gd name="T27" fmla="*/ 15 h 153"/>
                <a:gd name="T28" fmla="*/ 73 w 154"/>
                <a:gd name="T29" fmla="*/ 27 h 153"/>
                <a:gd name="T30" fmla="*/ 62 w 154"/>
                <a:gd name="T31" fmla="*/ 34 h 153"/>
                <a:gd name="T32" fmla="*/ 63 w 154"/>
                <a:gd name="T33" fmla="*/ 57 h 153"/>
                <a:gd name="T34" fmla="*/ 49 w 154"/>
                <a:gd name="T35" fmla="*/ 35 h 153"/>
                <a:gd name="T36" fmla="*/ 45 w 154"/>
                <a:gd name="T37" fmla="*/ 11 h 153"/>
                <a:gd name="T38" fmla="*/ 25 w 154"/>
                <a:gd name="T39" fmla="*/ 19 h 153"/>
                <a:gd name="T40" fmla="*/ 12 w 154"/>
                <a:gd name="T41" fmla="*/ 36 h 153"/>
                <a:gd name="T42" fmla="*/ 43 w 154"/>
                <a:gd name="T43" fmla="*/ 49 h 153"/>
                <a:gd name="T44" fmla="*/ 51 w 154"/>
                <a:gd name="T45" fmla="*/ 57 h 153"/>
                <a:gd name="T46" fmla="*/ 45 w 154"/>
                <a:gd name="T47" fmla="*/ 72 h 153"/>
                <a:gd name="T48" fmla="*/ 33 w 154"/>
                <a:gd name="T49" fmla="*/ 72 h 153"/>
                <a:gd name="T50" fmla="*/ 2 w 154"/>
                <a:gd name="T51" fmla="*/ 59 h 153"/>
                <a:gd name="T52" fmla="*/ 0 w 154"/>
                <a:gd name="T53" fmla="*/ 81 h 153"/>
                <a:gd name="T54" fmla="*/ 8 w 154"/>
                <a:gd name="T55" fmla="*/ 100 h 153"/>
                <a:gd name="T56" fmla="*/ 28 w 154"/>
                <a:gd name="T57" fmla="*/ 86 h 153"/>
                <a:gd name="T58" fmla="*/ 54 w 154"/>
                <a:gd name="T59" fmla="*/ 81 h 153"/>
                <a:gd name="T60" fmla="*/ 36 w 154"/>
                <a:gd name="T61" fmla="*/ 96 h 153"/>
                <a:gd name="T62" fmla="*/ 39 w 154"/>
                <a:gd name="T63" fmla="*/ 108 h 153"/>
                <a:gd name="T64" fmla="*/ 31 w 154"/>
                <a:gd name="T65" fmla="*/ 116 h 153"/>
                <a:gd name="T66" fmla="*/ 37 w 154"/>
                <a:gd name="T67" fmla="*/ 122 h 153"/>
                <a:gd name="T68" fmla="*/ 45 w 154"/>
                <a:gd name="T69" fmla="*/ 114 h 153"/>
                <a:gd name="T70" fmla="*/ 57 w 154"/>
                <a:gd name="T71" fmla="*/ 117 h 153"/>
                <a:gd name="T72" fmla="*/ 73 w 154"/>
                <a:gd name="T73" fmla="*/ 100 h 153"/>
                <a:gd name="T74" fmla="*/ 68 w 154"/>
                <a:gd name="T75" fmla="*/ 125 h 153"/>
                <a:gd name="T76" fmla="*/ 53 w 154"/>
                <a:gd name="T77" fmla="*/ 145 h 153"/>
                <a:gd name="T78" fmla="*/ 73 w 154"/>
                <a:gd name="T79" fmla="*/ 153 h 153"/>
                <a:gd name="T80" fmla="*/ 94 w 154"/>
                <a:gd name="T81" fmla="*/ 151 h 153"/>
                <a:gd name="T82" fmla="*/ 81 w 154"/>
                <a:gd name="T83" fmla="*/ 120 h 153"/>
                <a:gd name="T84" fmla="*/ 81 w 154"/>
                <a:gd name="T85" fmla="*/ 108 h 153"/>
                <a:gd name="T86" fmla="*/ 96 w 154"/>
                <a:gd name="T87" fmla="*/ 102 h 153"/>
                <a:gd name="T88" fmla="*/ 105 w 154"/>
                <a:gd name="T89" fmla="*/ 110 h 153"/>
                <a:gd name="T90" fmla="*/ 117 w 154"/>
                <a:gd name="T91" fmla="*/ 141 h 153"/>
                <a:gd name="T92" fmla="*/ 134 w 154"/>
                <a:gd name="T93" fmla="*/ 128 h 153"/>
                <a:gd name="T94" fmla="*/ 142 w 154"/>
                <a:gd name="T95" fmla="*/ 108 h 153"/>
                <a:gd name="T96" fmla="*/ 118 w 154"/>
                <a:gd name="T97" fmla="*/ 104 h 153"/>
                <a:gd name="T98" fmla="*/ 96 w 154"/>
                <a:gd name="T99" fmla="*/ 90 h 153"/>
                <a:gd name="T100" fmla="*/ 119 w 154"/>
                <a:gd name="T101" fmla="*/ 92 h 153"/>
                <a:gd name="T102" fmla="*/ 126 w 154"/>
                <a:gd name="T103" fmla="*/ 81 h 153"/>
                <a:gd name="T104" fmla="*/ 138 w 154"/>
                <a:gd name="T105" fmla="*/ 8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53">
                  <a:moveTo>
                    <a:pt x="154" y="72"/>
                  </a:moveTo>
                  <a:cubicBezTo>
                    <a:pt x="138" y="72"/>
                    <a:pt x="138" y="72"/>
                    <a:pt x="138" y="72"/>
                  </a:cubicBezTo>
                  <a:cubicBezTo>
                    <a:pt x="151" y="59"/>
                    <a:pt x="151" y="59"/>
                    <a:pt x="151" y="59"/>
                  </a:cubicBezTo>
                  <a:cubicBezTo>
                    <a:pt x="145" y="53"/>
                    <a:pt x="145" y="53"/>
                    <a:pt x="145" y="53"/>
                  </a:cubicBezTo>
                  <a:cubicBezTo>
                    <a:pt x="126" y="72"/>
                    <a:pt x="126" y="72"/>
                    <a:pt x="126" y="72"/>
                  </a:cubicBezTo>
                  <a:cubicBezTo>
                    <a:pt x="120" y="72"/>
                    <a:pt x="120" y="72"/>
                    <a:pt x="120" y="72"/>
                  </a:cubicBezTo>
                  <a:cubicBezTo>
                    <a:pt x="125" y="67"/>
                    <a:pt x="125" y="67"/>
                    <a:pt x="125" y="67"/>
                  </a:cubicBezTo>
                  <a:cubicBezTo>
                    <a:pt x="119" y="61"/>
                    <a:pt x="119" y="61"/>
                    <a:pt x="119" y="61"/>
                  </a:cubicBezTo>
                  <a:cubicBezTo>
                    <a:pt x="108" y="72"/>
                    <a:pt x="108" y="72"/>
                    <a:pt x="108" y="72"/>
                  </a:cubicBezTo>
                  <a:cubicBezTo>
                    <a:pt x="100" y="72"/>
                    <a:pt x="100" y="72"/>
                    <a:pt x="100" y="72"/>
                  </a:cubicBezTo>
                  <a:cubicBezTo>
                    <a:pt x="99" y="69"/>
                    <a:pt x="98" y="66"/>
                    <a:pt x="96" y="63"/>
                  </a:cubicBezTo>
                  <a:cubicBezTo>
                    <a:pt x="102" y="57"/>
                    <a:pt x="102" y="57"/>
                    <a:pt x="102" y="57"/>
                  </a:cubicBezTo>
                  <a:cubicBezTo>
                    <a:pt x="118" y="57"/>
                    <a:pt x="118" y="57"/>
                    <a:pt x="118" y="57"/>
                  </a:cubicBezTo>
                  <a:cubicBezTo>
                    <a:pt x="118" y="49"/>
                    <a:pt x="118" y="49"/>
                    <a:pt x="118" y="49"/>
                  </a:cubicBezTo>
                  <a:cubicBezTo>
                    <a:pt x="111" y="49"/>
                    <a:pt x="111" y="49"/>
                    <a:pt x="111" y="49"/>
                  </a:cubicBezTo>
                  <a:cubicBezTo>
                    <a:pt x="114" y="45"/>
                    <a:pt x="114" y="45"/>
                    <a:pt x="114" y="45"/>
                  </a:cubicBezTo>
                  <a:cubicBezTo>
                    <a:pt x="142" y="45"/>
                    <a:pt x="142" y="45"/>
                    <a:pt x="142" y="45"/>
                  </a:cubicBezTo>
                  <a:cubicBezTo>
                    <a:pt x="142" y="36"/>
                    <a:pt x="142" y="36"/>
                    <a:pt x="142" y="36"/>
                  </a:cubicBezTo>
                  <a:cubicBezTo>
                    <a:pt x="123" y="36"/>
                    <a:pt x="123" y="36"/>
                    <a:pt x="123" y="36"/>
                  </a:cubicBezTo>
                  <a:cubicBezTo>
                    <a:pt x="134" y="25"/>
                    <a:pt x="134" y="25"/>
                    <a:pt x="134" y="25"/>
                  </a:cubicBezTo>
                  <a:cubicBezTo>
                    <a:pt x="128" y="19"/>
                    <a:pt x="128" y="19"/>
                    <a:pt x="128" y="19"/>
                  </a:cubicBezTo>
                  <a:cubicBezTo>
                    <a:pt x="117" y="30"/>
                    <a:pt x="117" y="30"/>
                    <a:pt x="117" y="30"/>
                  </a:cubicBezTo>
                  <a:cubicBezTo>
                    <a:pt x="117" y="11"/>
                    <a:pt x="117" y="11"/>
                    <a:pt x="117" y="11"/>
                  </a:cubicBezTo>
                  <a:cubicBezTo>
                    <a:pt x="108" y="11"/>
                    <a:pt x="108" y="11"/>
                    <a:pt x="108" y="11"/>
                  </a:cubicBezTo>
                  <a:cubicBezTo>
                    <a:pt x="108" y="39"/>
                    <a:pt x="108" y="39"/>
                    <a:pt x="108" y="39"/>
                  </a:cubicBezTo>
                  <a:cubicBezTo>
                    <a:pt x="105" y="43"/>
                    <a:pt x="105" y="43"/>
                    <a:pt x="105" y="43"/>
                  </a:cubicBezTo>
                  <a:cubicBezTo>
                    <a:pt x="105" y="35"/>
                    <a:pt x="105" y="35"/>
                    <a:pt x="105" y="35"/>
                  </a:cubicBezTo>
                  <a:cubicBezTo>
                    <a:pt x="96" y="35"/>
                    <a:pt x="96" y="35"/>
                    <a:pt x="96" y="35"/>
                  </a:cubicBezTo>
                  <a:cubicBezTo>
                    <a:pt x="96" y="51"/>
                    <a:pt x="96" y="51"/>
                    <a:pt x="96" y="51"/>
                  </a:cubicBezTo>
                  <a:cubicBezTo>
                    <a:pt x="90" y="57"/>
                    <a:pt x="90" y="57"/>
                    <a:pt x="90" y="57"/>
                  </a:cubicBezTo>
                  <a:cubicBezTo>
                    <a:pt x="87" y="55"/>
                    <a:pt x="84" y="54"/>
                    <a:pt x="81" y="53"/>
                  </a:cubicBezTo>
                  <a:cubicBezTo>
                    <a:pt x="81" y="45"/>
                    <a:pt x="81" y="45"/>
                    <a:pt x="81" y="45"/>
                  </a:cubicBezTo>
                  <a:cubicBezTo>
                    <a:pt x="92" y="34"/>
                    <a:pt x="92" y="34"/>
                    <a:pt x="92" y="34"/>
                  </a:cubicBezTo>
                  <a:cubicBezTo>
                    <a:pt x="86" y="28"/>
                    <a:pt x="86" y="28"/>
                    <a:pt x="86" y="28"/>
                  </a:cubicBezTo>
                  <a:cubicBezTo>
                    <a:pt x="81" y="33"/>
                    <a:pt x="81" y="33"/>
                    <a:pt x="81" y="33"/>
                  </a:cubicBezTo>
                  <a:cubicBezTo>
                    <a:pt x="81" y="27"/>
                    <a:pt x="81" y="27"/>
                    <a:pt x="81" y="27"/>
                  </a:cubicBezTo>
                  <a:cubicBezTo>
                    <a:pt x="100" y="8"/>
                    <a:pt x="100" y="8"/>
                    <a:pt x="100" y="8"/>
                  </a:cubicBezTo>
                  <a:cubicBezTo>
                    <a:pt x="94" y="2"/>
                    <a:pt x="94" y="2"/>
                    <a:pt x="94" y="2"/>
                  </a:cubicBezTo>
                  <a:cubicBezTo>
                    <a:pt x="81" y="15"/>
                    <a:pt x="81" y="15"/>
                    <a:pt x="81" y="15"/>
                  </a:cubicBezTo>
                  <a:cubicBezTo>
                    <a:pt x="81" y="0"/>
                    <a:pt x="81" y="0"/>
                    <a:pt x="81" y="0"/>
                  </a:cubicBezTo>
                  <a:cubicBezTo>
                    <a:pt x="73" y="0"/>
                    <a:pt x="73" y="0"/>
                    <a:pt x="73" y="0"/>
                  </a:cubicBezTo>
                  <a:cubicBezTo>
                    <a:pt x="73" y="15"/>
                    <a:pt x="73" y="15"/>
                    <a:pt x="73" y="15"/>
                  </a:cubicBezTo>
                  <a:cubicBezTo>
                    <a:pt x="59" y="2"/>
                    <a:pt x="59" y="2"/>
                    <a:pt x="59" y="2"/>
                  </a:cubicBezTo>
                  <a:cubicBezTo>
                    <a:pt x="53" y="8"/>
                    <a:pt x="53" y="8"/>
                    <a:pt x="53" y="8"/>
                  </a:cubicBezTo>
                  <a:cubicBezTo>
                    <a:pt x="73" y="27"/>
                    <a:pt x="73" y="27"/>
                    <a:pt x="73" y="27"/>
                  </a:cubicBezTo>
                  <a:cubicBezTo>
                    <a:pt x="73" y="33"/>
                    <a:pt x="73" y="33"/>
                    <a:pt x="73" y="33"/>
                  </a:cubicBezTo>
                  <a:cubicBezTo>
                    <a:pt x="68" y="28"/>
                    <a:pt x="68" y="28"/>
                    <a:pt x="68" y="28"/>
                  </a:cubicBezTo>
                  <a:cubicBezTo>
                    <a:pt x="62" y="34"/>
                    <a:pt x="62" y="34"/>
                    <a:pt x="62" y="34"/>
                  </a:cubicBezTo>
                  <a:cubicBezTo>
                    <a:pt x="73" y="45"/>
                    <a:pt x="73" y="45"/>
                    <a:pt x="73" y="45"/>
                  </a:cubicBezTo>
                  <a:cubicBezTo>
                    <a:pt x="73" y="53"/>
                    <a:pt x="73" y="53"/>
                    <a:pt x="73" y="53"/>
                  </a:cubicBezTo>
                  <a:cubicBezTo>
                    <a:pt x="69" y="54"/>
                    <a:pt x="66" y="55"/>
                    <a:pt x="63" y="57"/>
                  </a:cubicBezTo>
                  <a:cubicBezTo>
                    <a:pt x="57" y="51"/>
                    <a:pt x="57" y="51"/>
                    <a:pt x="57" y="51"/>
                  </a:cubicBezTo>
                  <a:cubicBezTo>
                    <a:pt x="57" y="35"/>
                    <a:pt x="57" y="35"/>
                    <a:pt x="57" y="35"/>
                  </a:cubicBezTo>
                  <a:cubicBezTo>
                    <a:pt x="49" y="35"/>
                    <a:pt x="49" y="35"/>
                    <a:pt x="49" y="35"/>
                  </a:cubicBezTo>
                  <a:cubicBezTo>
                    <a:pt x="49" y="43"/>
                    <a:pt x="49" y="43"/>
                    <a:pt x="49" y="43"/>
                  </a:cubicBezTo>
                  <a:cubicBezTo>
                    <a:pt x="45" y="39"/>
                    <a:pt x="45" y="39"/>
                    <a:pt x="45" y="39"/>
                  </a:cubicBezTo>
                  <a:cubicBezTo>
                    <a:pt x="45" y="11"/>
                    <a:pt x="45" y="11"/>
                    <a:pt x="45" y="11"/>
                  </a:cubicBezTo>
                  <a:cubicBezTo>
                    <a:pt x="37" y="11"/>
                    <a:pt x="37" y="11"/>
                    <a:pt x="37" y="11"/>
                  </a:cubicBezTo>
                  <a:cubicBezTo>
                    <a:pt x="37" y="30"/>
                    <a:pt x="37" y="30"/>
                    <a:pt x="37" y="30"/>
                  </a:cubicBezTo>
                  <a:cubicBezTo>
                    <a:pt x="25" y="19"/>
                    <a:pt x="25" y="19"/>
                    <a:pt x="25" y="19"/>
                  </a:cubicBezTo>
                  <a:cubicBezTo>
                    <a:pt x="19" y="25"/>
                    <a:pt x="19" y="25"/>
                    <a:pt x="19" y="25"/>
                  </a:cubicBezTo>
                  <a:cubicBezTo>
                    <a:pt x="31" y="36"/>
                    <a:pt x="31" y="36"/>
                    <a:pt x="31" y="36"/>
                  </a:cubicBezTo>
                  <a:cubicBezTo>
                    <a:pt x="12" y="36"/>
                    <a:pt x="12" y="36"/>
                    <a:pt x="12" y="36"/>
                  </a:cubicBezTo>
                  <a:cubicBezTo>
                    <a:pt x="12" y="45"/>
                    <a:pt x="12" y="45"/>
                    <a:pt x="12" y="45"/>
                  </a:cubicBezTo>
                  <a:cubicBezTo>
                    <a:pt x="39" y="45"/>
                    <a:pt x="39" y="45"/>
                    <a:pt x="39" y="45"/>
                  </a:cubicBezTo>
                  <a:cubicBezTo>
                    <a:pt x="43" y="49"/>
                    <a:pt x="43" y="49"/>
                    <a:pt x="43" y="49"/>
                  </a:cubicBezTo>
                  <a:cubicBezTo>
                    <a:pt x="36" y="49"/>
                    <a:pt x="36" y="49"/>
                    <a:pt x="36" y="49"/>
                  </a:cubicBezTo>
                  <a:cubicBezTo>
                    <a:pt x="36" y="57"/>
                    <a:pt x="36" y="57"/>
                    <a:pt x="36" y="57"/>
                  </a:cubicBezTo>
                  <a:cubicBezTo>
                    <a:pt x="51" y="57"/>
                    <a:pt x="51" y="57"/>
                    <a:pt x="51" y="57"/>
                  </a:cubicBezTo>
                  <a:cubicBezTo>
                    <a:pt x="57" y="63"/>
                    <a:pt x="57" y="63"/>
                    <a:pt x="57" y="63"/>
                  </a:cubicBezTo>
                  <a:cubicBezTo>
                    <a:pt x="55" y="66"/>
                    <a:pt x="54" y="69"/>
                    <a:pt x="54" y="72"/>
                  </a:cubicBezTo>
                  <a:cubicBezTo>
                    <a:pt x="45" y="72"/>
                    <a:pt x="45" y="72"/>
                    <a:pt x="45" y="72"/>
                  </a:cubicBezTo>
                  <a:cubicBezTo>
                    <a:pt x="34" y="61"/>
                    <a:pt x="34" y="61"/>
                    <a:pt x="34" y="61"/>
                  </a:cubicBezTo>
                  <a:cubicBezTo>
                    <a:pt x="28" y="67"/>
                    <a:pt x="28" y="67"/>
                    <a:pt x="28" y="67"/>
                  </a:cubicBezTo>
                  <a:cubicBezTo>
                    <a:pt x="33" y="72"/>
                    <a:pt x="33" y="72"/>
                    <a:pt x="33" y="72"/>
                  </a:cubicBezTo>
                  <a:cubicBezTo>
                    <a:pt x="28" y="72"/>
                    <a:pt x="28" y="72"/>
                    <a:pt x="28" y="72"/>
                  </a:cubicBezTo>
                  <a:cubicBezTo>
                    <a:pt x="8" y="53"/>
                    <a:pt x="8" y="53"/>
                    <a:pt x="8" y="53"/>
                  </a:cubicBezTo>
                  <a:cubicBezTo>
                    <a:pt x="2" y="59"/>
                    <a:pt x="2" y="59"/>
                    <a:pt x="2" y="59"/>
                  </a:cubicBezTo>
                  <a:cubicBezTo>
                    <a:pt x="16" y="72"/>
                    <a:pt x="16" y="72"/>
                    <a:pt x="16" y="72"/>
                  </a:cubicBezTo>
                  <a:cubicBezTo>
                    <a:pt x="0" y="72"/>
                    <a:pt x="0" y="72"/>
                    <a:pt x="0" y="72"/>
                  </a:cubicBezTo>
                  <a:cubicBezTo>
                    <a:pt x="0" y="81"/>
                    <a:pt x="0" y="81"/>
                    <a:pt x="0" y="81"/>
                  </a:cubicBezTo>
                  <a:cubicBezTo>
                    <a:pt x="16" y="81"/>
                    <a:pt x="16" y="81"/>
                    <a:pt x="16" y="81"/>
                  </a:cubicBezTo>
                  <a:cubicBezTo>
                    <a:pt x="2" y="94"/>
                    <a:pt x="2" y="94"/>
                    <a:pt x="2" y="94"/>
                  </a:cubicBezTo>
                  <a:cubicBezTo>
                    <a:pt x="8" y="100"/>
                    <a:pt x="8" y="100"/>
                    <a:pt x="8" y="100"/>
                  </a:cubicBezTo>
                  <a:cubicBezTo>
                    <a:pt x="28" y="81"/>
                    <a:pt x="28" y="81"/>
                    <a:pt x="28" y="81"/>
                  </a:cubicBezTo>
                  <a:cubicBezTo>
                    <a:pt x="33" y="81"/>
                    <a:pt x="33" y="81"/>
                    <a:pt x="33" y="81"/>
                  </a:cubicBezTo>
                  <a:cubicBezTo>
                    <a:pt x="28" y="86"/>
                    <a:pt x="28" y="86"/>
                    <a:pt x="28" y="86"/>
                  </a:cubicBezTo>
                  <a:cubicBezTo>
                    <a:pt x="34" y="92"/>
                    <a:pt x="34" y="92"/>
                    <a:pt x="34" y="92"/>
                  </a:cubicBezTo>
                  <a:cubicBezTo>
                    <a:pt x="45" y="81"/>
                    <a:pt x="45" y="81"/>
                    <a:pt x="45" y="81"/>
                  </a:cubicBezTo>
                  <a:cubicBezTo>
                    <a:pt x="54" y="81"/>
                    <a:pt x="54" y="81"/>
                    <a:pt x="54" y="81"/>
                  </a:cubicBezTo>
                  <a:cubicBezTo>
                    <a:pt x="54" y="84"/>
                    <a:pt x="55" y="87"/>
                    <a:pt x="57" y="90"/>
                  </a:cubicBezTo>
                  <a:cubicBezTo>
                    <a:pt x="51" y="96"/>
                    <a:pt x="51" y="96"/>
                    <a:pt x="51" y="96"/>
                  </a:cubicBezTo>
                  <a:cubicBezTo>
                    <a:pt x="36" y="96"/>
                    <a:pt x="36" y="96"/>
                    <a:pt x="36" y="96"/>
                  </a:cubicBezTo>
                  <a:cubicBezTo>
                    <a:pt x="36" y="104"/>
                    <a:pt x="36" y="104"/>
                    <a:pt x="36" y="104"/>
                  </a:cubicBezTo>
                  <a:cubicBezTo>
                    <a:pt x="43" y="104"/>
                    <a:pt x="43" y="104"/>
                    <a:pt x="43" y="104"/>
                  </a:cubicBezTo>
                  <a:cubicBezTo>
                    <a:pt x="39" y="108"/>
                    <a:pt x="39" y="108"/>
                    <a:pt x="39" y="108"/>
                  </a:cubicBezTo>
                  <a:cubicBezTo>
                    <a:pt x="12" y="108"/>
                    <a:pt x="12" y="108"/>
                    <a:pt x="12" y="108"/>
                  </a:cubicBezTo>
                  <a:cubicBezTo>
                    <a:pt x="12" y="116"/>
                    <a:pt x="12" y="116"/>
                    <a:pt x="12" y="116"/>
                  </a:cubicBezTo>
                  <a:cubicBezTo>
                    <a:pt x="31" y="116"/>
                    <a:pt x="31" y="116"/>
                    <a:pt x="31" y="116"/>
                  </a:cubicBezTo>
                  <a:cubicBezTo>
                    <a:pt x="19" y="128"/>
                    <a:pt x="19" y="128"/>
                    <a:pt x="19" y="128"/>
                  </a:cubicBezTo>
                  <a:cubicBezTo>
                    <a:pt x="25" y="134"/>
                    <a:pt x="25" y="134"/>
                    <a:pt x="25" y="134"/>
                  </a:cubicBezTo>
                  <a:cubicBezTo>
                    <a:pt x="37" y="122"/>
                    <a:pt x="37" y="122"/>
                    <a:pt x="37" y="122"/>
                  </a:cubicBezTo>
                  <a:cubicBezTo>
                    <a:pt x="37" y="141"/>
                    <a:pt x="37" y="141"/>
                    <a:pt x="37" y="141"/>
                  </a:cubicBezTo>
                  <a:cubicBezTo>
                    <a:pt x="45" y="141"/>
                    <a:pt x="45" y="141"/>
                    <a:pt x="45" y="141"/>
                  </a:cubicBezTo>
                  <a:cubicBezTo>
                    <a:pt x="45" y="114"/>
                    <a:pt x="45" y="114"/>
                    <a:pt x="45" y="114"/>
                  </a:cubicBezTo>
                  <a:cubicBezTo>
                    <a:pt x="49" y="110"/>
                    <a:pt x="49" y="110"/>
                    <a:pt x="49" y="110"/>
                  </a:cubicBezTo>
                  <a:cubicBezTo>
                    <a:pt x="49" y="117"/>
                    <a:pt x="49" y="117"/>
                    <a:pt x="49" y="117"/>
                  </a:cubicBezTo>
                  <a:cubicBezTo>
                    <a:pt x="57" y="117"/>
                    <a:pt x="57" y="117"/>
                    <a:pt x="57" y="117"/>
                  </a:cubicBezTo>
                  <a:cubicBezTo>
                    <a:pt x="57" y="102"/>
                    <a:pt x="57" y="102"/>
                    <a:pt x="57" y="102"/>
                  </a:cubicBezTo>
                  <a:cubicBezTo>
                    <a:pt x="63" y="96"/>
                    <a:pt x="63" y="96"/>
                    <a:pt x="63" y="96"/>
                  </a:cubicBezTo>
                  <a:cubicBezTo>
                    <a:pt x="66" y="98"/>
                    <a:pt x="69" y="99"/>
                    <a:pt x="73" y="100"/>
                  </a:cubicBezTo>
                  <a:cubicBezTo>
                    <a:pt x="73" y="108"/>
                    <a:pt x="73" y="108"/>
                    <a:pt x="73" y="108"/>
                  </a:cubicBezTo>
                  <a:cubicBezTo>
                    <a:pt x="62" y="119"/>
                    <a:pt x="62" y="119"/>
                    <a:pt x="62" y="119"/>
                  </a:cubicBezTo>
                  <a:cubicBezTo>
                    <a:pt x="68" y="125"/>
                    <a:pt x="68" y="125"/>
                    <a:pt x="68" y="125"/>
                  </a:cubicBezTo>
                  <a:cubicBezTo>
                    <a:pt x="73" y="120"/>
                    <a:pt x="73" y="120"/>
                    <a:pt x="73" y="120"/>
                  </a:cubicBezTo>
                  <a:cubicBezTo>
                    <a:pt x="73" y="125"/>
                    <a:pt x="73" y="125"/>
                    <a:pt x="73" y="125"/>
                  </a:cubicBezTo>
                  <a:cubicBezTo>
                    <a:pt x="53" y="145"/>
                    <a:pt x="53" y="145"/>
                    <a:pt x="53" y="145"/>
                  </a:cubicBezTo>
                  <a:cubicBezTo>
                    <a:pt x="59" y="151"/>
                    <a:pt x="59" y="151"/>
                    <a:pt x="59" y="151"/>
                  </a:cubicBezTo>
                  <a:cubicBezTo>
                    <a:pt x="73" y="137"/>
                    <a:pt x="73" y="137"/>
                    <a:pt x="73" y="137"/>
                  </a:cubicBezTo>
                  <a:cubicBezTo>
                    <a:pt x="73" y="153"/>
                    <a:pt x="73" y="153"/>
                    <a:pt x="73" y="153"/>
                  </a:cubicBezTo>
                  <a:cubicBezTo>
                    <a:pt x="81" y="153"/>
                    <a:pt x="81" y="153"/>
                    <a:pt x="81" y="153"/>
                  </a:cubicBezTo>
                  <a:cubicBezTo>
                    <a:pt x="81" y="137"/>
                    <a:pt x="81" y="137"/>
                    <a:pt x="81" y="137"/>
                  </a:cubicBezTo>
                  <a:cubicBezTo>
                    <a:pt x="94" y="151"/>
                    <a:pt x="94" y="151"/>
                    <a:pt x="94" y="151"/>
                  </a:cubicBezTo>
                  <a:cubicBezTo>
                    <a:pt x="100" y="145"/>
                    <a:pt x="100" y="145"/>
                    <a:pt x="100" y="145"/>
                  </a:cubicBezTo>
                  <a:cubicBezTo>
                    <a:pt x="81" y="125"/>
                    <a:pt x="81" y="125"/>
                    <a:pt x="81" y="125"/>
                  </a:cubicBezTo>
                  <a:cubicBezTo>
                    <a:pt x="81" y="120"/>
                    <a:pt x="81" y="120"/>
                    <a:pt x="81" y="120"/>
                  </a:cubicBezTo>
                  <a:cubicBezTo>
                    <a:pt x="86" y="125"/>
                    <a:pt x="86" y="125"/>
                    <a:pt x="86" y="125"/>
                  </a:cubicBezTo>
                  <a:cubicBezTo>
                    <a:pt x="92" y="119"/>
                    <a:pt x="92" y="119"/>
                    <a:pt x="92" y="119"/>
                  </a:cubicBezTo>
                  <a:cubicBezTo>
                    <a:pt x="81" y="108"/>
                    <a:pt x="81" y="108"/>
                    <a:pt x="81" y="108"/>
                  </a:cubicBezTo>
                  <a:cubicBezTo>
                    <a:pt x="81" y="100"/>
                    <a:pt x="81" y="100"/>
                    <a:pt x="81" y="100"/>
                  </a:cubicBezTo>
                  <a:cubicBezTo>
                    <a:pt x="84" y="99"/>
                    <a:pt x="87" y="98"/>
                    <a:pt x="90" y="96"/>
                  </a:cubicBezTo>
                  <a:cubicBezTo>
                    <a:pt x="96" y="102"/>
                    <a:pt x="96" y="102"/>
                    <a:pt x="96" y="102"/>
                  </a:cubicBezTo>
                  <a:cubicBezTo>
                    <a:pt x="96" y="117"/>
                    <a:pt x="96" y="117"/>
                    <a:pt x="96" y="117"/>
                  </a:cubicBezTo>
                  <a:cubicBezTo>
                    <a:pt x="105" y="117"/>
                    <a:pt x="105" y="117"/>
                    <a:pt x="105" y="117"/>
                  </a:cubicBezTo>
                  <a:cubicBezTo>
                    <a:pt x="105" y="110"/>
                    <a:pt x="105" y="110"/>
                    <a:pt x="105" y="110"/>
                  </a:cubicBezTo>
                  <a:cubicBezTo>
                    <a:pt x="108" y="114"/>
                    <a:pt x="108" y="114"/>
                    <a:pt x="108" y="114"/>
                  </a:cubicBezTo>
                  <a:cubicBezTo>
                    <a:pt x="108" y="141"/>
                    <a:pt x="108" y="141"/>
                    <a:pt x="108" y="141"/>
                  </a:cubicBezTo>
                  <a:cubicBezTo>
                    <a:pt x="117" y="141"/>
                    <a:pt x="117" y="141"/>
                    <a:pt x="117" y="141"/>
                  </a:cubicBezTo>
                  <a:cubicBezTo>
                    <a:pt x="117" y="122"/>
                    <a:pt x="117" y="122"/>
                    <a:pt x="117" y="122"/>
                  </a:cubicBezTo>
                  <a:cubicBezTo>
                    <a:pt x="128" y="134"/>
                    <a:pt x="128" y="134"/>
                    <a:pt x="128" y="134"/>
                  </a:cubicBezTo>
                  <a:cubicBezTo>
                    <a:pt x="134" y="128"/>
                    <a:pt x="134" y="128"/>
                    <a:pt x="134" y="128"/>
                  </a:cubicBezTo>
                  <a:cubicBezTo>
                    <a:pt x="123" y="116"/>
                    <a:pt x="123" y="116"/>
                    <a:pt x="123" y="116"/>
                  </a:cubicBezTo>
                  <a:cubicBezTo>
                    <a:pt x="142" y="116"/>
                    <a:pt x="142" y="116"/>
                    <a:pt x="142" y="116"/>
                  </a:cubicBezTo>
                  <a:cubicBezTo>
                    <a:pt x="142" y="108"/>
                    <a:pt x="142" y="108"/>
                    <a:pt x="142" y="108"/>
                  </a:cubicBezTo>
                  <a:cubicBezTo>
                    <a:pt x="114" y="108"/>
                    <a:pt x="114" y="108"/>
                    <a:pt x="114" y="108"/>
                  </a:cubicBezTo>
                  <a:cubicBezTo>
                    <a:pt x="111" y="104"/>
                    <a:pt x="111" y="104"/>
                    <a:pt x="111" y="104"/>
                  </a:cubicBezTo>
                  <a:cubicBezTo>
                    <a:pt x="118" y="104"/>
                    <a:pt x="118" y="104"/>
                    <a:pt x="118" y="104"/>
                  </a:cubicBezTo>
                  <a:cubicBezTo>
                    <a:pt x="118" y="96"/>
                    <a:pt x="118" y="96"/>
                    <a:pt x="118" y="96"/>
                  </a:cubicBezTo>
                  <a:cubicBezTo>
                    <a:pt x="102" y="96"/>
                    <a:pt x="102" y="96"/>
                    <a:pt x="102" y="96"/>
                  </a:cubicBezTo>
                  <a:cubicBezTo>
                    <a:pt x="96" y="90"/>
                    <a:pt x="96" y="90"/>
                    <a:pt x="96" y="90"/>
                  </a:cubicBezTo>
                  <a:cubicBezTo>
                    <a:pt x="98" y="87"/>
                    <a:pt x="99" y="84"/>
                    <a:pt x="100" y="81"/>
                  </a:cubicBezTo>
                  <a:cubicBezTo>
                    <a:pt x="108" y="81"/>
                    <a:pt x="108" y="81"/>
                    <a:pt x="108" y="81"/>
                  </a:cubicBezTo>
                  <a:cubicBezTo>
                    <a:pt x="119" y="92"/>
                    <a:pt x="119" y="92"/>
                    <a:pt x="119" y="92"/>
                  </a:cubicBezTo>
                  <a:cubicBezTo>
                    <a:pt x="125" y="86"/>
                    <a:pt x="125" y="86"/>
                    <a:pt x="125" y="86"/>
                  </a:cubicBezTo>
                  <a:cubicBezTo>
                    <a:pt x="120" y="81"/>
                    <a:pt x="120" y="81"/>
                    <a:pt x="120" y="81"/>
                  </a:cubicBezTo>
                  <a:cubicBezTo>
                    <a:pt x="126" y="81"/>
                    <a:pt x="126" y="81"/>
                    <a:pt x="126" y="81"/>
                  </a:cubicBezTo>
                  <a:cubicBezTo>
                    <a:pt x="145" y="100"/>
                    <a:pt x="145" y="100"/>
                    <a:pt x="145" y="100"/>
                  </a:cubicBezTo>
                  <a:cubicBezTo>
                    <a:pt x="151" y="94"/>
                    <a:pt x="151" y="94"/>
                    <a:pt x="151" y="94"/>
                  </a:cubicBezTo>
                  <a:cubicBezTo>
                    <a:pt x="138" y="81"/>
                    <a:pt x="138" y="81"/>
                    <a:pt x="138" y="81"/>
                  </a:cubicBezTo>
                  <a:cubicBezTo>
                    <a:pt x="154" y="81"/>
                    <a:pt x="154" y="81"/>
                    <a:pt x="154" y="81"/>
                  </a:cubicBezTo>
                  <a:lnTo>
                    <a:pt x="154" y="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 name="Oval 285"/>
            <p:cNvSpPr>
              <a:spLocks/>
            </p:cNvSpPr>
            <p:nvPr/>
          </p:nvSpPr>
          <p:spPr bwMode="auto">
            <a:xfrm flipH="1">
              <a:off x="2040323" y="5053240"/>
              <a:ext cx="249827" cy="23640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 name="Rectangle 286"/>
            <p:cNvSpPr>
              <a:spLocks/>
            </p:cNvSpPr>
            <p:nvPr/>
          </p:nvSpPr>
          <p:spPr bwMode="auto">
            <a:xfrm flipH="1">
              <a:off x="2149736" y="4994784"/>
              <a:ext cx="30089" cy="4040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7" name="Rectangle 287"/>
            <p:cNvSpPr>
              <a:spLocks/>
            </p:cNvSpPr>
            <p:nvPr/>
          </p:nvSpPr>
          <p:spPr bwMode="auto">
            <a:xfrm flipH="1">
              <a:off x="1977410" y="5155540"/>
              <a:ext cx="45589" cy="300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8" name="Rectangle 288"/>
            <p:cNvSpPr>
              <a:spLocks/>
            </p:cNvSpPr>
            <p:nvPr/>
          </p:nvSpPr>
          <p:spPr bwMode="auto">
            <a:xfrm flipH="1">
              <a:off x="2149736" y="5305980"/>
              <a:ext cx="30089" cy="4212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9" name="Rectangle 289"/>
            <p:cNvSpPr>
              <a:spLocks/>
            </p:cNvSpPr>
            <p:nvPr/>
          </p:nvSpPr>
          <p:spPr bwMode="auto">
            <a:xfrm flipH="1">
              <a:off x="2307474" y="5155540"/>
              <a:ext cx="45589" cy="300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0" name="Freeform: Shape 290"/>
            <p:cNvSpPr>
              <a:spLocks/>
            </p:cNvSpPr>
            <p:nvPr/>
          </p:nvSpPr>
          <p:spPr bwMode="auto">
            <a:xfrm flipH="1">
              <a:off x="2020263" y="5035188"/>
              <a:ext cx="53795" cy="50720"/>
            </a:xfrm>
            <a:custGeom>
              <a:avLst/>
              <a:gdLst>
                <a:gd name="T0" fmla="*/ 59 w 59"/>
                <a:gd name="T1" fmla="*/ 24 h 59"/>
                <a:gd name="T2" fmla="*/ 23 w 59"/>
                <a:gd name="T3" fmla="*/ 59 h 59"/>
                <a:gd name="T4" fmla="*/ 0 w 59"/>
                <a:gd name="T5" fmla="*/ 33 h 59"/>
                <a:gd name="T6" fmla="*/ 33 w 59"/>
                <a:gd name="T7" fmla="*/ 0 h 59"/>
                <a:gd name="T8" fmla="*/ 59 w 59"/>
                <a:gd name="T9" fmla="*/ 24 h 59"/>
              </a:gdLst>
              <a:ahLst/>
              <a:cxnLst>
                <a:cxn ang="0">
                  <a:pos x="T0" y="T1"/>
                </a:cxn>
                <a:cxn ang="0">
                  <a:pos x="T2" y="T3"/>
                </a:cxn>
                <a:cxn ang="0">
                  <a:pos x="T4" y="T5"/>
                </a:cxn>
                <a:cxn ang="0">
                  <a:pos x="T6" y="T7"/>
                </a:cxn>
                <a:cxn ang="0">
                  <a:pos x="T8" y="T9"/>
                </a:cxn>
              </a:cxnLst>
              <a:rect l="0" t="0" r="r" b="b"/>
              <a:pathLst>
                <a:path w="59" h="59">
                  <a:moveTo>
                    <a:pt x="59" y="24"/>
                  </a:moveTo>
                  <a:lnTo>
                    <a:pt x="23" y="59"/>
                  </a:lnTo>
                  <a:lnTo>
                    <a:pt x="0" y="33"/>
                  </a:lnTo>
                  <a:lnTo>
                    <a:pt x="33" y="0"/>
                  </a:lnTo>
                  <a:lnTo>
                    <a:pt x="59" y="2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Freeform: Shape 291"/>
            <p:cNvSpPr>
              <a:spLocks/>
            </p:cNvSpPr>
            <p:nvPr/>
          </p:nvSpPr>
          <p:spPr bwMode="auto">
            <a:xfrm flipH="1">
              <a:off x="2020263" y="5255260"/>
              <a:ext cx="53795" cy="50720"/>
            </a:xfrm>
            <a:custGeom>
              <a:avLst/>
              <a:gdLst>
                <a:gd name="T0" fmla="*/ 23 w 59"/>
                <a:gd name="T1" fmla="*/ 0 h 59"/>
                <a:gd name="T2" fmla="*/ 59 w 59"/>
                <a:gd name="T3" fmla="*/ 35 h 59"/>
                <a:gd name="T4" fmla="*/ 33 w 59"/>
                <a:gd name="T5" fmla="*/ 59 h 59"/>
                <a:gd name="T6" fmla="*/ 0 w 59"/>
                <a:gd name="T7" fmla="*/ 26 h 59"/>
                <a:gd name="T8" fmla="*/ 23 w 59"/>
                <a:gd name="T9" fmla="*/ 0 h 59"/>
              </a:gdLst>
              <a:ahLst/>
              <a:cxnLst>
                <a:cxn ang="0">
                  <a:pos x="T0" y="T1"/>
                </a:cxn>
                <a:cxn ang="0">
                  <a:pos x="T2" y="T3"/>
                </a:cxn>
                <a:cxn ang="0">
                  <a:pos x="T4" y="T5"/>
                </a:cxn>
                <a:cxn ang="0">
                  <a:pos x="T6" y="T7"/>
                </a:cxn>
                <a:cxn ang="0">
                  <a:pos x="T8" y="T9"/>
                </a:cxn>
              </a:cxnLst>
              <a:rect l="0" t="0" r="r" b="b"/>
              <a:pathLst>
                <a:path w="59" h="59">
                  <a:moveTo>
                    <a:pt x="23" y="0"/>
                  </a:moveTo>
                  <a:lnTo>
                    <a:pt x="59" y="35"/>
                  </a:lnTo>
                  <a:lnTo>
                    <a:pt x="33" y="59"/>
                  </a:lnTo>
                  <a:lnTo>
                    <a:pt x="0" y="26"/>
                  </a:lnTo>
                  <a:lnTo>
                    <a:pt x="2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Freeform: Shape 292"/>
            <p:cNvSpPr>
              <a:spLocks/>
            </p:cNvSpPr>
            <p:nvPr/>
          </p:nvSpPr>
          <p:spPr bwMode="auto">
            <a:xfrm flipH="1">
              <a:off x="2255502" y="5255260"/>
              <a:ext cx="53795" cy="50720"/>
            </a:xfrm>
            <a:custGeom>
              <a:avLst/>
              <a:gdLst>
                <a:gd name="T0" fmla="*/ 35 w 59"/>
                <a:gd name="T1" fmla="*/ 0 h 59"/>
                <a:gd name="T2" fmla="*/ 59 w 59"/>
                <a:gd name="T3" fmla="*/ 26 h 59"/>
                <a:gd name="T4" fmla="*/ 26 w 59"/>
                <a:gd name="T5" fmla="*/ 59 h 59"/>
                <a:gd name="T6" fmla="*/ 0 w 59"/>
                <a:gd name="T7" fmla="*/ 35 h 59"/>
                <a:gd name="T8" fmla="*/ 35 w 59"/>
                <a:gd name="T9" fmla="*/ 0 h 59"/>
              </a:gdLst>
              <a:ahLst/>
              <a:cxnLst>
                <a:cxn ang="0">
                  <a:pos x="T0" y="T1"/>
                </a:cxn>
                <a:cxn ang="0">
                  <a:pos x="T2" y="T3"/>
                </a:cxn>
                <a:cxn ang="0">
                  <a:pos x="T4" y="T5"/>
                </a:cxn>
                <a:cxn ang="0">
                  <a:pos x="T6" y="T7"/>
                </a:cxn>
                <a:cxn ang="0">
                  <a:pos x="T8" y="T9"/>
                </a:cxn>
              </a:cxnLst>
              <a:rect l="0" t="0" r="r" b="b"/>
              <a:pathLst>
                <a:path w="59" h="59">
                  <a:moveTo>
                    <a:pt x="35" y="0"/>
                  </a:moveTo>
                  <a:lnTo>
                    <a:pt x="59" y="26"/>
                  </a:lnTo>
                  <a:lnTo>
                    <a:pt x="26" y="59"/>
                  </a:lnTo>
                  <a:lnTo>
                    <a:pt x="0" y="35"/>
                  </a:lnTo>
                  <a:lnTo>
                    <a:pt x="3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Freeform: Shape 293"/>
            <p:cNvSpPr>
              <a:spLocks/>
            </p:cNvSpPr>
            <p:nvPr/>
          </p:nvSpPr>
          <p:spPr bwMode="auto">
            <a:xfrm flipH="1">
              <a:off x="2255502" y="5035188"/>
              <a:ext cx="53795" cy="50720"/>
            </a:xfrm>
            <a:custGeom>
              <a:avLst/>
              <a:gdLst>
                <a:gd name="T0" fmla="*/ 59 w 59"/>
                <a:gd name="T1" fmla="*/ 33 h 59"/>
                <a:gd name="T2" fmla="*/ 35 w 59"/>
                <a:gd name="T3" fmla="*/ 59 h 59"/>
                <a:gd name="T4" fmla="*/ 0 w 59"/>
                <a:gd name="T5" fmla="*/ 24 h 59"/>
                <a:gd name="T6" fmla="*/ 26 w 59"/>
                <a:gd name="T7" fmla="*/ 0 h 59"/>
                <a:gd name="T8" fmla="*/ 59 w 59"/>
                <a:gd name="T9" fmla="*/ 33 h 59"/>
              </a:gdLst>
              <a:ahLst/>
              <a:cxnLst>
                <a:cxn ang="0">
                  <a:pos x="T0" y="T1"/>
                </a:cxn>
                <a:cxn ang="0">
                  <a:pos x="T2" y="T3"/>
                </a:cxn>
                <a:cxn ang="0">
                  <a:pos x="T4" y="T5"/>
                </a:cxn>
                <a:cxn ang="0">
                  <a:pos x="T6" y="T7"/>
                </a:cxn>
                <a:cxn ang="0">
                  <a:pos x="T8" y="T9"/>
                </a:cxn>
              </a:cxnLst>
              <a:rect l="0" t="0" r="r" b="b"/>
              <a:pathLst>
                <a:path w="59" h="59">
                  <a:moveTo>
                    <a:pt x="59" y="33"/>
                  </a:moveTo>
                  <a:lnTo>
                    <a:pt x="35" y="59"/>
                  </a:lnTo>
                  <a:lnTo>
                    <a:pt x="0" y="24"/>
                  </a:lnTo>
                  <a:lnTo>
                    <a:pt x="26" y="0"/>
                  </a:lnTo>
                  <a:lnTo>
                    <a:pt x="59" y="3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Freeform: Shape 294"/>
            <p:cNvSpPr>
              <a:spLocks/>
            </p:cNvSpPr>
            <p:nvPr/>
          </p:nvSpPr>
          <p:spPr bwMode="auto">
            <a:xfrm flipH="1">
              <a:off x="2078617" y="5000802"/>
              <a:ext cx="47413" cy="50720"/>
            </a:xfrm>
            <a:custGeom>
              <a:avLst/>
              <a:gdLst>
                <a:gd name="T0" fmla="*/ 52 w 52"/>
                <a:gd name="T1" fmla="*/ 14 h 59"/>
                <a:gd name="T2" fmla="*/ 33 w 52"/>
                <a:gd name="T3" fmla="*/ 59 h 59"/>
                <a:gd name="T4" fmla="*/ 0 w 52"/>
                <a:gd name="T5" fmla="*/ 45 h 59"/>
                <a:gd name="T6" fmla="*/ 19 w 52"/>
                <a:gd name="T7" fmla="*/ 0 h 59"/>
                <a:gd name="T8" fmla="*/ 52 w 52"/>
                <a:gd name="T9" fmla="*/ 14 h 59"/>
              </a:gdLst>
              <a:ahLst/>
              <a:cxnLst>
                <a:cxn ang="0">
                  <a:pos x="T0" y="T1"/>
                </a:cxn>
                <a:cxn ang="0">
                  <a:pos x="T2" y="T3"/>
                </a:cxn>
                <a:cxn ang="0">
                  <a:pos x="T4" y="T5"/>
                </a:cxn>
                <a:cxn ang="0">
                  <a:pos x="T6" y="T7"/>
                </a:cxn>
                <a:cxn ang="0">
                  <a:pos x="T8" y="T9"/>
                </a:cxn>
              </a:cxnLst>
              <a:rect l="0" t="0" r="r" b="b"/>
              <a:pathLst>
                <a:path w="52" h="59">
                  <a:moveTo>
                    <a:pt x="52" y="14"/>
                  </a:moveTo>
                  <a:lnTo>
                    <a:pt x="33" y="59"/>
                  </a:lnTo>
                  <a:lnTo>
                    <a:pt x="0" y="45"/>
                  </a:lnTo>
                  <a:lnTo>
                    <a:pt x="19" y="0"/>
                  </a:lnTo>
                  <a:lnTo>
                    <a:pt x="52" y="1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Freeform: Shape 295"/>
            <p:cNvSpPr>
              <a:spLocks/>
            </p:cNvSpPr>
            <p:nvPr/>
          </p:nvSpPr>
          <p:spPr bwMode="auto">
            <a:xfrm flipH="1">
              <a:off x="1985615" y="5207979"/>
              <a:ext cx="51972" cy="42983"/>
            </a:xfrm>
            <a:custGeom>
              <a:avLst/>
              <a:gdLst>
                <a:gd name="T0" fmla="*/ 12 w 57"/>
                <a:gd name="T1" fmla="*/ 0 h 50"/>
                <a:gd name="T2" fmla="*/ 57 w 57"/>
                <a:gd name="T3" fmla="*/ 19 h 50"/>
                <a:gd name="T4" fmla="*/ 45 w 57"/>
                <a:gd name="T5" fmla="*/ 50 h 50"/>
                <a:gd name="T6" fmla="*/ 0 w 57"/>
                <a:gd name="T7" fmla="*/ 33 h 50"/>
                <a:gd name="T8" fmla="*/ 12 w 57"/>
                <a:gd name="T9" fmla="*/ 0 h 50"/>
              </a:gdLst>
              <a:ahLst/>
              <a:cxnLst>
                <a:cxn ang="0">
                  <a:pos x="T0" y="T1"/>
                </a:cxn>
                <a:cxn ang="0">
                  <a:pos x="T2" y="T3"/>
                </a:cxn>
                <a:cxn ang="0">
                  <a:pos x="T4" y="T5"/>
                </a:cxn>
                <a:cxn ang="0">
                  <a:pos x="T6" y="T7"/>
                </a:cxn>
                <a:cxn ang="0">
                  <a:pos x="T8" y="T9"/>
                </a:cxn>
              </a:cxnLst>
              <a:rect l="0" t="0" r="r" b="b"/>
              <a:pathLst>
                <a:path w="57" h="50">
                  <a:moveTo>
                    <a:pt x="12" y="0"/>
                  </a:moveTo>
                  <a:lnTo>
                    <a:pt x="57" y="19"/>
                  </a:lnTo>
                  <a:lnTo>
                    <a:pt x="45" y="50"/>
                  </a:lnTo>
                  <a:lnTo>
                    <a:pt x="0" y="33"/>
                  </a:lnTo>
                  <a:lnTo>
                    <a:pt x="1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Freeform: Shape 296"/>
            <p:cNvSpPr>
              <a:spLocks/>
            </p:cNvSpPr>
            <p:nvPr/>
          </p:nvSpPr>
          <p:spPr bwMode="auto">
            <a:xfrm flipH="1">
              <a:off x="2203531" y="5289647"/>
              <a:ext cx="47413" cy="50720"/>
            </a:xfrm>
            <a:custGeom>
              <a:avLst/>
              <a:gdLst>
                <a:gd name="T0" fmla="*/ 52 w 52"/>
                <a:gd name="T1" fmla="*/ 14 h 59"/>
                <a:gd name="T2" fmla="*/ 33 w 52"/>
                <a:gd name="T3" fmla="*/ 59 h 59"/>
                <a:gd name="T4" fmla="*/ 0 w 52"/>
                <a:gd name="T5" fmla="*/ 45 h 59"/>
                <a:gd name="T6" fmla="*/ 18 w 52"/>
                <a:gd name="T7" fmla="*/ 0 h 59"/>
                <a:gd name="T8" fmla="*/ 52 w 52"/>
                <a:gd name="T9" fmla="*/ 14 h 59"/>
              </a:gdLst>
              <a:ahLst/>
              <a:cxnLst>
                <a:cxn ang="0">
                  <a:pos x="T0" y="T1"/>
                </a:cxn>
                <a:cxn ang="0">
                  <a:pos x="T2" y="T3"/>
                </a:cxn>
                <a:cxn ang="0">
                  <a:pos x="T4" y="T5"/>
                </a:cxn>
                <a:cxn ang="0">
                  <a:pos x="T6" y="T7"/>
                </a:cxn>
                <a:cxn ang="0">
                  <a:pos x="T8" y="T9"/>
                </a:cxn>
              </a:cxnLst>
              <a:rect l="0" t="0" r="r" b="b"/>
              <a:pathLst>
                <a:path w="52" h="59">
                  <a:moveTo>
                    <a:pt x="52" y="14"/>
                  </a:moveTo>
                  <a:lnTo>
                    <a:pt x="33" y="59"/>
                  </a:lnTo>
                  <a:lnTo>
                    <a:pt x="0" y="45"/>
                  </a:lnTo>
                  <a:lnTo>
                    <a:pt x="18" y="0"/>
                  </a:lnTo>
                  <a:lnTo>
                    <a:pt x="52" y="1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Freeform: Shape 297"/>
            <p:cNvSpPr>
              <a:spLocks/>
            </p:cNvSpPr>
            <p:nvPr/>
          </p:nvSpPr>
          <p:spPr bwMode="auto">
            <a:xfrm flipH="1">
              <a:off x="2291973" y="5090206"/>
              <a:ext cx="51972" cy="42983"/>
            </a:xfrm>
            <a:custGeom>
              <a:avLst/>
              <a:gdLst>
                <a:gd name="T0" fmla="*/ 45 w 57"/>
                <a:gd name="T1" fmla="*/ 50 h 50"/>
                <a:gd name="T2" fmla="*/ 0 w 57"/>
                <a:gd name="T3" fmla="*/ 31 h 50"/>
                <a:gd name="T4" fmla="*/ 12 w 57"/>
                <a:gd name="T5" fmla="*/ 0 h 50"/>
                <a:gd name="T6" fmla="*/ 57 w 57"/>
                <a:gd name="T7" fmla="*/ 19 h 50"/>
                <a:gd name="T8" fmla="*/ 45 w 57"/>
                <a:gd name="T9" fmla="*/ 50 h 50"/>
              </a:gdLst>
              <a:ahLst/>
              <a:cxnLst>
                <a:cxn ang="0">
                  <a:pos x="T0" y="T1"/>
                </a:cxn>
                <a:cxn ang="0">
                  <a:pos x="T2" y="T3"/>
                </a:cxn>
                <a:cxn ang="0">
                  <a:pos x="T4" y="T5"/>
                </a:cxn>
                <a:cxn ang="0">
                  <a:pos x="T6" y="T7"/>
                </a:cxn>
                <a:cxn ang="0">
                  <a:pos x="T8" y="T9"/>
                </a:cxn>
              </a:cxnLst>
              <a:rect l="0" t="0" r="r" b="b"/>
              <a:pathLst>
                <a:path w="57" h="50">
                  <a:moveTo>
                    <a:pt x="45" y="50"/>
                  </a:moveTo>
                  <a:lnTo>
                    <a:pt x="0" y="31"/>
                  </a:lnTo>
                  <a:lnTo>
                    <a:pt x="12" y="0"/>
                  </a:lnTo>
                  <a:lnTo>
                    <a:pt x="57" y="19"/>
                  </a:lnTo>
                  <a:lnTo>
                    <a:pt x="45" y="5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Freeform: Shape 298"/>
            <p:cNvSpPr>
              <a:spLocks/>
            </p:cNvSpPr>
            <p:nvPr/>
          </p:nvSpPr>
          <p:spPr bwMode="auto">
            <a:xfrm flipH="1">
              <a:off x="1985616" y="5088487"/>
              <a:ext cx="54707" cy="44702"/>
            </a:xfrm>
            <a:custGeom>
              <a:avLst/>
              <a:gdLst>
                <a:gd name="T0" fmla="*/ 0 w 60"/>
                <a:gd name="T1" fmla="*/ 18 h 52"/>
                <a:gd name="T2" fmla="*/ 45 w 60"/>
                <a:gd name="T3" fmla="*/ 0 h 52"/>
                <a:gd name="T4" fmla="*/ 60 w 60"/>
                <a:gd name="T5" fmla="*/ 33 h 52"/>
                <a:gd name="T6" fmla="*/ 15 w 60"/>
                <a:gd name="T7" fmla="*/ 52 h 52"/>
                <a:gd name="T8" fmla="*/ 0 w 60"/>
                <a:gd name="T9" fmla="*/ 18 h 52"/>
              </a:gdLst>
              <a:ahLst/>
              <a:cxnLst>
                <a:cxn ang="0">
                  <a:pos x="T0" y="T1"/>
                </a:cxn>
                <a:cxn ang="0">
                  <a:pos x="T2" y="T3"/>
                </a:cxn>
                <a:cxn ang="0">
                  <a:pos x="T4" y="T5"/>
                </a:cxn>
                <a:cxn ang="0">
                  <a:pos x="T6" y="T7"/>
                </a:cxn>
                <a:cxn ang="0">
                  <a:pos x="T8" y="T9"/>
                </a:cxn>
              </a:cxnLst>
              <a:rect l="0" t="0" r="r" b="b"/>
              <a:pathLst>
                <a:path w="60" h="52">
                  <a:moveTo>
                    <a:pt x="0" y="18"/>
                  </a:moveTo>
                  <a:lnTo>
                    <a:pt x="45" y="0"/>
                  </a:lnTo>
                  <a:lnTo>
                    <a:pt x="60" y="33"/>
                  </a:lnTo>
                  <a:lnTo>
                    <a:pt x="15" y="52"/>
                  </a:lnTo>
                  <a:lnTo>
                    <a:pt x="0" y="1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Freeform: Shape 299"/>
            <p:cNvSpPr>
              <a:spLocks/>
            </p:cNvSpPr>
            <p:nvPr/>
          </p:nvSpPr>
          <p:spPr bwMode="auto">
            <a:xfrm flipH="1">
              <a:off x="2078617" y="5289647"/>
              <a:ext cx="45589" cy="50720"/>
            </a:xfrm>
            <a:custGeom>
              <a:avLst/>
              <a:gdLst>
                <a:gd name="T0" fmla="*/ 50 w 50"/>
                <a:gd name="T1" fmla="*/ 45 h 59"/>
                <a:gd name="T2" fmla="*/ 19 w 50"/>
                <a:gd name="T3" fmla="*/ 59 h 59"/>
                <a:gd name="T4" fmla="*/ 0 w 50"/>
                <a:gd name="T5" fmla="*/ 14 h 59"/>
                <a:gd name="T6" fmla="*/ 31 w 50"/>
                <a:gd name="T7" fmla="*/ 0 h 59"/>
                <a:gd name="T8" fmla="*/ 50 w 50"/>
                <a:gd name="T9" fmla="*/ 45 h 59"/>
              </a:gdLst>
              <a:ahLst/>
              <a:cxnLst>
                <a:cxn ang="0">
                  <a:pos x="T0" y="T1"/>
                </a:cxn>
                <a:cxn ang="0">
                  <a:pos x="T2" y="T3"/>
                </a:cxn>
                <a:cxn ang="0">
                  <a:pos x="T4" y="T5"/>
                </a:cxn>
                <a:cxn ang="0">
                  <a:pos x="T6" y="T7"/>
                </a:cxn>
                <a:cxn ang="0">
                  <a:pos x="T8" y="T9"/>
                </a:cxn>
              </a:cxnLst>
              <a:rect l="0" t="0" r="r" b="b"/>
              <a:pathLst>
                <a:path w="50" h="59">
                  <a:moveTo>
                    <a:pt x="50" y="45"/>
                  </a:moveTo>
                  <a:lnTo>
                    <a:pt x="19" y="59"/>
                  </a:lnTo>
                  <a:lnTo>
                    <a:pt x="0" y="14"/>
                  </a:lnTo>
                  <a:lnTo>
                    <a:pt x="31" y="0"/>
                  </a:lnTo>
                  <a:lnTo>
                    <a:pt x="50" y="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 name="Freeform: Shape 300"/>
            <p:cNvSpPr>
              <a:spLocks/>
            </p:cNvSpPr>
            <p:nvPr/>
          </p:nvSpPr>
          <p:spPr bwMode="auto">
            <a:xfrm flipH="1">
              <a:off x="2290150" y="5207979"/>
              <a:ext cx="53795" cy="44702"/>
            </a:xfrm>
            <a:custGeom>
              <a:avLst/>
              <a:gdLst>
                <a:gd name="T0" fmla="*/ 59 w 59"/>
                <a:gd name="T1" fmla="*/ 33 h 52"/>
                <a:gd name="T2" fmla="*/ 14 w 59"/>
                <a:gd name="T3" fmla="*/ 52 h 52"/>
                <a:gd name="T4" fmla="*/ 0 w 59"/>
                <a:gd name="T5" fmla="*/ 19 h 52"/>
                <a:gd name="T6" fmla="*/ 45 w 59"/>
                <a:gd name="T7" fmla="*/ 0 h 52"/>
                <a:gd name="T8" fmla="*/ 59 w 59"/>
                <a:gd name="T9" fmla="*/ 33 h 52"/>
              </a:gdLst>
              <a:ahLst/>
              <a:cxnLst>
                <a:cxn ang="0">
                  <a:pos x="T0" y="T1"/>
                </a:cxn>
                <a:cxn ang="0">
                  <a:pos x="T2" y="T3"/>
                </a:cxn>
                <a:cxn ang="0">
                  <a:pos x="T4" y="T5"/>
                </a:cxn>
                <a:cxn ang="0">
                  <a:pos x="T6" y="T7"/>
                </a:cxn>
                <a:cxn ang="0">
                  <a:pos x="T8" y="T9"/>
                </a:cxn>
              </a:cxnLst>
              <a:rect l="0" t="0" r="r" b="b"/>
              <a:pathLst>
                <a:path w="59" h="52">
                  <a:moveTo>
                    <a:pt x="59" y="33"/>
                  </a:moveTo>
                  <a:lnTo>
                    <a:pt x="14" y="52"/>
                  </a:lnTo>
                  <a:lnTo>
                    <a:pt x="0" y="19"/>
                  </a:lnTo>
                  <a:lnTo>
                    <a:pt x="45" y="0"/>
                  </a:lnTo>
                  <a:lnTo>
                    <a:pt x="59" y="3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 name="Freeform: Shape 301"/>
            <p:cNvSpPr>
              <a:spLocks/>
            </p:cNvSpPr>
            <p:nvPr/>
          </p:nvSpPr>
          <p:spPr bwMode="auto">
            <a:xfrm flipH="1">
              <a:off x="2206266" y="5000802"/>
              <a:ext cx="44677" cy="50720"/>
            </a:xfrm>
            <a:custGeom>
              <a:avLst/>
              <a:gdLst>
                <a:gd name="T0" fmla="*/ 49 w 49"/>
                <a:gd name="T1" fmla="*/ 45 h 59"/>
                <a:gd name="T2" fmla="*/ 18 w 49"/>
                <a:gd name="T3" fmla="*/ 59 h 59"/>
                <a:gd name="T4" fmla="*/ 0 w 49"/>
                <a:gd name="T5" fmla="*/ 14 h 59"/>
                <a:gd name="T6" fmla="*/ 30 w 49"/>
                <a:gd name="T7" fmla="*/ 0 h 59"/>
                <a:gd name="T8" fmla="*/ 49 w 49"/>
                <a:gd name="T9" fmla="*/ 45 h 59"/>
              </a:gdLst>
              <a:ahLst/>
              <a:cxnLst>
                <a:cxn ang="0">
                  <a:pos x="T0" y="T1"/>
                </a:cxn>
                <a:cxn ang="0">
                  <a:pos x="T2" y="T3"/>
                </a:cxn>
                <a:cxn ang="0">
                  <a:pos x="T4" y="T5"/>
                </a:cxn>
                <a:cxn ang="0">
                  <a:pos x="T6" y="T7"/>
                </a:cxn>
                <a:cxn ang="0">
                  <a:pos x="T8" y="T9"/>
                </a:cxn>
              </a:cxnLst>
              <a:rect l="0" t="0" r="r" b="b"/>
              <a:pathLst>
                <a:path w="49" h="59">
                  <a:moveTo>
                    <a:pt x="49" y="45"/>
                  </a:moveTo>
                  <a:lnTo>
                    <a:pt x="18" y="59"/>
                  </a:lnTo>
                  <a:lnTo>
                    <a:pt x="0" y="14"/>
                  </a:lnTo>
                  <a:lnTo>
                    <a:pt x="30" y="0"/>
                  </a:lnTo>
                  <a:lnTo>
                    <a:pt x="49" y="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 name="Freeform: Shape 302"/>
            <p:cNvSpPr>
              <a:spLocks/>
            </p:cNvSpPr>
            <p:nvPr/>
          </p:nvSpPr>
          <p:spPr bwMode="auto">
            <a:xfrm flipH="1">
              <a:off x="1675611" y="3105255"/>
              <a:ext cx="267152" cy="226090"/>
            </a:xfrm>
            <a:custGeom>
              <a:avLst/>
              <a:gdLst>
                <a:gd name="T0" fmla="*/ 13 w 124"/>
                <a:gd name="T1" fmla="*/ 11 h 111"/>
                <a:gd name="T2" fmla="*/ 1 w 124"/>
                <a:gd name="T3" fmla="*/ 33 h 111"/>
                <a:gd name="T4" fmla="*/ 0 w 124"/>
                <a:gd name="T5" fmla="*/ 40 h 111"/>
                <a:gd name="T6" fmla="*/ 0 w 124"/>
                <a:gd name="T7" fmla="*/ 41 h 111"/>
                <a:gd name="T8" fmla="*/ 0 w 124"/>
                <a:gd name="T9" fmla="*/ 47 h 111"/>
                <a:gd name="T10" fmla="*/ 1 w 124"/>
                <a:gd name="T11" fmla="*/ 52 h 111"/>
                <a:gd name="T12" fmla="*/ 5 w 124"/>
                <a:gd name="T13" fmla="*/ 72 h 111"/>
                <a:gd name="T14" fmla="*/ 19 w 124"/>
                <a:gd name="T15" fmla="*/ 97 h 111"/>
                <a:gd name="T16" fmla="*/ 19 w 124"/>
                <a:gd name="T17" fmla="*/ 97 h 111"/>
                <a:gd name="T18" fmla="*/ 27 w 124"/>
                <a:gd name="T19" fmla="*/ 106 h 111"/>
                <a:gd name="T20" fmla="*/ 30 w 124"/>
                <a:gd name="T21" fmla="*/ 108 h 111"/>
                <a:gd name="T22" fmla="*/ 43 w 124"/>
                <a:gd name="T23" fmla="*/ 110 h 111"/>
                <a:gd name="T24" fmla="*/ 44 w 124"/>
                <a:gd name="T25" fmla="*/ 109 h 111"/>
                <a:gd name="T26" fmla="*/ 50 w 124"/>
                <a:gd name="T27" fmla="*/ 107 h 111"/>
                <a:gd name="T28" fmla="*/ 54 w 124"/>
                <a:gd name="T29" fmla="*/ 106 h 111"/>
                <a:gd name="T30" fmla="*/ 62 w 124"/>
                <a:gd name="T31" fmla="*/ 105 h 111"/>
                <a:gd name="T32" fmla="*/ 62 w 124"/>
                <a:gd name="T33" fmla="*/ 105 h 111"/>
                <a:gd name="T34" fmla="*/ 70 w 124"/>
                <a:gd name="T35" fmla="*/ 106 h 111"/>
                <a:gd name="T36" fmla="*/ 74 w 124"/>
                <a:gd name="T37" fmla="*/ 107 h 111"/>
                <a:gd name="T38" fmla="*/ 81 w 124"/>
                <a:gd name="T39" fmla="*/ 109 h 111"/>
                <a:gd name="T40" fmla="*/ 81 w 124"/>
                <a:gd name="T41" fmla="*/ 110 h 111"/>
                <a:gd name="T42" fmla="*/ 94 w 124"/>
                <a:gd name="T43" fmla="*/ 108 h 111"/>
                <a:gd name="T44" fmla="*/ 97 w 124"/>
                <a:gd name="T45" fmla="*/ 106 h 111"/>
                <a:gd name="T46" fmla="*/ 105 w 124"/>
                <a:gd name="T47" fmla="*/ 97 h 111"/>
                <a:gd name="T48" fmla="*/ 105 w 124"/>
                <a:gd name="T49" fmla="*/ 97 h 111"/>
                <a:gd name="T50" fmla="*/ 119 w 124"/>
                <a:gd name="T51" fmla="*/ 72 h 111"/>
                <a:gd name="T52" fmla="*/ 124 w 124"/>
                <a:gd name="T53" fmla="*/ 52 h 111"/>
                <a:gd name="T54" fmla="*/ 124 w 124"/>
                <a:gd name="T55" fmla="*/ 47 h 111"/>
                <a:gd name="T56" fmla="*/ 124 w 124"/>
                <a:gd name="T57" fmla="*/ 41 h 111"/>
                <a:gd name="T58" fmla="*/ 124 w 124"/>
                <a:gd name="T59" fmla="*/ 40 h 111"/>
                <a:gd name="T60" fmla="*/ 123 w 124"/>
                <a:gd name="T61" fmla="*/ 33 h 111"/>
                <a:gd name="T62" fmla="*/ 111 w 124"/>
                <a:gd name="T63" fmla="*/ 11 h 111"/>
                <a:gd name="T64" fmla="*/ 109 w 124"/>
                <a:gd name="T65" fmla="*/ 8 h 111"/>
                <a:gd name="T66" fmla="*/ 91 w 124"/>
                <a:gd name="T67" fmla="*/ 1 h 111"/>
                <a:gd name="T68" fmla="*/ 72 w 124"/>
                <a:gd name="T69" fmla="*/ 3 h 111"/>
                <a:gd name="T70" fmla="*/ 62 w 124"/>
                <a:gd name="T71" fmla="*/ 7 h 111"/>
                <a:gd name="T72" fmla="*/ 52 w 124"/>
                <a:gd name="T73" fmla="*/ 3 h 111"/>
                <a:gd name="T74" fmla="*/ 33 w 124"/>
                <a:gd name="T75" fmla="*/ 1 h 111"/>
                <a:gd name="T76" fmla="*/ 15 w 124"/>
                <a:gd name="T77" fmla="*/ 8 h 111"/>
                <a:gd name="T78" fmla="*/ 13 w 124"/>
                <a:gd name="T79" fmla="*/ 1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11">
                  <a:moveTo>
                    <a:pt x="13" y="11"/>
                  </a:moveTo>
                  <a:cubicBezTo>
                    <a:pt x="6" y="17"/>
                    <a:pt x="3" y="25"/>
                    <a:pt x="1" y="33"/>
                  </a:cubicBezTo>
                  <a:cubicBezTo>
                    <a:pt x="1" y="36"/>
                    <a:pt x="1" y="38"/>
                    <a:pt x="0" y="40"/>
                  </a:cubicBezTo>
                  <a:cubicBezTo>
                    <a:pt x="0" y="40"/>
                    <a:pt x="0" y="41"/>
                    <a:pt x="0" y="41"/>
                  </a:cubicBezTo>
                  <a:cubicBezTo>
                    <a:pt x="0" y="43"/>
                    <a:pt x="0" y="45"/>
                    <a:pt x="0" y="47"/>
                  </a:cubicBezTo>
                  <a:cubicBezTo>
                    <a:pt x="0" y="49"/>
                    <a:pt x="0" y="50"/>
                    <a:pt x="1" y="52"/>
                  </a:cubicBezTo>
                  <a:cubicBezTo>
                    <a:pt x="1" y="59"/>
                    <a:pt x="3" y="65"/>
                    <a:pt x="5" y="72"/>
                  </a:cubicBezTo>
                  <a:cubicBezTo>
                    <a:pt x="8" y="81"/>
                    <a:pt x="13" y="89"/>
                    <a:pt x="19" y="97"/>
                  </a:cubicBezTo>
                  <a:cubicBezTo>
                    <a:pt x="19" y="97"/>
                    <a:pt x="19" y="97"/>
                    <a:pt x="19" y="97"/>
                  </a:cubicBezTo>
                  <a:cubicBezTo>
                    <a:pt x="22" y="101"/>
                    <a:pt x="24" y="104"/>
                    <a:pt x="27" y="106"/>
                  </a:cubicBezTo>
                  <a:cubicBezTo>
                    <a:pt x="28" y="107"/>
                    <a:pt x="29" y="107"/>
                    <a:pt x="30" y="108"/>
                  </a:cubicBezTo>
                  <a:cubicBezTo>
                    <a:pt x="34" y="111"/>
                    <a:pt x="38" y="111"/>
                    <a:pt x="43" y="110"/>
                  </a:cubicBezTo>
                  <a:cubicBezTo>
                    <a:pt x="43" y="110"/>
                    <a:pt x="43" y="110"/>
                    <a:pt x="44" y="109"/>
                  </a:cubicBezTo>
                  <a:cubicBezTo>
                    <a:pt x="46" y="109"/>
                    <a:pt x="48" y="108"/>
                    <a:pt x="50" y="107"/>
                  </a:cubicBezTo>
                  <a:cubicBezTo>
                    <a:pt x="51" y="107"/>
                    <a:pt x="53" y="106"/>
                    <a:pt x="54" y="106"/>
                  </a:cubicBezTo>
                  <a:cubicBezTo>
                    <a:pt x="57" y="105"/>
                    <a:pt x="62" y="105"/>
                    <a:pt x="62" y="105"/>
                  </a:cubicBezTo>
                  <a:cubicBezTo>
                    <a:pt x="62" y="105"/>
                    <a:pt x="62" y="105"/>
                    <a:pt x="62" y="105"/>
                  </a:cubicBezTo>
                  <a:cubicBezTo>
                    <a:pt x="65" y="105"/>
                    <a:pt x="67" y="105"/>
                    <a:pt x="70" y="106"/>
                  </a:cubicBezTo>
                  <a:cubicBezTo>
                    <a:pt x="71" y="106"/>
                    <a:pt x="73" y="107"/>
                    <a:pt x="74" y="107"/>
                  </a:cubicBezTo>
                  <a:cubicBezTo>
                    <a:pt x="76" y="108"/>
                    <a:pt x="78" y="109"/>
                    <a:pt x="81" y="109"/>
                  </a:cubicBezTo>
                  <a:cubicBezTo>
                    <a:pt x="81" y="110"/>
                    <a:pt x="81" y="110"/>
                    <a:pt x="81" y="110"/>
                  </a:cubicBezTo>
                  <a:cubicBezTo>
                    <a:pt x="86" y="111"/>
                    <a:pt x="90" y="111"/>
                    <a:pt x="94" y="108"/>
                  </a:cubicBezTo>
                  <a:cubicBezTo>
                    <a:pt x="95" y="107"/>
                    <a:pt x="96" y="107"/>
                    <a:pt x="97" y="106"/>
                  </a:cubicBezTo>
                  <a:cubicBezTo>
                    <a:pt x="100" y="104"/>
                    <a:pt x="102" y="101"/>
                    <a:pt x="105" y="97"/>
                  </a:cubicBezTo>
                  <a:cubicBezTo>
                    <a:pt x="105" y="97"/>
                    <a:pt x="105" y="97"/>
                    <a:pt x="105" y="97"/>
                  </a:cubicBezTo>
                  <a:cubicBezTo>
                    <a:pt x="111" y="89"/>
                    <a:pt x="116" y="81"/>
                    <a:pt x="119" y="72"/>
                  </a:cubicBezTo>
                  <a:cubicBezTo>
                    <a:pt x="121" y="65"/>
                    <a:pt x="123" y="59"/>
                    <a:pt x="124" y="52"/>
                  </a:cubicBezTo>
                  <a:cubicBezTo>
                    <a:pt x="124" y="50"/>
                    <a:pt x="124" y="49"/>
                    <a:pt x="124" y="47"/>
                  </a:cubicBezTo>
                  <a:cubicBezTo>
                    <a:pt x="124" y="45"/>
                    <a:pt x="124" y="43"/>
                    <a:pt x="124" y="41"/>
                  </a:cubicBezTo>
                  <a:cubicBezTo>
                    <a:pt x="124" y="41"/>
                    <a:pt x="124" y="40"/>
                    <a:pt x="124" y="40"/>
                  </a:cubicBezTo>
                  <a:cubicBezTo>
                    <a:pt x="124" y="38"/>
                    <a:pt x="123" y="36"/>
                    <a:pt x="123" y="33"/>
                  </a:cubicBezTo>
                  <a:cubicBezTo>
                    <a:pt x="121" y="25"/>
                    <a:pt x="118" y="17"/>
                    <a:pt x="111" y="11"/>
                  </a:cubicBezTo>
                  <a:cubicBezTo>
                    <a:pt x="110" y="10"/>
                    <a:pt x="110" y="9"/>
                    <a:pt x="109" y="8"/>
                  </a:cubicBezTo>
                  <a:cubicBezTo>
                    <a:pt x="104" y="4"/>
                    <a:pt x="98" y="2"/>
                    <a:pt x="91" y="1"/>
                  </a:cubicBezTo>
                  <a:cubicBezTo>
                    <a:pt x="84" y="0"/>
                    <a:pt x="78" y="1"/>
                    <a:pt x="72" y="3"/>
                  </a:cubicBezTo>
                  <a:cubicBezTo>
                    <a:pt x="69" y="4"/>
                    <a:pt x="62" y="7"/>
                    <a:pt x="62" y="7"/>
                  </a:cubicBezTo>
                  <a:cubicBezTo>
                    <a:pt x="62" y="7"/>
                    <a:pt x="55" y="4"/>
                    <a:pt x="52" y="3"/>
                  </a:cubicBezTo>
                  <a:cubicBezTo>
                    <a:pt x="46" y="1"/>
                    <a:pt x="40" y="0"/>
                    <a:pt x="33" y="1"/>
                  </a:cubicBezTo>
                  <a:cubicBezTo>
                    <a:pt x="26" y="2"/>
                    <a:pt x="20" y="4"/>
                    <a:pt x="15" y="8"/>
                  </a:cubicBezTo>
                  <a:cubicBezTo>
                    <a:pt x="14" y="9"/>
                    <a:pt x="14" y="10"/>
                    <a:pt x="13" y="1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 name="Freeform: Shape 303"/>
            <p:cNvSpPr>
              <a:spLocks/>
            </p:cNvSpPr>
            <p:nvPr/>
          </p:nvSpPr>
          <p:spPr bwMode="auto">
            <a:xfrm flipH="1">
              <a:off x="1808730" y="3034763"/>
              <a:ext cx="62913" cy="68773"/>
            </a:xfrm>
            <a:custGeom>
              <a:avLst/>
              <a:gdLst>
                <a:gd name="T0" fmla="*/ 9 w 29"/>
                <a:gd name="T1" fmla="*/ 25 h 34"/>
                <a:gd name="T2" fmla="*/ 21 w 29"/>
                <a:gd name="T3" fmla="*/ 33 h 34"/>
                <a:gd name="T4" fmla="*/ 28 w 29"/>
                <a:gd name="T5" fmla="*/ 34 h 34"/>
                <a:gd name="T6" fmla="*/ 29 w 29"/>
                <a:gd name="T7" fmla="*/ 33 h 34"/>
                <a:gd name="T8" fmla="*/ 23 w 29"/>
                <a:gd name="T9" fmla="*/ 13 h 34"/>
                <a:gd name="T10" fmla="*/ 2 w 29"/>
                <a:gd name="T11" fmla="*/ 1 h 34"/>
                <a:gd name="T12" fmla="*/ 1 w 29"/>
                <a:gd name="T13" fmla="*/ 0 h 34"/>
                <a:gd name="T14" fmla="*/ 0 w 29"/>
                <a:gd name="T15" fmla="*/ 0 h 34"/>
                <a:gd name="T16" fmla="*/ 0 w 29"/>
                <a:gd name="T17" fmla="*/ 9 h 34"/>
                <a:gd name="T18" fmla="*/ 9 w 29"/>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34">
                  <a:moveTo>
                    <a:pt x="9" y="25"/>
                  </a:moveTo>
                  <a:cubicBezTo>
                    <a:pt x="12" y="29"/>
                    <a:pt x="16" y="32"/>
                    <a:pt x="21" y="33"/>
                  </a:cubicBezTo>
                  <a:cubicBezTo>
                    <a:pt x="23" y="34"/>
                    <a:pt x="26" y="34"/>
                    <a:pt x="28" y="34"/>
                  </a:cubicBezTo>
                  <a:cubicBezTo>
                    <a:pt x="29" y="34"/>
                    <a:pt x="29" y="34"/>
                    <a:pt x="29" y="33"/>
                  </a:cubicBezTo>
                  <a:cubicBezTo>
                    <a:pt x="29" y="26"/>
                    <a:pt x="27" y="19"/>
                    <a:pt x="23" y="13"/>
                  </a:cubicBezTo>
                  <a:cubicBezTo>
                    <a:pt x="18" y="6"/>
                    <a:pt x="11" y="2"/>
                    <a:pt x="2" y="1"/>
                  </a:cubicBezTo>
                  <a:cubicBezTo>
                    <a:pt x="2" y="1"/>
                    <a:pt x="1" y="1"/>
                    <a:pt x="1" y="0"/>
                  </a:cubicBezTo>
                  <a:cubicBezTo>
                    <a:pt x="1" y="0"/>
                    <a:pt x="0" y="0"/>
                    <a:pt x="0" y="0"/>
                  </a:cubicBezTo>
                  <a:cubicBezTo>
                    <a:pt x="0" y="3"/>
                    <a:pt x="0" y="6"/>
                    <a:pt x="0" y="9"/>
                  </a:cubicBezTo>
                  <a:cubicBezTo>
                    <a:pt x="1" y="15"/>
                    <a:pt x="4" y="21"/>
                    <a:pt x="9" y="2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4" name="Freeform: Shape 304"/>
            <p:cNvSpPr>
              <a:spLocks/>
            </p:cNvSpPr>
            <p:nvPr/>
          </p:nvSpPr>
          <p:spPr bwMode="auto">
            <a:xfrm flipH="1">
              <a:off x="3593994" y="3237642"/>
              <a:ext cx="146797" cy="288845"/>
            </a:xfrm>
            <a:custGeom>
              <a:avLst/>
              <a:gdLst>
                <a:gd name="T0" fmla="*/ 34 w 68"/>
                <a:gd name="T1" fmla="*/ 122 h 142"/>
                <a:gd name="T2" fmla="*/ 67 w 68"/>
                <a:gd name="T3" fmla="*/ 138 h 142"/>
                <a:gd name="T4" fmla="*/ 68 w 68"/>
                <a:gd name="T5" fmla="*/ 138 h 142"/>
                <a:gd name="T6" fmla="*/ 68 w 68"/>
                <a:gd name="T7" fmla="*/ 31 h 142"/>
                <a:gd name="T8" fmla="*/ 66 w 68"/>
                <a:gd name="T9" fmla="*/ 15 h 142"/>
                <a:gd name="T10" fmla="*/ 34 w 68"/>
                <a:gd name="T11" fmla="*/ 0 h 142"/>
                <a:gd name="T12" fmla="*/ 34 w 68"/>
                <a:gd name="T13" fmla="*/ 19 h 142"/>
                <a:gd name="T14" fmla="*/ 57 w 68"/>
                <a:gd name="T15" fmla="*/ 23 h 142"/>
                <a:gd name="T16" fmla="*/ 58 w 68"/>
                <a:gd name="T17" fmla="*/ 26 h 142"/>
                <a:gd name="T18" fmla="*/ 56 w 68"/>
                <a:gd name="T19" fmla="*/ 27 h 142"/>
                <a:gd name="T20" fmla="*/ 55 w 68"/>
                <a:gd name="T21" fmla="*/ 27 h 142"/>
                <a:gd name="T22" fmla="*/ 51 w 68"/>
                <a:gd name="T23" fmla="*/ 25 h 142"/>
                <a:gd name="T24" fmla="*/ 34 w 68"/>
                <a:gd name="T25" fmla="*/ 23 h 142"/>
                <a:gd name="T26" fmla="*/ 34 w 68"/>
                <a:gd name="T27" fmla="*/ 38 h 142"/>
                <a:gd name="T28" fmla="*/ 57 w 68"/>
                <a:gd name="T29" fmla="*/ 43 h 142"/>
                <a:gd name="T30" fmla="*/ 58 w 68"/>
                <a:gd name="T31" fmla="*/ 45 h 142"/>
                <a:gd name="T32" fmla="*/ 56 w 68"/>
                <a:gd name="T33" fmla="*/ 46 h 142"/>
                <a:gd name="T34" fmla="*/ 55 w 68"/>
                <a:gd name="T35" fmla="*/ 46 h 142"/>
                <a:gd name="T36" fmla="*/ 51 w 68"/>
                <a:gd name="T37" fmla="*/ 44 h 142"/>
                <a:gd name="T38" fmla="*/ 34 w 68"/>
                <a:gd name="T39" fmla="*/ 42 h 142"/>
                <a:gd name="T40" fmla="*/ 34 w 68"/>
                <a:gd name="T41" fmla="*/ 57 h 142"/>
                <a:gd name="T42" fmla="*/ 57 w 68"/>
                <a:gd name="T43" fmla="*/ 62 h 142"/>
                <a:gd name="T44" fmla="*/ 58 w 68"/>
                <a:gd name="T45" fmla="*/ 64 h 142"/>
                <a:gd name="T46" fmla="*/ 56 w 68"/>
                <a:gd name="T47" fmla="*/ 65 h 142"/>
                <a:gd name="T48" fmla="*/ 55 w 68"/>
                <a:gd name="T49" fmla="*/ 65 h 142"/>
                <a:gd name="T50" fmla="*/ 51 w 68"/>
                <a:gd name="T51" fmla="*/ 63 h 142"/>
                <a:gd name="T52" fmla="*/ 34 w 68"/>
                <a:gd name="T53" fmla="*/ 61 h 142"/>
                <a:gd name="T54" fmla="*/ 34 w 68"/>
                <a:gd name="T55" fmla="*/ 122 h 142"/>
                <a:gd name="T56" fmla="*/ 1 w 68"/>
                <a:gd name="T57" fmla="*/ 138 h 142"/>
                <a:gd name="T58" fmla="*/ 34 w 68"/>
                <a:gd name="T59" fmla="*/ 122 h 142"/>
                <a:gd name="T60" fmla="*/ 34 w 68"/>
                <a:gd name="T61" fmla="*/ 61 h 142"/>
                <a:gd name="T62" fmla="*/ 17 w 68"/>
                <a:gd name="T63" fmla="*/ 63 h 142"/>
                <a:gd name="T64" fmla="*/ 13 w 68"/>
                <a:gd name="T65" fmla="*/ 65 h 142"/>
                <a:gd name="T66" fmla="*/ 10 w 68"/>
                <a:gd name="T67" fmla="*/ 64 h 142"/>
                <a:gd name="T68" fmla="*/ 11 w 68"/>
                <a:gd name="T69" fmla="*/ 62 h 142"/>
                <a:gd name="T70" fmla="*/ 11 w 68"/>
                <a:gd name="T71" fmla="*/ 62 h 142"/>
                <a:gd name="T72" fmla="*/ 34 w 68"/>
                <a:gd name="T73" fmla="*/ 57 h 142"/>
                <a:gd name="T74" fmla="*/ 34 w 68"/>
                <a:gd name="T75" fmla="*/ 42 h 142"/>
                <a:gd name="T76" fmla="*/ 17 w 68"/>
                <a:gd name="T77" fmla="*/ 44 h 142"/>
                <a:gd name="T78" fmla="*/ 13 w 68"/>
                <a:gd name="T79" fmla="*/ 46 h 142"/>
                <a:gd name="T80" fmla="*/ 10 w 68"/>
                <a:gd name="T81" fmla="*/ 45 h 142"/>
                <a:gd name="T82" fmla="*/ 11 w 68"/>
                <a:gd name="T83" fmla="*/ 43 h 142"/>
                <a:gd name="T84" fmla="*/ 11 w 68"/>
                <a:gd name="T85" fmla="*/ 43 h 142"/>
                <a:gd name="T86" fmla="*/ 34 w 68"/>
                <a:gd name="T87" fmla="*/ 38 h 142"/>
                <a:gd name="T88" fmla="*/ 34 w 68"/>
                <a:gd name="T89" fmla="*/ 23 h 142"/>
                <a:gd name="T90" fmla="*/ 17 w 68"/>
                <a:gd name="T91" fmla="*/ 25 h 142"/>
                <a:gd name="T92" fmla="*/ 13 w 68"/>
                <a:gd name="T93" fmla="*/ 27 h 142"/>
                <a:gd name="T94" fmla="*/ 10 w 68"/>
                <a:gd name="T95" fmla="*/ 26 h 142"/>
                <a:gd name="T96" fmla="*/ 11 w 68"/>
                <a:gd name="T97" fmla="*/ 23 h 142"/>
                <a:gd name="T98" fmla="*/ 11 w 68"/>
                <a:gd name="T99" fmla="*/ 23 h 142"/>
                <a:gd name="T100" fmla="*/ 34 w 68"/>
                <a:gd name="T101" fmla="*/ 19 h 142"/>
                <a:gd name="T102" fmla="*/ 34 w 68"/>
                <a:gd name="T103" fmla="*/ 0 h 142"/>
                <a:gd name="T104" fmla="*/ 2 w 68"/>
                <a:gd name="T105" fmla="*/ 15 h 142"/>
                <a:gd name="T106" fmla="*/ 0 w 68"/>
                <a:gd name="T107" fmla="*/ 31 h 142"/>
                <a:gd name="T108" fmla="*/ 0 w 68"/>
                <a:gd name="T109" fmla="*/ 138 h 142"/>
                <a:gd name="T110" fmla="*/ 1 w 68"/>
                <a:gd name="T111" fmla="*/ 1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142">
                  <a:moveTo>
                    <a:pt x="34" y="122"/>
                  </a:moveTo>
                  <a:cubicBezTo>
                    <a:pt x="50" y="122"/>
                    <a:pt x="63" y="126"/>
                    <a:pt x="67" y="138"/>
                  </a:cubicBezTo>
                  <a:cubicBezTo>
                    <a:pt x="68" y="142"/>
                    <a:pt x="68" y="142"/>
                    <a:pt x="68" y="138"/>
                  </a:cubicBezTo>
                  <a:cubicBezTo>
                    <a:pt x="68" y="116"/>
                    <a:pt x="68" y="53"/>
                    <a:pt x="68" y="31"/>
                  </a:cubicBezTo>
                  <a:cubicBezTo>
                    <a:pt x="68" y="26"/>
                    <a:pt x="68" y="19"/>
                    <a:pt x="66" y="15"/>
                  </a:cubicBezTo>
                  <a:cubicBezTo>
                    <a:pt x="62" y="3"/>
                    <a:pt x="49" y="0"/>
                    <a:pt x="34" y="0"/>
                  </a:cubicBezTo>
                  <a:cubicBezTo>
                    <a:pt x="34" y="19"/>
                    <a:pt x="34" y="19"/>
                    <a:pt x="34" y="19"/>
                  </a:cubicBezTo>
                  <a:cubicBezTo>
                    <a:pt x="44" y="19"/>
                    <a:pt x="51" y="21"/>
                    <a:pt x="57" y="23"/>
                  </a:cubicBezTo>
                  <a:cubicBezTo>
                    <a:pt x="58" y="24"/>
                    <a:pt x="58" y="25"/>
                    <a:pt x="58" y="26"/>
                  </a:cubicBezTo>
                  <a:cubicBezTo>
                    <a:pt x="58" y="27"/>
                    <a:pt x="57" y="27"/>
                    <a:pt x="56" y="27"/>
                  </a:cubicBezTo>
                  <a:cubicBezTo>
                    <a:pt x="56" y="27"/>
                    <a:pt x="56" y="27"/>
                    <a:pt x="55" y="27"/>
                  </a:cubicBezTo>
                  <a:cubicBezTo>
                    <a:pt x="54" y="26"/>
                    <a:pt x="52" y="26"/>
                    <a:pt x="51" y="25"/>
                  </a:cubicBezTo>
                  <a:cubicBezTo>
                    <a:pt x="46" y="24"/>
                    <a:pt x="41" y="23"/>
                    <a:pt x="34" y="23"/>
                  </a:cubicBezTo>
                  <a:cubicBezTo>
                    <a:pt x="34" y="38"/>
                    <a:pt x="34" y="38"/>
                    <a:pt x="34" y="38"/>
                  </a:cubicBezTo>
                  <a:cubicBezTo>
                    <a:pt x="44" y="38"/>
                    <a:pt x="51" y="40"/>
                    <a:pt x="57" y="43"/>
                  </a:cubicBezTo>
                  <a:cubicBezTo>
                    <a:pt x="58" y="43"/>
                    <a:pt x="58" y="44"/>
                    <a:pt x="58" y="45"/>
                  </a:cubicBezTo>
                  <a:cubicBezTo>
                    <a:pt x="58" y="46"/>
                    <a:pt x="57" y="46"/>
                    <a:pt x="56" y="46"/>
                  </a:cubicBezTo>
                  <a:cubicBezTo>
                    <a:pt x="56" y="46"/>
                    <a:pt x="56" y="46"/>
                    <a:pt x="55" y="46"/>
                  </a:cubicBezTo>
                  <a:cubicBezTo>
                    <a:pt x="54" y="45"/>
                    <a:pt x="52" y="45"/>
                    <a:pt x="51" y="44"/>
                  </a:cubicBezTo>
                  <a:cubicBezTo>
                    <a:pt x="46" y="43"/>
                    <a:pt x="41" y="42"/>
                    <a:pt x="34" y="42"/>
                  </a:cubicBezTo>
                  <a:cubicBezTo>
                    <a:pt x="34" y="57"/>
                    <a:pt x="34" y="57"/>
                    <a:pt x="34" y="57"/>
                  </a:cubicBezTo>
                  <a:cubicBezTo>
                    <a:pt x="44" y="57"/>
                    <a:pt x="51" y="59"/>
                    <a:pt x="57" y="62"/>
                  </a:cubicBezTo>
                  <a:cubicBezTo>
                    <a:pt x="58" y="62"/>
                    <a:pt x="58" y="63"/>
                    <a:pt x="58" y="64"/>
                  </a:cubicBezTo>
                  <a:cubicBezTo>
                    <a:pt x="58" y="65"/>
                    <a:pt x="57" y="65"/>
                    <a:pt x="56" y="65"/>
                  </a:cubicBezTo>
                  <a:cubicBezTo>
                    <a:pt x="56" y="65"/>
                    <a:pt x="56" y="65"/>
                    <a:pt x="55" y="65"/>
                  </a:cubicBezTo>
                  <a:cubicBezTo>
                    <a:pt x="54" y="64"/>
                    <a:pt x="52" y="64"/>
                    <a:pt x="51" y="63"/>
                  </a:cubicBezTo>
                  <a:cubicBezTo>
                    <a:pt x="46" y="62"/>
                    <a:pt x="41" y="61"/>
                    <a:pt x="34" y="61"/>
                  </a:cubicBezTo>
                  <a:lnTo>
                    <a:pt x="34" y="122"/>
                  </a:lnTo>
                  <a:close/>
                  <a:moveTo>
                    <a:pt x="1" y="138"/>
                  </a:moveTo>
                  <a:cubicBezTo>
                    <a:pt x="5" y="126"/>
                    <a:pt x="18" y="122"/>
                    <a:pt x="34" y="122"/>
                  </a:cubicBezTo>
                  <a:cubicBezTo>
                    <a:pt x="34" y="61"/>
                    <a:pt x="34" y="61"/>
                    <a:pt x="34" y="61"/>
                  </a:cubicBezTo>
                  <a:cubicBezTo>
                    <a:pt x="27" y="61"/>
                    <a:pt x="22" y="62"/>
                    <a:pt x="17" y="63"/>
                  </a:cubicBezTo>
                  <a:cubicBezTo>
                    <a:pt x="16" y="64"/>
                    <a:pt x="14" y="64"/>
                    <a:pt x="13" y="65"/>
                  </a:cubicBezTo>
                  <a:cubicBezTo>
                    <a:pt x="12" y="66"/>
                    <a:pt x="10" y="65"/>
                    <a:pt x="10" y="64"/>
                  </a:cubicBezTo>
                  <a:cubicBezTo>
                    <a:pt x="9" y="63"/>
                    <a:pt x="10" y="62"/>
                    <a:pt x="11" y="62"/>
                  </a:cubicBezTo>
                  <a:cubicBezTo>
                    <a:pt x="11" y="62"/>
                    <a:pt x="11" y="62"/>
                    <a:pt x="11" y="62"/>
                  </a:cubicBezTo>
                  <a:cubicBezTo>
                    <a:pt x="17" y="59"/>
                    <a:pt x="24" y="57"/>
                    <a:pt x="34" y="57"/>
                  </a:cubicBezTo>
                  <a:cubicBezTo>
                    <a:pt x="34" y="42"/>
                    <a:pt x="34" y="42"/>
                    <a:pt x="34" y="42"/>
                  </a:cubicBezTo>
                  <a:cubicBezTo>
                    <a:pt x="27" y="42"/>
                    <a:pt x="22" y="43"/>
                    <a:pt x="17" y="44"/>
                  </a:cubicBezTo>
                  <a:cubicBezTo>
                    <a:pt x="16" y="45"/>
                    <a:pt x="14" y="45"/>
                    <a:pt x="13" y="46"/>
                  </a:cubicBezTo>
                  <a:cubicBezTo>
                    <a:pt x="12" y="47"/>
                    <a:pt x="10" y="46"/>
                    <a:pt x="10" y="45"/>
                  </a:cubicBezTo>
                  <a:cubicBezTo>
                    <a:pt x="9" y="44"/>
                    <a:pt x="10" y="43"/>
                    <a:pt x="11" y="43"/>
                  </a:cubicBezTo>
                  <a:cubicBezTo>
                    <a:pt x="11" y="43"/>
                    <a:pt x="11" y="43"/>
                    <a:pt x="11" y="43"/>
                  </a:cubicBezTo>
                  <a:cubicBezTo>
                    <a:pt x="17" y="40"/>
                    <a:pt x="24" y="38"/>
                    <a:pt x="34" y="38"/>
                  </a:cubicBezTo>
                  <a:cubicBezTo>
                    <a:pt x="34" y="23"/>
                    <a:pt x="34" y="23"/>
                    <a:pt x="34" y="23"/>
                  </a:cubicBezTo>
                  <a:cubicBezTo>
                    <a:pt x="27" y="23"/>
                    <a:pt x="22" y="24"/>
                    <a:pt x="17" y="25"/>
                  </a:cubicBezTo>
                  <a:cubicBezTo>
                    <a:pt x="15" y="26"/>
                    <a:pt x="14" y="26"/>
                    <a:pt x="13" y="27"/>
                  </a:cubicBezTo>
                  <a:cubicBezTo>
                    <a:pt x="12" y="27"/>
                    <a:pt x="10" y="27"/>
                    <a:pt x="10" y="26"/>
                  </a:cubicBezTo>
                  <a:cubicBezTo>
                    <a:pt x="9" y="25"/>
                    <a:pt x="10" y="24"/>
                    <a:pt x="11" y="23"/>
                  </a:cubicBezTo>
                  <a:cubicBezTo>
                    <a:pt x="11" y="23"/>
                    <a:pt x="11" y="23"/>
                    <a:pt x="11" y="23"/>
                  </a:cubicBezTo>
                  <a:cubicBezTo>
                    <a:pt x="17" y="21"/>
                    <a:pt x="24" y="19"/>
                    <a:pt x="34" y="19"/>
                  </a:cubicBezTo>
                  <a:cubicBezTo>
                    <a:pt x="34" y="0"/>
                    <a:pt x="34" y="0"/>
                    <a:pt x="34" y="0"/>
                  </a:cubicBezTo>
                  <a:cubicBezTo>
                    <a:pt x="19" y="0"/>
                    <a:pt x="6" y="3"/>
                    <a:pt x="2" y="15"/>
                  </a:cubicBezTo>
                  <a:cubicBezTo>
                    <a:pt x="0" y="19"/>
                    <a:pt x="0" y="26"/>
                    <a:pt x="0" y="31"/>
                  </a:cubicBezTo>
                  <a:cubicBezTo>
                    <a:pt x="0" y="53"/>
                    <a:pt x="0" y="116"/>
                    <a:pt x="0" y="138"/>
                  </a:cubicBezTo>
                  <a:cubicBezTo>
                    <a:pt x="0" y="142"/>
                    <a:pt x="0" y="142"/>
                    <a:pt x="1" y="13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Freeform: Shape 305"/>
            <p:cNvSpPr>
              <a:spLocks/>
            </p:cNvSpPr>
            <p:nvPr/>
          </p:nvSpPr>
          <p:spPr bwMode="auto">
            <a:xfrm flipH="1">
              <a:off x="3436256" y="3237642"/>
              <a:ext cx="144061" cy="288845"/>
            </a:xfrm>
            <a:custGeom>
              <a:avLst/>
              <a:gdLst>
                <a:gd name="T0" fmla="*/ 67 w 67"/>
                <a:gd name="T1" fmla="*/ 138 h 142"/>
                <a:gd name="T2" fmla="*/ 66 w 67"/>
                <a:gd name="T3" fmla="*/ 15 h 142"/>
                <a:gd name="T4" fmla="*/ 33 w 67"/>
                <a:gd name="T5" fmla="*/ 19 h 142"/>
                <a:gd name="T6" fmla="*/ 57 w 67"/>
                <a:gd name="T7" fmla="*/ 26 h 142"/>
                <a:gd name="T8" fmla="*/ 56 w 67"/>
                <a:gd name="T9" fmla="*/ 27 h 142"/>
                <a:gd name="T10" fmla="*/ 50 w 67"/>
                <a:gd name="T11" fmla="*/ 25 h 142"/>
                <a:gd name="T12" fmla="*/ 33 w 67"/>
                <a:gd name="T13" fmla="*/ 38 h 142"/>
                <a:gd name="T14" fmla="*/ 57 w 67"/>
                <a:gd name="T15" fmla="*/ 45 h 142"/>
                <a:gd name="T16" fmla="*/ 56 w 67"/>
                <a:gd name="T17" fmla="*/ 46 h 142"/>
                <a:gd name="T18" fmla="*/ 50 w 67"/>
                <a:gd name="T19" fmla="*/ 44 h 142"/>
                <a:gd name="T20" fmla="*/ 33 w 67"/>
                <a:gd name="T21" fmla="*/ 57 h 142"/>
                <a:gd name="T22" fmla="*/ 57 w 67"/>
                <a:gd name="T23" fmla="*/ 64 h 142"/>
                <a:gd name="T24" fmla="*/ 56 w 67"/>
                <a:gd name="T25" fmla="*/ 65 h 142"/>
                <a:gd name="T26" fmla="*/ 50 w 67"/>
                <a:gd name="T27" fmla="*/ 63 h 142"/>
                <a:gd name="T28" fmla="*/ 33 w 67"/>
                <a:gd name="T29" fmla="*/ 122 h 142"/>
                <a:gd name="T30" fmla="*/ 66 w 67"/>
                <a:gd name="T31" fmla="*/ 138 h 142"/>
                <a:gd name="T32" fmla="*/ 33 w 67"/>
                <a:gd name="T33" fmla="*/ 0 h 142"/>
                <a:gd name="T34" fmla="*/ 0 w 67"/>
                <a:gd name="T35" fmla="*/ 31 h 142"/>
                <a:gd name="T36" fmla="*/ 1 w 67"/>
                <a:gd name="T37" fmla="*/ 138 h 142"/>
                <a:gd name="T38" fmla="*/ 33 w 67"/>
                <a:gd name="T39" fmla="*/ 61 h 142"/>
                <a:gd name="T40" fmla="*/ 17 w 67"/>
                <a:gd name="T41" fmla="*/ 63 h 142"/>
                <a:gd name="T42" fmla="*/ 9 w 67"/>
                <a:gd name="T43" fmla="*/ 64 h 142"/>
                <a:gd name="T44" fmla="*/ 33 w 67"/>
                <a:gd name="T45" fmla="*/ 57 h 142"/>
                <a:gd name="T46" fmla="*/ 33 w 67"/>
                <a:gd name="T47" fmla="*/ 42 h 142"/>
                <a:gd name="T48" fmla="*/ 17 w 67"/>
                <a:gd name="T49" fmla="*/ 44 h 142"/>
                <a:gd name="T50" fmla="*/ 9 w 67"/>
                <a:gd name="T51" fmla="*/ 45 h 142"/>
                <a:gd name="T52" fmla="*/ 33 w 67"/>
                <a:gd name="T53" fmla="*/ 38 h 142"/>
                <a:gd name="T54" fmla="*/ 33 w 67"/>
                <a:gd name="T55" fmla="*/ 23 h 142"/>
                <a:gd name="T56" fmla="*/ 17 w 67"/>
                <a:gd name="T57" fmla="*/ 25 h 142"/>
                <a:gd name="T58" fmla="*/ 9 w 67"/>
                <a:gd name="T59" fmla="*/ 26 h 142"/>
                <a:gd name="T60" fmla="*/ 33 w 67"/>
                <a:gd name="T61" fmla="*/ 19 h 142"/>
                <a:gd name="T62" fmla="*/ 33 w 67"/>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142">
                  <a:moveTo>
                    <a:pt x="66" y="138"/>
                  </a:moveTo>
                  <a:cubicBezTo>
                    <a:pt x="67" y="142"/>
                    <a:pt x="67" y="142"/>
                    <a:pt x="67" y="138"/>
                  </a:cubicBezTo>
                  <a:cubicBezTo>
                    <a:pt x="67" y="116"/>
                    <a:pt x="67" y="53"/>
                    <a:pt x="67" y="31"/>
                  </a:cubicBezTo>
                  <a:cubicBezTo>
                    <a:pt x="67" y="26"/>
                    <a:pt x="67" y="19"/>
                    <a:pt x="66" y="15"/>
                  </a:cubicBezTo>
                  <a:cubicBezTo>
                    <a:pt x="62" y="3"/>
                    <a:pt x="49" y="0"/>
                    <a:pt x="33" y="0"/>
                  </a:cubicBezTo>
                  <a:cubicBezTo>
                    <a:pt x="33" y="19"/>
                    <a:pt x="33" y="19"/>
                    <a:pt x="33" y="19"/>
                  </a:cubicBezTo>
                  <a:cubicBezTo>
                    <a:pt x="43" y="19"/>
                    <a:pt x="51" y="21"/>
                    <a:pt x="57" y="23"/>
                  </a:cubicBezTo>
                  <a:cubicBezTo>
                    <a:pt x="58" y="24"/>
                    <a:pt x="58" y="25"/>
                    <a:pt x="57" y="26"/>
                  </a:cubicBezTo>
                  <a:cubicBezTo>
                    <a:pt x="57" y="26"/>
                    <a:pt x="57" y="26"/>
                    <a:pt x="57" y="26"/>
                  </a:cubicBezTo>
                  <a:cubicBezTo>
                    <a:pt x="57" y="27"/>
                    <a:pt x="56" y="27"/>
                    <a:pt x="56" y="27"/>
                  </a:cubicBezTo>
                  <a:cubicBezTo>
                    <a:pt x="55" y="27"/>
                    <a:pt x="55" y="27"/>
                    <a:pt x="55" y="27"/>
                  </a:cubicBezTo>
                  <a:cubicBezTo>
                    <a:pt x="53" y="26"/>
                    <a:pt x="52" y="26"/>
                    <a:pt x="50" y="25"/>
                  </a:cubicBezTo>
                  <a:cubicBezTo>
                    <a:pt x="46" y="24"/>
                    <a:pt x="40" y="23"/>
                    <a:pt x="33" y="23"/>
                  </a:cubicBezTo>
                  <a:cubicBezTo>
                    <a:pt x="33" y="38"/>
                    <a:pt x="33" y="38"/>
                    <a:pt x="33" y="38"/>
                  </a:cubicBezTo>
                  <a:cubicBezTo>
                    <a:pt x="43" y="38"/>
                    <a:pt x="51" y="40"/>
                    <a:pt x="57" y="43"/>
                  </a:cubicBezTo>
                  <a:cubicBezTo>
                    <a:pt x="58" y="43"/>
                    <a:pt x="58" y="44"/>
                    <a:pt x="57" y="45"/>
                  </a:cubicBezTo>
                  <a:cubicBezTo>
                    <a:pt x="57" y="45"/>
                    <a:pt x="57" y="45"/>
                    <a:pt x="57" y="45"/>
                  </a:cubicBezTo>
                  <a:cubicBezTo>
                    <a:pt x="57" y="46"/>
                    <a:pt x="56" y="46"/>
                    <a:pt x="56" y="46"/>
                  </a:cubicBezTo>
                  <a:cubicBezTo>
                    <a:pt x="55" y="46"/>
                    <a:pt x="55" y="46"/>
                    <a:pt x="55" y="46"/>
                  </a:cubicBezTo>
                  <a:cubicBezTo>
                    <a:pt x="53" y="45"/>
                    <a:pt x="52" y="45"/>
                    <a:pt x="50" y="44"/>
                  </a:cubicBezTo>
                  <a:cubicBezTo>
                    <a:pt x="46" y="43"/>
                    <a:pt x="40" y="42"/>
                    <a:pt x="33" y="42"/>
                  </a:cubicBezTo>
                  <a:cubicBezTo>
                    <a:pt x="33" y="57"/>
                    <a:pt x="33" y="57"/>
                    <a:pt x="33" y="57"/>
                  </a:cubicBezTo>
                  <a:cubicBezTo>
                    <a:pt x="43" y="57"/>
                    <a:pt x="51" y="59"/>
                    <a:pt x="57" y="62"/>
                  </a:cubicBezTo>
                  <a:cubicBezTo>
                    <a:pt x="58" y="62"/>
                    <a:pt x="58" y="63"/>
                    <a:pt x="57" y="64"/>
                  </a:cubicBezTo>
                  <a:cubicBezTo>
                    <a:pt x="57" y="64"/>
                    <a:pt x="57" y="64"/>
                    <a:pt x="57" y="64"/>
                  </a:cubicBezTo>
                  <a:cubicBezTo>
                    <a:pt x="57" y="65"/>
                    <a:pt x="56" y="65"/>
                    <a:pt x="56" y="65"/>
                  </a:cubicBezTo>
                  <a:cubicBezTo>
                    <a:pt x="55" y="65"/>
                    <a:pt x="55" y="65"/>
                    <a:pt x="55" y="65"/>
                  </a:cubicBezTo>
                  <a:cubicBezTo>
                    <a:pt x="53" y="64"/>
                    <a:pt x="52" y="64"/>
                    <a:pt x="50" y="63"/>
                  </a:cubicBezTo>
                  <a:cubicBezTo>
                    <a:pt x="46" y="62"/>
                    <a:pt x="40" y="61"/>
                    <a:pt x="33" y="61"/>
                  </a:cubicBezTo>
                  <a:cubicBezTo>
                    <a:pt x="33" y="122"/>
                    <a:pt x="33" y="122"/>
                    <a:pt x="33" y="122"/>
                  </a:cubicBezTo>
                  <a:cubicBezTo>
                    <a:pt x="33" y="122"/>
                    <a:pt x="33" y="122"/>
                    <a:pt x="33" y="122"/>
                  </a:cubicBezTo>
                  <a:cubicBezTo>
                    <a:pt x="49" y="122"/>
                    <a:pt x="62" y="126"/>
                    <a:pt x="66" y="138"/>
                  </a:cubicBezTo>
                  <a:close/>
                  <a:moveTo>
                    <a:pt x="33" y="0"/>
                  </a:moveTo>
                  <a:cubicBezTo>
                    <a:pt x="33" y="0"/>
                    <a:pt x="33" y="0"/>
                    <a:pt x="33" y="0"/>
                  </a:cubicBezTo>
                  <a:cubicBezTo>
                    <a:pt x="18" y="0"/>
                    <a:pt x="5" y="3"/>
                    <a:pt x="1" y="15"/>
                  </a:cubicBezTo>
                  <a:cubicBezTo>
                    <a:pt x="0" y="19"/>
                    <a:pt x="0" y="26"/>
                    <a:pt x="0" y="31"/>
                  </a:cubicBezTo>
                  <a:cubicBezTo>
                    <a:pt x="0" y="53"/>
                    <a:pt x="0" y="116"/>
                    <a:pt x="0" y="138"/>
                  </a:cubicBezTo>
                  <a:cubicBezTo>
                    <a:pt x="0" y="142"/>
                    <a:pt x="0" y="142"/>
                    <a:pt x="1" y="138"/>
                  </a:cubicBezTo>
                  <a:cubicBezTo>
                    <a:pt x="5" y="126"/>
                    <a:pt x="18" y="122"/>
                    <a:pt x="33" y="122"/>
                  </a:cubicBezTo>
                  <a:cubicBezTo>
                    <a:pt x="33" y="61"/>
                    <a:pt x="33" y="61"/>
                    <a:pt x="33" y="61"/>
                  </a:cubicBezTo>
                  <a:cubicBezTo>
                    <a:pt x="33" y="61"/>
                    <a:pt x="33" y="61"/>
                    <a:pt x="33" y="61"/>
                  </a:cubicBezTo>
                  <a:cubicBezTo>
                    <a:pt x="27" y="61"/>
                    <a:pt x="21" y="62"/>
                    <a:pt x="17" y="63"/>
                  </a:cubicBezTo>
                  <a:cubicBezTo>
                    <a:pt x="15" y="64"/>
                    <a:pt x="13" y="64"/>
                    <a:pt x="12" y="65"/>
                  </a:cubicBezTo>
                  <a:cubicBezTo>
                    <a:pt x="11" y="66"/>
                    <a:pt x="10" y="65"/>
                    <a:pt x="9" y="64"/>
                  </a:cubicBezTo>
                  <a:cubicBezTo>
                    <a:pt x="9" y="63"/>
                    <a:pt x="9" y="62"/>
                    <a:pt x="10" y="62"/>
                  </a:cubicBezTo>
                  <a:cubicBezTo>
                    <a:pt x="16" y="59"/>
                    <a:pt x="24" y="57"/>
                    <a:pt x="33" y="57"/>
                  </a:cubicBezTo>
                  <a:cubicBezTo>
                    <a:pt x="33" y="57"/>
                    <a:pt x="33" y="57"/>
                    <a:pt x="33" y="57"/>
                  </a:cubicBezTo>
                  <a:cubicBezTo>
                    <a:pt x="33" y="42"/>
                    <a:pt x="33" y="42"/>
                    <a:pt x="33" y="42"/>
                  </a:cubicBezTo>
                  <a:cubicBezTo>
                    <a:pt x="33" y="42"/>
                    <a:pt x="33" y="42"/>
                    <a:pt x="33" y="42"/>
                  </a:cubicBezTo>
                  <a:cubicBezTo>
                    <a:pt x="27" y="42"/>
                    <a:pt x="21" y="43"/>
                    <a:pt x="17" y="44"/>
                  </a:cubicBezTo>
                  <a:cubicBezTo>
                    <a:pt x="15" y="45"/>
                    <a:pt x="13" y="45"/>
                    <a:pt x="12" y="46"/>
                  </a:cubicBezTo>
                  <a:cubicBezTo>
                    <a:pt x="11" y="47"/>
                    <a:pt x="10" y="46"/>
                    <a:pt x="9" y="45"/>
                  </a:cubicBezTo>
                  <a:cubicBezTo>
                    <a:pt x="9" y="44"/>
                    <a:pt x="9" y="43"/>
                    <a:pt x="10" y="43"/>
                  </a:cubicBezTo>
                  <a:cubicBezTo>
                    <a:pt x="16" y="40"/>
                    <a:pt x="24" y="38"/>
                    <a:pt x="33" y="38"/>
                  </a:cubicBezTo>
                  <a:cubicBezTo>
                    <a:pt x="33" y="38"/>
                    <a:pt x="33" y="38"/>
                    <a:pt x="33" y="38"/>
                  </a:cubicBezTo>
                  <a:cubicBezTo>
                    <a:pt x="33" y="23"/>
                    <a:pt x="33" y="23"/>
                    <a:pt x="33" y="23"/>
                  </a:cubicBezTo>
                  <a:cubicBezTo>
                    <a:pt x="33" y="23"/>
                    <a:pt x="33" y="23"/>
                    <a:pt x="33" y="23"/>
                  </a:cubicBezTo>
                  <a:cubicBezTo>
                    <a:pt x="27" y="23"/>
                    <a:pt x="21" y="24"/>
                    <a:pt x="17" y="25"/>
                  </a:cubicBezTo>
                  <a:cubicBezTo>
                    <a:pt x="15" y="26"/>
                    <a:pt x="13" y="26"/>
                    <a:pt x="12" y="27"/>
                  </a:cubicBezTo>
                  <a:cubicBezTo>
                    <a:pt x="11" y="27"/>
                    <a:pt x="10" y="27"/>
                    <a:pt x="9" y="26"/>
                  </a:cubicBezTo>
                  <a:cubicBezTo>
                    <a:pt x="9" y="25"/>
                    <a:pt x="9" y="24"/>
                    <a:pt x="10" y="23"/>
                  </a:cubicBezTo>
                  <a:cubicBezTo>
                    <a:pt x="16" y="21"/>
                    <a:pt x="24" y="19"/>
                    <a:pt x="33" y="19"/>
                  </a:cubicBezTo>
                  <a:cubicBezTo>
                    <a:pt x="33" y="19"/>
                    <a:pt x="33" y="19"/>
                    <a:pt x="33" y="19"/>
                  </a:cubicBezTo>
                  <a:lnTo>
                    <a:pt x="3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6" name="Freeform: Shape 306"/>
            <p:cNvSpPr>
              <a:spLocks/>
            </p:cNvSpPr>
            <p:nvPr/>
          </p:nvSpPr>
          <p:spPr bwMode="auto">
            <a:xfrm flipH="1">
              <a:off x="2629332" y="5511439"/>
              <a:ext cx="165944" cy="300880"/>
            </a:xfrm>
            <a:custGeom>
              <a:avLst/>
              <a:gdLst>
                <a:gd name="T0" fmla="*/ 77 w 77"/>
                <a:gd name="T1" fmla="*/ 109 h 148"/>
                <a:gd name="T2" fmla="*/ 77 w 77"/>
                <a:gd name="T3" fmla="*/ 35 h 148"/>
                <a:gd name="T4" fmla="*/ 45 w 77"/>
                <a:gd name="T5" fmla="*/ 0 h 148"/>
                <a:gd name="T6" fmla="*/ 31 w 77"/>
                <a:gd name="T7" fmla="*/ 0 h 148"/>
                <a:gd name="T8" fmla="*/ 0 w 77"/>
                <a:gd name="T9" fmla="*/ 35 h 148"/>
                <a:gd name="T10" fmla="*/ 0 w 77"/>
                <a:gd name="T11" fmla="*/ 118 h 148"/>
                <a:gd name="T12" fmla="*/ 29 w 77"/>
                <a:gd name="T13" fmla="*/ 148 h 148"/>
                <a:gd name="T14" fmla="*/ 30 w 77"/>
                <a:gd name="T15" fmla="*/ 148 h 148"/>
                <a:gd name="T16" fmla="*/ 60 w 77"/>
                <a:gd name="T17" fmla="*/ 118 h 148"/>
                <a:gd name="T18" fmla="*/ 60 w 77"/>
                <a:gd name="T19" fmla="*/ 61 h 148"/>
                <a:gd name="T20" fmla="*/ 40 w 77"/>
                <a:gd name="T21" fmla="*/ 39 h 148"/>
                <a:gd name="T22" fmla="*/ 37 w 77"/>
                <a:gd name="T23" fmla="*/ 39 h 148"/>
                <a:gd name="T24" fmla="*/ 17 w 77"/>
                <a:gd name="T25" fmla="*/ 61 h 148"/>
                <a:gd name="T26" fmla="*/ 17 w 77"/>
                <a:gd name="T27" fmla="*/ 109 h 148"/>
                <a:gd name="T28" fmla="*/ 29 w 77"/>
                <a:gd name="T29" fmla="*/ 109 h 148"/>
                <a:gd name="T30" fmla="*/ 29 w 77"/>
                <a:gd name="T31" fmla="*/ 61 h 148"/>
                <a:gd name="T32" fmla="*/ 37 w 77"/>
                <a:gd name="T33" fmla="*/ 51 h 148"/>
                <a:gd name="T34" fmla="*/ 40 w 77"/>
                <a:gd name="T35" fmla="*/ 51 h 148"/>
                <a:gd name="T36" fmla="*/ 49 w 77"/>
                <a:gd name="T37" fmla="*/ 61 h 148"/>
                <a:gd name="T38" fmla="*/ 49 w 77"/>
                <a:gd name="T39" fmla="*/ 118 h 148"/>
                <a:gd name="T40" fmla="*/ 30 w 77"/>
                <a:gd name="T41" fmla="*/ 137 h 148"/>
                <a:gd name="T42" fmla="*/ 16 w 77"/>
                <a:gd name="T43" fmla="*/ 130 h 148"/>
                <a:gd name="T44" fmla="*/ 11 w 77"/>
                <a:gd name="T45" fmla="*/ 112 h 148"/>
                <a:gd name="T46" fmla="*/ 11 w 77"/>
                <a:gd name="T47" fmla="*/ 35 h 148"/>
                <a:gd name="T48" fmla="*/ 31 w 77"/>
                <a:gd name="T49" fmla="*/ 11 h 148"/>
                <a:gd name="T50" fmla="*/ 45 w 77"/>
                <a:gd name="T51" fmla="*/ 11 h 148"/>
                <a:gd name="T52" fmla="*/ 66 w 77"/>
                <a:gd name="T53" fmla="*/ 35 h 148"/>
                <a:gd name="T54" fmla="*/ 66 w 77"/>
                <a:gd name="T55" fmla="*/ 109 h 148"/>
                <a:gd name="T56" fmla="*/ 77 w 77"/>
                <a:gd name="T57" fmla="*/ 10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7" h="148">
                  <a:moveTo>
                    <a:pt x="77" y="109"/>
                  </a:moveTo>
                  <a:cubicBezTo>
                    <a:pt x="77" y="35"/>
                    <a:pt x="77" y="35"/>
                    <a:pt x="77" y="35"/>
                  </a:cubicBezTo>
                  <a:cubicBezTo>
                    <a:pt x="77" y="14"/>
                    <a:pt x="64" y="0"/>
                    <a:pt x="45" y="0"/>
                  </a:cubicBezTo>
                  <a:cubicBezTo>
                    <a:pt x="31" y="0"/>
                    <a:pt x="31" y="0"/>
                    <a:pt x="31" y="0"/>
                  </a:cubicBezTo>
                  <a:cubicBezTo>
                    <a:pt x="12" y="0"/>
                    <a:pt x="0" y="14"/>
                    <a:pt x="0" y="35"/>
                  </a:cubicBezTo>
                  <a:cubicBezTo>
                    <a:pt x="0" y="35"/>
                    <a:pt x="0" y="118"/>
                    <a:pt x="0" y="118"/>
                  </a:cubicBezTo>
                  <a:cubicBezTo>
                    <a:pt x="0" y="134"/>
                    <a:pt x="13" y="148"/>
                    <a:pt x="29" y="148"/>
                  </a:cubicBezTo>
                  <a:cubicBezTo>
                    <a:pt x="30" y="148"/>
                    <a:pt x="30" y="148"/>
                    <a:pt x="30" y="148"/>
                  </a:cubicBezTo>
                  <a:cubicBezTo>
                    <a:pt x="47" y="148"/>
                    <a:pt x="60" y="135"/>
                    <a:pt x="60" y="118"/>
                  </a:cubicBezTo>
                  <a:cubicBezTo>
                    <a:pt x="60" y="61"/>
                    <a:pt x="60" y="61"/>
                    <a:pt x="60" y="61"/>
                  </a:cubicBezTo>
                  <a:cubicBezTo>
                    <a:pt x="60" y="49"/>
                    <a:pt x="51" y="39"/>
                    <a:pt x="40" y="39"/>
                  </a:cubicBezTo>
                  <a:cubicBezTo>
                    <a:pt x="37" y="39"/>
                    <a:pt x="37" y="39"/>
                    <a:pt x="37" y="39"/>
                  </a:cubicBezTo>
                  <a:cubicBezTo>
                    <a:pt x="26" y="39"/>
                    <a:pt x="17" y="49"/>
                    <a:pt x="17" y="61"/>
                  </a:cubicBezTo>
                  <a:cubicBezTo>
                    <a:pt x="17" y="109"/>
                    <a:pt x="17" y="109"/>
                    <a:pt x="17" y="109"/>
                  </a:cubicBezTo>
                  <a:cubicBezTo>
                    <a:pt x="29" y="109"/>
                    <a:pt x="29" y="109"/>
                    <a:pt x="29" y="109"/>
                  </a:cubicBezTo>
                  <a:cubicBezTo>
                    <a:pt x="29" y="61"/>
                    <a:pt x="29" y="61"/>
                    <a:pt x="29" y="61"/>
                  </a:cubicBezTo>
                  <a:cubicBezTo>
                    <a:pt x="29" y="56"/>
                    <a:pt x="31" y="51"/>
                    <a:pt x="37" y="51"/>
                  </a:cubicBezTo>
                  <a:cubicBezTo>
                    <a:pt x="40" y="51"/>
                    <a:pt x="40" y="51"/>
                    <a:pt x="40" y="51"/>
                  </a:cubicBezTo>
                  <a:cubicBezTo>
                    <a:pt x="45" y="51"/>
                    <a:pt x="49" y="55"/>
                    <a:pt x="49" y="61"/>
                  </a:cubicBezTo>
                  <a:cubicBezTo>
                    <a:pt x="49" y="118"/>
                    <a:pt x="49" y="118"/>
                    <a:pt x="49" y="118"/>
                  </a:cubicBezTo>
                  <a:cubicBezTo>
                    <a:pt x="49" y="128"/>
                    <a:pt x="41" y="137"/>
                    <a:pt x="30" y="137"/>
                  </a:cubicBezTo>
                  <a:cubicBezTo>
                    <a:pt x="24" y="137"/>
                    <a:pt x="19" y="134"/>
                    <a:pt x="16" y="130"/>
                  </a:cubicBezTo>
                  <a:cubicBezTo>
                    <a:pt x="13" y="127"/>
                    <a:pt x="11" y="121"/>
                    <a:pt x="11" y="112"/>
                  </a:cubicBezTo>
                  <a:cubicBezTo>
                    <a:pt x="11" y="35"/>
                    <a:pt x="11" y="35"/>
                    <a:pt x="11" y="35"/>
                  </a:cubicBezTo>
                  <a:cubicBezTo>
                    <a:pt x="11" y="17"/>
                    <a:pt x="21" y="11"/>
                    <a:pt x="31" y="11"/>
                  </a:cubicBezTo>
                  <a:cubicBezTo>
                    <a:pt x="45" y="11"/>
                    <a:pt x="45" y="11"/>
                    <a:pt x="45" y="11"/>
                  </a:cubicBezTo>
                  <a:cubicBezTo>
                    <a:pt x="60" y="11"/>
                    <a:pt x="66" y="23"/>
                    <a:pt x="66" y="35"/>
                  </a:cubicBezTo>
                  <a:cubicBezTo>
                    <a:pt x="66" y="109"/>
                    <a:pt x="66" y="109"/>
                    <a:pt x="66" y="109"/>
                  </a:cubicBezTo>
                  <a:lnTo>
                    <a:pt x="77" y="10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7" name="Freeform: Shape 307"/>
            <p:cNvSpPr>
              <a:spLocks/>
            </p:cNvSpPr>
            <p:nvPr/>
          </p:nvSpPr>
          <p:spPr bwMode="auto">
            <a:xfrm flipH="1">
              <a:off x="2984925" y="3707876"/>
              <a:ext cx="179621" cy="168493"/>
            </a:xfrm>
            <a:custGeom>
              <a:avLst/>
              <a:gdLst>
                <a:gd name="T0" fmla="*/ 39 w 83"/>
                <a:gd name="T1" fmla="*/ 83 h 83"/>
                <a:gd name="T2" fmla="*/ 41 w 83"/>
                <a:gd name="T3" fmla="*/ 83 h 83"/>
                <a:gd name="T4" fmla="*/ 83 w 83"/>
                <a:gd name="T5" fmla="*/ 42 h 83"/>
                <a:gd name="T6" fmla="*/ 41 w 83"/>
                <a:gd name="T7" fmla="*/ 0 h 83"/>
                <a:gd name="T8" fmla="*/ 0 w 83"/>
                <a:gd name="T9" fmla="*/ 41 h 83"/>
                <a:gd name="T10" fmla="*/ 23 w 83"/>
                <a:gd name="T11" fmla="*/ 55 h 83"/>
                <a:gd name="T12" fmla="*/ 39 w 83"/>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83" h="83">
                  <a:moveTo>
                    <a:pt x="39" y="83"/>
                  </a:moveTo>
                  <a:cubicBezTo>
                    <a:pt x="40" y="83"/>
                    <a:pt x="40" y="83"/>
                    <a:pt x="41" y="83"/>
                  </a:cubicBezTo>
                  <a:cubicBezTo>
                    <a:pt x="64" y="83"/>
                    <a:pt x="83" y="65"/>
                    <a:pt x="83" y="42"/>
                  </a:cubicBezTo>
                  <a:cubicBezTo>
                    <a:pt x="83" y="19"/>
                    <a:pt x="64" y="0"/>
                    <a:pt x="41" y="0"/>
                  </a:cubicBezTo>
                  <a:cubicBezTo>
                    <a:pt x="19" y="0"/>
                    <a:pt x="0" y="18"/>
                    <a:pt x="0" y="41"/>
                  </a:cubicBezTo>
                  <a:cubicBezTo>
                    <a:pt x="8" y="44"/>
                    <a:pt x="16" y="49"/>
                    <a:pt x="23" y="55"/>
                  </a:cubicBezTo>
                  <a:cubicBezTo>
                    <a:pt x="31" y="63"/>
                    <a:pt x="36" y="73"/>
                    <a:pt x="39" y="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8" name="Freeform: Shape 308"/>
            <p:cNvSpPr>
              <a:spLocks/>
            </p:cNvSpPr>
            <p:nvPr/>
          </p:nvSpPr>
          <p:spPr bwMode="auto">
            <a:xfrm flipH="1">
              <a:off x="3049662" y="3660594"/>
              <a:ext cx="50148" cy="36966"/>
            </a:xfrm>
            <a:custGeom>
              <a:avLst/>
              <a:gdLst>
                <a:gd name="T0" fmla="*/ 55 w 55"/>
                <a:gd name="T1" fmla="*/ 43 h 43"/>
                <a:gd name="T2" fmla="*/ 26 w 55"/>
                <a:gd name="T3" fmla="*/ 0 h 43"/>
                <a:gd name="T4" fmla="*/ 0 w 55"/>
                <a:gd name="T5" fmla="*/ 43 h 43"/>
                <a:gd name="T6" fmla="*/ 55 w 55"/>
                <a:gd name="T7" fmla="*/ 43 h 43"/>
              </a:gdLst>
              <a:ahLst/>
              <a:cxnLst>
                <a:cxn ang="0">
                  <a:pos x="T0" y="T1"/>
                </a:cxn>
                <a:cxn ang="0">
                  <a:pos x="T2" y="T3"/>
                </a:cxn>
                <a:cxn ang="0">
                  <a:pos x="T4" y="T5"/>
                </a:cxn>
                <a:cxn ang="0">
                  <a:pos x="T6" y="T7"/>
                </a:cxn>
              </a:cxnLst>
              <a:rect l="0" t="0" r="r" b="b"/>
              <a:pathLst>
                <a:path w="55" h="43">
                  <a:moveTo>
                    <a:pt x="55" y="43"/>
                  </a:moveTo>
                  <a:lnTo>
                    <a:pt x="26" y="0"/>
                  </a:lnTo>
                  <a:lnTo>
                    <a:pt x="0" y="43"/>
                  </a:lnTo>
                  <a:lnTo>
                    <a:pt x="55"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9" name="Freeform: Shape 309"/>
            <p:cNvSpPr>
              <a:spLocks/>
            </p:cNvSpPr>
            <p:nvPr/>
          </p:nvSpPr>
          <p:spPr bwMode="auto">
            <a:xfrm flipH="1">
              <a:off x="2935690" y="3768911"/>
              <a:ext cx="38295" cy="48141"/>
            </a:xfrm>
            <a:custGeom>
              <a:avLst/>
              <a:gdLst>
                <a:gd name="T0" fmla="*/ 0 w 42"/>
                <a:gd name="T1" fmla="*/ 56 h 56"/>
                <a:gd name="T2" fmla="*/ 42 w 42"/>
                <a:gd name="T3" fmla="*/ 28 h 56"/>
                <a:gd name="T4" fmla="*/ 0 w 42"/>
                <a:gd name="T5" fmla="*/ 0 h 56"/>
                <a:gd name="T6" fmla="*/ 0 w 42"/>
                <a:gd name="T7" fmla="*/ 56 h 56"/>
              </a:gdLst>
              <a:ahLst/>
              <a:cxnLst>
                <a:cxn ang="0">
                  <a:pos x="T0" y="T1"/>
                </a:cxn>
                <a:cxn ang="0">
                  <a:pos x="T2" y="T3"/>
                </a:cxn>
                <a:cxn ang="0">
                  <a:pos x="T4" y="T5"/>
                </a:cxn>
                <a:cxn ang="0">
                  <a:pos x="T6" y="T7"/>
                </a:cxn>
              </a:cxnLst>
              <a:rect l="0" t="0" r="r" b="b"/>
              <a:pathLst>
                <a:path w="42" h="56">
                  <a:moveTo>
                    <a:pt x="0" y="56"/>
                  </a:moveTo>
                  <a:lnTo>
                    <a:pt x="42" y="28"/>
                  </a:lnTo>
                  <a:lnTo>
                    <a:pt x="0" y="0"/>
                  </a:lnTo>
                  <a:lnTo>
                    <a:pt x="0" y="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Freeform: Shape 310"/>
            <p:cNvSpPr>
              <a:spLocks/>
            </p:cNvSpPr>
            <p:nvPr/>
          </p:nvSpPr>
          <p:spPr bwMode="auto">
            <a:xfrm flipH="1">
              <a:off x="3177311" y="3768911"/>
              <a:ext cx="23706" cy="18053"/>
            </a:xfrm>
            <a:custGeom>
              <a:avLst/>
              <a:gdLst>
                <a:gd name="T0" fmla="*/ 11 w 11"/>
                <a:gd name="T1" fmla="*/ 0 h 9"/>
                <a:gd name="T2" fmla="*/ 0 w 11"/>
                <a:gd name="T3" fmla="*/ 8 h 9"/>
                <a:gd name="T4" fmla="*/ 11 w 11"/>
                <a:gd name="T5" fmla="*/ 9 h 9"/>
                <a:gd name="T6" fmla="*/ 11 w 11"/>
                <a:gd name="T7" fmla="*/ 0 h 9"/>
              </a:gdLst>
              <a:ahLst/>
              <a:cxnLst>
                <a:cxn ang="0">
                  <a:pos x="T0" y="T1"/>
                </a:cxn>
                <a:cxn ang="0">
                  <a:pos x="T2" y="T3"/>
                </a:cxn>
                <a:cxn ang="0">
                  <a:pos x="T4" y="T5"/>
                </a:cxn>
                <a:cxn ang="0">
                  <a:pos x="T6" y="T7"/>
                </a:cxn>
              </a:cxnLst>
              <a:rect l="0" t="0" r="r" b="b"/>
              <a:pathLst>
                <a:path w="11" h="9">
                  <a:moveTo>
                    <a:pt x="11" y="0"/>
                  </a:moveTo>
                  <a:cubicBezTo>
                    <a:pt x="0" y="8"/>
                    <a:pt x="0" y="8"/>
                    <a:pt x="0" y="8"/>
                  </a:cubicBezTo>
                  <a:cubicBezTo>
                    <a:pt x="4" y="8"/>
                    <a:pt x="8" y="8"/>
                    <a:pt x="11" y="9"/>
                  </a:cubicBezTo>
                  <a:lnTo>
                    <a:pt x="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1" name="Freeform: Shape 311"/>
            <p:cNvSpPr>
              <a:spLocks/>
            </p:cNvSpPr>
            <p:nvPr/>
          </p:nvSpPr>
          <p:spPr bwMode="auto">
            <a:xfrm flipH="1">
              <a:off x="2976719" y="3699279"/>
              <a:ext cx="44677" cy="42983"/>
            </a:xfrm>
            <a:custGeom>
              <a:avLst/>
              <a:gdLst>
                <a:gd name="T0" fmla="*/ 0 w 49"/>
                <a:gd name="T1" fmla="*/ 12 h 50"/>
                <a:gd name="T2" fmla="*/ 37 w 49"/>
                <a:gd name="T3" fmla="*/ 50 h 50"/>
                <a:gd name="T4" fmla="*/ 49 w 49"/>
                <a:gd name="T5" fmla="*/ 0 h 50"/>
                <a:gd name="T6" fmla="*/ 0 w 49"/>
                <a:gd name="T7" fmla="*/ 12 h 50"/>
              </a:gdLst>
              <a:ahLst/>
              <a:cxnLst>
                <a:cxn ang="0">
                  <a:pos x="T0" y="T1"/>
                </a:cxn>
                <a:cxn ang="0">
                  <a:pos x="T2" y="T3"/>
                </a:cxn>
                <a:cxn ang="0">
                  <a:pos x="T4" y="T5"/>
                </a:cxn>
                <a:cxn ang="0">
                  <a:pos x="T6" y="T7"/>
                </a:cxn>
              </a:cxnLst>
              <a:rect l="0" t="0" r="r" b="b"/>
              <a:pathLst>
                <a:path w="49" h="50">
                  <a:moveTo>
                    <a:pt x="0" y="12"/>
                  </a:moveTo>
                  <a:lnTo>
                    <a:pt x="37" y="50"/>
                  </a:lnTo>
                  <a:lnTo>
                    <a:pt x="49" y="0"/>
                  </a:lnTo>
                  <a:lnTo>
                    <a:pt x="0" y="1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Freeform: Shape 312"/>
            <p:cNvSpPr>
              <a:spLocks/>
            </p:cNvSpPr>
            <p:nvPr/>
          </p:nvSpPr>
          <p:spPr bwMode="auto">
            <a:xfrm flipH="1">
              <a:off x="2976719" y="3843702"/>
              <a:ext cx="44677" cy="42983"/>
            </a:xfrm>
            <a:custGeom>
              <a:avLst/>
              <a:gdLst>
                <a:gd name="T0" fmla="*/ 37 w 49"/>
                <a:gd name="T1" fmla="*/ 0 h 50"/>
                <a:gd name="T2" fmla="*/ 0 w 49"/>
                <a:gd name="T3" fmla="*/ 38 h 50"/>
                <a:gd name="T4" fmla="*/ 49 w 49"/>
                <a:gd name="T5" fmla="*/ 50 h 50"/>
                <a:gd name="T6" fmla="*/ 37 w 49"/>
                <a:gd name="T7" fmla="*/ 0 h 50"/>
              </a:gdLst>
              <a:ahLst/>
              <a:cxnLst>
                <a:cxn ang="0">
                  <a:pos x="T0" y="T1"/>
                </a:cxn>
                <a:cxn ang="0">
                  <a:pos x="T2" y="T3"/>
                </a:cxn>
                <a:cxn ang="0">
                  <a:pos x="T4" y="T5"/>
                </a:cxn>
                <a:cxn ang="0">
                  <a:pos x="T6" y="T7"/>
                </a:cxn>
              </a:cxnLst>
              <a:rect l="0" t="0" r="r" b="b"/>
              <a:pathLst>
                <a:path w="49" h="50">
                  <a:moveTo>
                    <a:pt x="37" y="0"/>
                  </a:moveTo>
                  <a:lnTo>
                    <a:pt x="0" y="38"/>
                  </a:lnTo>
                  <a:lnTo>
                    <a:pt x="49" y="50"/>
                  </a:lnTo>
                  <a:lnTo>
                    <a:pt x="3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3" name="Freeform: Shape 313"/>
            <p:cNvSpPr>
              <a:spLocks/>
            </p:cNvSpPr>
            <p:nvPr/>
          </p:nvSpPr>
          <p:spPr bwMode="auto">
            <a:xfrm flipH="1">
              <a:off x="3129898" y="3699279"/>
              <a:ext cx="45589" cy="42983"/>
            </a:xfrm>
            <a:custGeom>
              <a:avLst/>
              <a:gdLst>
                <a:gd name="T0" fmla="*/ 12 w 50"/>
                <a:gd name="T1" fmla="*/ 50 h 50"/>
                <a:gd name="T2" fmla="*/ 50 w 50"/>
                <a:gd name="T3" fmla="*/ 12 h 50"/>
                <a:gd name="T4" fmla="*/ 0 w 50"/>
                <a:gd name="T5" fmla="*/ 0 h 50"/>
                <a:gd name="T6" fmla="*/ 12 w 50"/>
                <a:gd name="T7" fmla="*/ 50 h 50"/>
              </a:gdLst>
              <a:ahLst/>
              <a:cxnLst>
                <a:cxn ang="0">
                  <a:pos x="T0" y="T1"/>
                </a:cxn>
                <a:cxn ang="0">
                  <a:pos x="T2" y="T3"/>
                </a:cxn>
                <a:cxn ang="0">
                  <a:pos x="T4" y="T5"/>
                </a:cxn>
                <a:cxn ang="0">
                  <a:pos x="T6" y="T7"/>
                </a:cxn>
              </a:cxnLst>
              <a:rect l="0" t="0" r="r" b="b"/>
              <a:pathLst>
                <a:path w="50" h="50">
                  <a:moveTo>
                    <a:pt x="12" y="50"/>
                  </a:moveTo>
                  <a:lnTo>
                    <a:pt x="50" y="12"/>
                  </a:lnTo>
                  <a:lnTo>
                    <a:pt x="0" y="0"/>
                  </a:lnTo>
                  <a:lnTo>
                    <a:pt x="12" y="5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4" name="Freeform: Shape 314"/>
            <p:cNvSpPr>
              <a:spLocks/>
            </p:cNvSpPr>
            <p:nvPr/>
          </p:nvSpPr>
          <p:spPr bwMode="auto">
            <a:xfrm flipH="1">
              <a:off x="2972160" y="3794701"/>
              <a:ext cx="392977" cy="226090"/>
            </a:xfrm>
            <a:custGeom>
              <a:avLst/>
              <a:gdLst>
                <a:gd name="T0" fmla="*/ 149 w 182"/>
                <a:gd name="T1" fmla="*/ 47 h 111"/>
                <a:gd name="T2" fmla="*/ 145 w 182"/>
                <a:gd name="T3" fmla="*/ 47 h 111"/>
                <a:gd name="T4" fmla="*/ 129 w 182"/>
                <a:gd name="T5" fmla="*/ 54 h 111"/>
                <a:gd name="T6" fmla="*/ 128 w 182"/>
                <a:gd name="T7" fmla="*/ 46 h 111"/>
                <a:gd name="T8" fmla="*/ 126 w 182"/>
                <a:gd name="T9" fmla="*/ 40 h 111"/>
                <a:gd name="T10" fmla="*/ 93 w 182"/>
                <a:gd name="T11" fmla="*/ 4 h 111"/>
                <a:gd name="T12" fmla="*/ 87 w 182"/>
                <a:gd name="T13" fmla="*/ 2 h 111"/>
                <a:gd name="T14" fmla="*/ 73 w 182"/>
                <a:gd name="T15" fmla="*/ 0 h 111"/>
                <a:gd name="T16" fmla="*/ 71 w 182"/>
                <a:gd name="T17" fmla="*/ 0 h 111"/>
                <a:gd name="T18" fmla="*/ 17 w 182"/>
                <a:gd name="T19" fmla="*/ 56 h 111"/>
                <a:gd name="T20" fmla="*/ 20 w 182"/>
                <a:gd name="T21" fmla="*/ 72 h 111"/>
                <a:gd name="T22" fmla="*/ 0 w 182"/>
                <a:gd name="T23" fmla="*/ 92 h 111"/>
                <a:gd name="T24" fmla="*/ 20 w 182"/>
                <a:gd name="T25" fmla="*/ 111 h 111"/>
                <a:gd name="T26" fmla="*/ 73 w 182"/>
                <a:gd name="T27" fmla="*/ 111 h 111"/>
                <a:gd name="T28" fmla="*/ 75 w 182"/>
                <a:gd name="T29" fmla="*/ 111 h 111"/>
                <a:gd name="T30" fmla="*/ 149 w 182"/>
                <a:gd name="T31" fmla="*/ 111 h 111"/>
                <a:gd name="T32" fmla="*/ 182 w 182"/>
                <a:gd name="T33" fmla="*/ 79 h 111"/>
                <a:gd name="T34" fmla="*/ 149 w 182"/>
                <a:gd name="T35" fmla="*/ 4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2" h="111">
                  <a:moveTo>
                    <a:pt x="149" y="47"/>
                  </a:moveTo>
                  <a:cubicBezTo>
                    <a:pt x="148" y="47"/>
                    <a:pt x="146" y="47"/>
                    <a:pt x="145" y="47"/>
                  </a:cubicBezTo>
                  <a:cubicBezTo>
                    <a:pt x="139" y="48"/>
                    <a:pt x="133" y="51"/>
                    <a:pt x="129" y="54"/>
                  </a:cubicBezTo>
                  <a:cubicBezTo>
                    <a:pt x="129" y="51"/>
                    <a:pt x="128" y="49"/>
                    <a:pt x="128" y="46"/>
                  </a:cubicBezTo>
                  <a:cubicBezTo>
                    <a:pt x="127" y="44"/>
                    <a:pt x="127" y="42"/>
                    <a:pt x="126" y="40"/>
                  </a:cubicBezTo>
                  <a:cubicBezTo>
                    <a:pt x="121" y="23"/>
                    <a:pt x="109" y="10"/>
                    <a:pt x="93" y="4"/>
                  </a:cubicBezTo>
                  <a:cubicBezTo>
                    <a:pt x="91" y="3"/>
                    <a:pt x="89" y="2"/>
                    <a:pt x="87" y="2"/>
                  </a:cubicBezTo>
                  <a:cubicBezTo>
                    <a:pt x="83" y="0"/>
                    <a:pt x="78" y="0"/>
                    <a:pt x="73" y="0"/>
                  </a:cubicBezTo>
                  <a:cubicBezTo>
                    <a:pt x="72" y="0"/>
                    <a:pt x="71" y="0"/>
                    <a:pt x="71" y="0"/>
                  </a:cubicBezTo>
                  <a:cubicBezTo>
                    <a:pt x="41" y="1"/>
                    <a:pt x="17" y="26"/>
                    <a:pt x="17" y="56"/>
                  </a:cubicBezTo>
                  <a:cubicBezTo>
                    <a:pt x="17" y="61"/>
                    <a:pt x="18" y="67"/>
                    <a:pt x="20" y="72"/>
                  </a:cubicBezTo>
                  <a:cubicBezTo>
                    <a:pt x="9" y="72"/>
                    <a:pt x="0" y="81"/>
                    <a:pt x="0" y="92"/>
                  </a:cubicBezTo>
                  <a:cubicBezTo>
                    <a:pt x="0" y="102"/>
                    <a:pt x="9" y="111"/>
                    <a:pt x="20" y="111"/>
                  </a:cubicBezTo>
                  <a:cubicBezTo>
                    <a:pt x="73" y="111"/>
                    <a:pt x="73" y="111"/>
                    <a:pt x="73" y="111"/>
                  </a:cubicBezTo>
                  <a:cubicBezTo>
                    <a:pt x="75" y="111"/>
                    <a:pt x="75" y="111"/>
                    <a:pt x="75" y="111"/>
                  </a:cubicBezTo>
                  <a:cubicBezTo>
                    <a:pt x="149" y="111"/>
                    <a:pt x="149" y="111"/>
                    <a:pt x="149" y="111"/>
                  </a:cubicBezTo>
                  <a:cubicBezTo>
                    <a:pt x="167" y="111"/>
                    <a:pt x="182" y="97"/>
                    <a:pt x="182" y="79"/>
                  </a:cubicBezTo>
                  <a:cubicBezTo>
                    <a:pt x="182" y="61"/>
                    <a:pt x="167" y="47"/>
                    <a:pt x="149" y="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5" name="Freeform: Shape 315"/>
            <p:cNvSpPr>
              <a:spLocks/>
            </p:cNvSpPr>
            <p:nvPr/>
          </p:nvSpPr>
          <p:spPr bwMode="auto">
            <a:xfrm flipH="1">
              <a:off x="3458139" y="4311356"/>
              <a:ext cx="271710" cy="156458"/>
            </a:xfrm>
            <a:custGeom>
              <a:avLst/>
              <a:gdLst>
                <a:gd name="T0" fmla="*/ 14 w 126"/>
                <a:gd name="T1" fmla="*/ 77 h 77"/>
                <a:gd name="T2" fmla="*/ 46 w 126"/>
                <a:gd name="T3" fmla="*/ 77 h 77"/>
                <a:gd name="T4" fmla="*/ 89 w 126"/>
                <a:gd name="T5" fmla="*/ 51 h 77"/>
                <a:gd name="T6" fmla="*/ 123 w 126"/>
                <a:gd name="T7" fmla="*/ 65 h 77"/>
                <a:gd name="T8" fmla="*/ 123 w 126"/>
                <a:gd name="T9" fmla="*/ 65 h 77"/>
                <a:gd name="T10" fmla="*/ 126 w 126"/>
                <a:gd name="T11" fmla="*/ 55 h 77"/>
                <a:gd name="T12" fmla="*/ 104 w 126"/>
                <a:gd name="T13" fmla="*/ 32 h 77"/>
                <a:gd name="T14" fmla="*/ 89 w 126"/>
                <a:gd name="T15" fmla="*/ 38 h 77"/>
                <a:gd name="T16" fmla="*/ 51 w 126"/>
                <a:gd name="T17" fmla="*/ 0 h 77"/>
                <a:gd name="T18" fmla="*/ 12 w 126"/>
                <a:gd name="T19" fmla="*/ 38 h 77"/>
                <a:gd name="T20" fmla="*/ 14 w 126"/>
                <a:gd name="T21" fmla="*/ 50 h 77"/>
                <a:gd name="T22" fmla="*/ 0 w 126"/>
                <a:gd name="T23" fmla="*/ 63 h 77"/>
                <a:gd name="T24" fmla="*/ 14 w 126"/>
                <a:gd name="T25"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6" h="77">
                  <a:moveTo>
                    <a:pt x="14" y="77"/>
                  </a:moveTo>
                  <a:cubicBezTo>
                    <a:pt x="46" y="77"/>
                    <a:pt x="46" y="77"/>
                    <a:pt x="46" y="77"/>
                  </a:cubicBezTo>
                  <a:cubicBezTo>
                    <a:pt x="54" y="62"/>
                    <a:pt x="70" y="51"/>
                    <a:pt x="89" y="51"/>
                  </a:cubicBezTo>
                  <a:cubicBezTo>
                    <a:pt x="102" y="51"/>
                    <a:pt x="114" y="56"/>
                    <a:pt x="123" y="65"/>
                  </a:cubicBezTo>
                  <a:cubicBezTo>
                    <a:pt x="123" y="65"/>
                    <a:pt x="123" y="65"/>
                    <a:pt x="123" y="65"/>
                  </a:cubicBezTo>
                  <a:cubicBezTo>
                    <a:pt x="125" y="62"/>
                    <a:pt x="126" y="59"/>
                    <a:pt x="126" y="55"/>
                  </a:cubicBezTo>
                  <a:cubicBezTo>
                    <a:pt x="126" y="42"/>
                    <a:pt x="116" y="32"/>
                    <a:pt x="104" y="32"/>
                  </a:cubicBezTo>
                  <a:cubicBezTo>
                    <a:pt x="98" y="32"/>
                    <a:pt x="93" y="34"/>
                    <a:pt x="89" y="38"/>
                  </a:cubicBezTo>
                  <a:cubicBezTo>
                    <a:pt x="89" y="16"/>
                    <a:pt x="72" y="0"/>
                    <a:pt x="51" y="0"/>
                  </a:cubicBezTo>
                  <a:cubicBezTo>
                    <a:pt x="29" y="0"/>
                    <a:pt x="12" y="17"/>
                    <a:pt x="12" y="38"/>
                  </a:cubicBezTo>
                  <a:cubicBezTo>
                    <a:pt x="12" y="42"/>
                    <a:pt x="13" y="46"/>
                    <a:pt x="14" y="50"/>
                  </a:cubicBezTo>
                  <a:cubicBezTo>
                    <a:pt x="6" y="50"/>
                    <a:pt x="0" y="56"/>
                    <a:pt x="0" y="63"/>
                  </a:cubicBezTo>
                  <a:cubicBezTo>
                    <a:pt x="0" y="71"/>
                    <a:pt x="6" y="77"/>
                    <a:pt x="14" y="7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6" name="Freeform: Shape 316"/>
            <p:cNvSpPr>
              <a:spLocks/>
            </p:cNvSpPr>
            <p:nvPr/>
          </p:nvSpPr>
          <p:spPr bwMode="auto">
            <a:xfrm flipH="1">
              <a:off x="3352372" y="4423111"/>
              <a:ext cx="308181" cy="178809"/>
            </a:xfrm>
            <a:custGeom>
              <a:avLst/>
              <a:gdLst>
                <a:gd name="T0" fmla="*/ 117 w 143"/>
                <a:gd name="T1" fmla="*/ 38 h 88"/>
                <a:gd name="T2" fmla="*/ 101 w 143"/>
                <a:gd name="T3" fmla="*/ 44 h 88"/>
                <a:gd name="T4" fmla="*/ 89 w 143"/>
                <a:gd name="T5" fmla="*/ 14 h 88"/>
                <a:gd name="T6" fmla="*/ 57 w 143"/>
                <a:gd name="T7" fmla="*/ 0 h 88"/>
                <a:gd name="T8" fmla="*/ 19 w 143"/>
                <a:gd name="T9" fmla="*/ 22 h 88"/>
                <a:gd name="T10" fmla="*/ 13 w 143"/>
                <a:gd name="T11" fmla="*/ 44 h 88"/>
                <a:gd name="T12" fmla="*/ 15 w 143"/>
                <a:gd name="T13" fmla="*/ 57 h 88"/>
                <a:gd name="T14" fmla="*/ 0 w 143"/>
                <a:gd name="T15" fmla="*/ 73 h 88"/>
                <a:gd name="T16" fmla="*/ 15 w 143"/>
                <a:gd name="T17" fmla="*/ 88 h 88"/>
                <a:gd name="T18" fmla="*/ 57 w 143"/>
                <a:gd name="T19" fmla="*/ 88 h 88"/>
                <a:gd name="T20" fmla="*/ 59 w 143"/>
                <a:gd name="T21" fmla="*/ 88 h 88"/>
                <a:gd name="T22" fmla="*/ 117 w 143"/>
                <a:gd name="T23" fmla="*/ 88 h 88"/>
                <a:gd name="T24" fmla="*/ 143 w 143"/>
                <a:gd name="T25" fmla="*/ 63 h 88"/>
                <a:gd name="T26" fmla="*/ 117 w 143"/>
                <a:gd name="T27"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88">
                  <a:moveTo>
                    <a:pt x="117" y="38"/>
                  </a:moveTo>
                  <a:cubicBezTo>
                    <a:pt x="111" y="38"/>
                    <a:pt x="105" y="40"/>
                    <a:pt x="101" y="44"/>
                  </a:cubicBezTo>
                  <a:cubicBezTo>
                    <a:pt x="101" y="32"/>
                    <a:pt x="96" y="22"/>
                    <a:pt x="89" y="14"/>
                  </a:cubicBezTo>
                  <a:cubicBezTo>
                    <a:pt x="81" y="6"/>
                    <a:pt x="69" y="0"/>
                    <a:pt x="57" y="0"/>
                  </a:cubicBezTo>
                  <a:cubicBezTo>
                    <a:pt x="41" y="0"/>
                    <a:pt x="27" y="9"/>
                    <a:pt x="19" y="22"/>
                  </a:cubicBezTo>
                  <a:cubicBezTo>
                    <a:pt x="15" y="29"/>
                    <a:pt x="13" y="36"/>
                    <a:pt x="13" y="44"/>
                  </a:cubicBezTo>
                  <a:cubicBezTo>
                    <a:pt x="13" y="49"/>
                    <a:pt x="13" y="53"/>
                    <a:pt x="15" y="57"/>
                  </a:cubicBezTo>
                  <a:cubicBezTo>
                    <a:pt x="6" y="58"/>
                    <a:pt x="0" y="64"/>
                    <a:pt x="0" y="73"/>
                  </a:cubicBezTo>
                  <a:cubicBezTo>
                    <a:pt x="0" y="81"/>
                    <a:pt x="6" y="88"/>
                    <a:pt x="15" y="88"/>
                  </a:cubicBezTo>
                  <a:cubicBezTo>
                    <a:pt x="57" y="88"/>
                    <a:pt x="57" y="88"/>
                    <a:pt x="57" y="88"/>
                  </a:cubicBezTo>
                  <a:cubicBezTo>
                    <a:pt x="59" y="88"/>
                    <a:pt x="59" y="88"/>
                    <a:pt x="59" y="88"/>
                  </a:cubicBezTo>
                  <a:cubicBezTo>
                    <a:pt x="117" y="88"/>
                    <a:pt x="117" y="88"/>
                    <a:pt x="117" y="88"/>
                  </a:cubicBezTo>
                  <a:cubicBezTo>
                    <a:pt x="131" y="88"/>
                    <a:pt x="143" y="77"/>
                    <a:pt x="143" y="63"/>
                  </a:cubicBezTo>
                  <a:cubicBezTo>
                    <a:pt x="143" y="49"/>
                    <a:pt x="131" y="38"/>
                    <a:pt x="117" y="3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7" name="Freeform: Shape 317"/>
            <p:cNvSpPr>
              <a:spLocks/>
            </p:cNvSpPr>
            <p:nvPr/>
          </p:nvSpPr>
          <p:spPr bwMode="auto">
            <a:xfrm flipH="1">
              <a:off x="2356710" y="1851014"/>
              <a:ext cx="28265" cy="270793"/>
            </a:xfrm>
            <a:custGeom>
              <a:avLst/>
              <a:gdLst>
                <a:gd name="T0" fmla="*/ 0 w 13"/>
                <a:gd name="T1" fmla="*/ 0 h 133"/>
                <a:gd name="T2" fmla="*/ 0 w 13"/>
                <a:gd name="T3" fmla="*/ 133 h 133"/>
                <a:gd name="T4" fmla="*/ 13 w 13"/>
                <a:gd name="T5" fmla="*/ 133 h 133"/>
                <a:gd name="T6" fmla="*/ 13 w 13"/>
                <a:gd name="T7" fmla="*/ 0 h 133"/>
                <a:gd name="T8" fmla="*/ 7 w 13"/>
                <a:gd name="T9" fmla="*/ 1 h 133"/>
                <a:gd name="T10" fmla="*/ 0 w 13"/>
                <a:gd name="T11" fmla="*/ 0 h 133"/>
              </a:gdLst>
              <a:ahLst/>
              <a:cxnLst>
                <a:cxn ang="0">
                  <a:pos x="T0" y="T1"/>
                </a:cxn>
                <a:cxn ang="0">
                  <a:pos x="T2" y="T3"/>
                </a:cxn>
                <a:cxn ang="0">
                  <a:pos x="T4" y="T5"/>
                </a:cxn>
                <a:cxn ang="0">
                  <a:pos x="T6" y="T7"/>
                </a:cxn>
                <a:cxn ang="0">
                  <a:pos x="T8" y="T9"/>
                </a:cxn>
                <a:cxn ang="0">
                  <a:pos x="T10" y="T11"/>
                </a:cxn>
              </a:cxnLst>
              <a:rect l="0" t="0" r="r" b="b"/>
              <a:pathLst>
                <a:path w="13" h="133">
                  <a:moveTo>
                    <a:pt x="0" y="0"/>
                  </a:moveTo>
                  <a:cubicBezTo>
                    <a:pt x="0" y="133"/>
                    <a:pt x="0" y="133"/>
                    <a:pt x="0" y="133"/>
                  </a:cubicBezTo>
                  <a:cubicBezTo>
                    <a:pt x="13" y="133"/>
                    <a:pt x="13" y="133"/>
                    <a:pt x="13" y="133"/>
                  </a:cubicBezTo>
                  <a:cubicBezTo>
                    <a:pt x="13" y="0"/>
                    <a:pt x="13" y="0"/>
                    <a:pt x="13" y="0"/>
                  </a:cubicBezTo>
                  <a:cubicBezTo>
                    <a:pt x="11" y="1"/>
                    <a:pt x="9" y="1"/>
                    <a:pt x="7" y="1"/>
                  </a:cubicBezTo>
                  <a:cubicBezTo>
                    <a:pt x="4" y="1"/>
                    <a:pt x="2" y="1"/>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Oval 318"/>
            <p:cNvSpPr>
              <a:spLocks/>
            </p:cNvSpPr>
            <p:nvPr/>
          </p:nvSpPr>
          <p:spPr bwMode="auto">
            <a:xfrm flipH="1">
              <a:off x="2348504" y="1802013"/>
              <a:ext cx="45589" cy="4298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9" name="Rectangle 319"/>
            <p:cNvSpPr>
              <a:spLocks/>
            </p:cNvSpPr>
            <p:nvPr/>
          </p:nvSpPr>
          <p:spPr bwMode="auto">
            <a:xfrm flipH="1">
              <a:off x="2089559" y="1853592"/>
              <a:ext cx="248004" cy="16591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50" name="Rectangle 320"/>
            <p:cNvSpPr>
              <a:spLocks/>
            </p:cNvSpPr>
            <p:nvPr/>
          </p:nvSpPr>
          <p:spPr bwMode="auto">
            <a:xfrm flipH="1">
              <a:off x="1668317" y="1334359"/>
              <a:ext cx="54707" cy="206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51" name="Freeform: Shape 321"/>
            <p:cNvSpPr>
              <a:spLocks/>
            </p:cNvSpPr>
            <p:nvPr/>
          </p:nvSpPr>
          <p:spPr bwMode="auto">
            <a:xfrm flipH="1">
              <a:off x="1631846" y="1362728"/>
              <a:ext cx="295416" cy="199441"/>
            </a:xfrm>
            <a:custGeom>
              <a:avLst/>
              <a:gdLst>
                <a:gd name="T0" fmla="*/ 69 w 137"/>
                <a:gd name="T1" fmla="*/ 98 h 98"/>
                <a:gd name="T2" fmla="*/ 137 w 137"/>
                <a:gd name="T3" fmla="*/ 98 h 98"/>
                <a:gd name="T4" fmla="*/ 137 w 137"/>
                <a:gd name="T5" fmla="*/ 0 h 98"/>
                <a:gd name="T6" fmla="*/ 69 w 137"/>
                <a:gd name="T7" fmla="*/ 0 h 98"/>
                <a:gd name="T8" fmla="*/ 69 w 137"/>
                <a:gd name="T9" fmla="*/ 11 h 98"/>
                <a:gd name="T10" fmla="*/ 69 w 137"/>
                <a:gd name="T11" fmla="*/ 11 h 98"/>
                <a:gd name="T12" fmla="*/ 107 w 137"/>
                <a:gd name="T13" fmla="*/ 49 h 98"/>
                <a:gd name="T14" fmla="*/ 69 w 137"/>
                <a:gd name="T15" fmla="*/ 87 h 98"/>
                <a:gd name="T16" fmla="*/ 69 w 137"/>
                <a:gd name="T17" fmla="*/ 98 h 98"/>
                <a:gd name="T18" fmla="*/ 0 w 137"/>
                <a:gd name="T19" fmla="*/ 98 h 98"/>
                <a:gd name="T20" fmla="*/ 69 w 137"/>
                <a:gd name="T21" fmla="*/ 98 h 98"/>
                <a:gd name="T22" fmla="*/ 69 w 137"/>
                <a:gd name="T23" fmla="*/ 87 h 98"/>
                <a:gd name="T24" fmla="*/ 31 w 137"/>
                <a:gd name="T25" fmla="*/ 49 h 98"/>
                <a:gd name="T26" fmla="*/ 69 w 137"/>
                <a:gd name="T27" fmla="*/ 11 h 98"/>
                <a:gd name="T28" fmla="*/ 69 w 137"/>
                <a:gd name="T29" fmla="*/ 0 h 98"/>
                <a:gd name="T30" fmla="*/ 0 w 137"/>
                <a:gd name="T31" fmla="*/ 0 h 98"/>
                <a:gd name="T32" fmla="*/ 0 w 137"/>
                <a:gd name="T33" fmla="*/ 98 h 98"/>
                <a:gd name="T34" fmla="*/ 69 w 137"/>
                <a:gd name="T35" fmla="*/ 11 h 98"/>
                <a:gd name="T36" fmla="*/ 69 w 137"/>
                <a:gd name="T37" fmla="*/ 1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98">
                  <a:moveTo>
                    <a:pt x="69" y="98"/>
                  </a:moveTo>
                  <a:cubicBezTo>
                    <a:pt x="137" y="98"/>
                    <a:pt x="137" y="98"/>
                    <a:pt x="137" y="98"/>
                  </a:cubicBezTo>
                  <a:cubicBezTo>
                    <a:pt x="137" y="0"/>
                    <a:pt x="137" y="0"/>
                    <a:pt x="137" y="0"/>
                  </a:cubicBezTo>
                  <a:cubicBezTo>
                    <a:pt x="69" y="0"/>
                    <a:pt x="69" y="0"/>
                    <a:pt x="69" y="0"/>
                  </a:cubicBezTo>
                  <a:cubicBezTo>
                    <a:pt x="69" y="11"/>
                    <a:pt x="69" y="11"/>
                    <a:pt x="69" y="11"/>
                  </a:cubicBezTo>
                  <a:cubicBezTo>
                    <a:pt x="69" y="11"/>
                    <a:pt x="69" y="11"/>
                    <a:pt x="69" y="11"/>
                  </a:cubicBezTo>
                  <a:cubicBezTo>
                    <a:pt x="90" y="11"/>
                    <a:pt x="107" y="28"/>
                    <a:pt x="107" y="49"/>
                  </a:cubicBezTo>
                  <a:cubicBezTo>
                    <a:pt x="107" y="70"/>
                    <a:pt x="90" y="87"/>
                    <a:pt x="69" y="87"/>
                  </a:cubicBezTo>
                  <a:lnTo>
                    <a:pt x="69" y="98"/>
                  </a:lnTo>
                  <a:close/>
                  <a:moveTo>
                    <a:pt x="0" y="98"/>
                  </a:moveTo>
                  <a:cubicBezTo>
                    <a:pt x="69" y="98"/>
                    <a:pt x="69" y="98"/>
                    <a:pt x="69" y="98"/>
                  </a:cubicBezTo>
                  <a:cubicBezTo>
                    <a:pt x="69" y="87"/>
                    <a:pt x="69" y="87"/>
                    <a:pt x="69" y="87"/>
                  </a:cubicBezTo>
                  <a:cubicBezTo>
                    <a:pt x="48" y="87"/>
                    <a:pt x="31" y="70"/>
                    <a:pt x="31" y="49"/>
                  </a:cubicBezTo>
                  <a:cubicBezTo>
                    <a:pt x="31" y="28"/>
                    <a:pt x="48" y="11"/>
                    <a:pt x="69" y="11"/>
                  </a:cubicBezTo>
                  <a:cubicBezTo>
                    <a:pt x="69" y="0"/>
                    <a:pt x="69" y="0"/>
                    <a:pt x="69" y="0"/>
                  </a:cubicBezTo>
                  <a:cubicBezTo>
                    <a:pt x="0" y="0"/>
                    <a:pt x="0" y="0"/>
                    <a:pt x="0" y="0"/>
                  </a:cubicBezTo>
                  <a:cubicBezTo>
                    <a:pt x="0" y="98"/>
                    <a:pt x="0" y="98"/>
                    <a:pt x="0" y="98"/>
                  </a:cubicBezTo>
                  <a:close/>
                  <a:moveTo>
                    <a:pt x="69" y="11"/>
                  </a:moveTo>
                  <a:cubicBezTo>
                    <a:pt x="69" y="11"/>
                    <a:pt x="69" y="11"/>
                    <a:pt x="69" y="1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2" name="Oval 322"/>
            <p:cNvSpPr>
              <a:spLocks/>
            </p:cNvSpPr>
            <p:nvPr/>
          </p:nvSpPr>
          <p:spPr bwMode="auto">
            <a:xfrm flipH="1">
              <a:off x="1724847" y="1410009"/>
              <a:ext cx="110326" cy="10573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3" name="Rectangle 323"/>
            <p:cNvSpPr>
              <a:spLocks/>
            </p:cNvSpPr>
            <p:nvPr/>
          </p:nvSpPr>
          <p:spPr bwMode="auto">
            <a:xfrm flipH="1">
              <a:off x="1737612" y="5453841"/>
              <a:ext cx="386594" cy="23210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54" name="Freeform: Shape 324"/>
            <p:cNvSpPr>
              <a:spLocks/>
            </p:cNvSpPr>
            <p:nvPr/>
          </p:nvSpPr>
          <p:spPr bwMode="auto">
            <a:xfrm flipH="1">
              <a:off x="2033028" y="5718616"/>
              <a:ext cx="61089" cy="36106"/>
            </a:xfrm>
            <a:custGeom>
              <a:avLst/>
              <a:gdLst>
                <a:gd name="T0" fmla="*/ 2 w 28"/>
                <a:gd name="T1" fmla="*/ 18 h 18"/>
                <a:gd name="T2" fmla="*/ 3 w 28"/>
                <a:gd name="T3" fmla="*/ 18 h 18"/>
                <a:gd name="T4" fmla="*/ 26 w 28"/>
                <a:gd name="T5" fmla="*/ 18 h 18"/>
                <a:gd name="T6" fmla="*/ 26 w 28"/>
                <a:gd name="T7" fmla="*/ 18 h 18"/>
                <a:gd name="T8" fmla="*/ 28 w 28"/>
                <a:gd name="T9" fmla="*/ 16 h 18"/>
                <a:gd name="T10" fmla="*/ 28 w 28"/>
                <a:gd name="T11" fmla="*/ 14 h 18"/>
                <a:gd name="T12" fmla="*/ 14 w 28"/>
                <a:gd name="T13" fmla="*/ 0 h 18"/>
                <a:gd name="T14" fmla="*/ 0 w 28"/>
                <a:gd name="T15" fmla="*/ 14 h 18"/>
                <a:gd name="T16" fmla="*/ 0 w 28"/>
                <a:gd name="T17" fmla="*/ 16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 y="18"/>
                    <a:pt x="3" y="18"/>
                    <a:pt x="3" y="18"/>
                  </a:cubicBezTo>
                  <a:cubicBezTo>
                    <a:pt x="26" y="18"/>
                    <a:pt x="26" y="18"/>
                    <a:pt x="26" y="18"/>
                  </a:cubicBezTo>
                  <a:cubicBezTo>
                    <a:pt x="26" y="18"/>
                    <a:pt x="26" y="18"/>
                    <a:pt x="26" y="18"/>
                  </a:cubicBezTo>
                  <a:cubicBezTo>
                    <a:pt x="27" y="17"/>
                    <a:pt x="28" y="16"/>
                    <a:pt x="28" y="16"/>
                  </a:cubicBezTo>
                  <a:cubicBezTo>
                    <a:pt x="28" y="15"/>
                    <a:pt x="28" y="15"/>
                    <a:pt x="28" y="14"/>
                  </a:cubicBezTo>
                  <a:cubicBezTo>
                    <a:pt x="28" y="6"/>
                    <a:pt x="22" y="0"/>
                    <a:pt x="14" y="0"/>
                  </a:cubicBezTo>
                  <a:cubicBezTo>
                    <a:pt x="6" y="0"/>
                    <a:pt x="0" y="6"/>
                    <a:pt x="0" y="14"/>
                  </a:cubicBezTo>
                  <a:cubicBezTo>
                    <a:pt x="0" y="15"/>
                    <a:pt x="0" y="15"/>
                    <a:pt x="0" y="16"/>
                  </a:cubicBezTo>
                  <a:cubicBezTo>
                    <a:pt x="1" y="16"/>
                    <a:pt x="2" y="17"/>
                    <a:pt x="2"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5" name="Freeform: Shape 325"/>
            <p:cNvSpPr>
              <a:spLocks/>
            </p:cNvSpPr>
            <p:nvPr/>
          </p:nvSpPr>
          <p:spPr bwMode="auto">
            <a:xfrm flipH="1">
              <a:off x="1901732" y="5718616"/>
              <a:ext cx="60177" cy="36106"/>
            </a:xfrm>
            <a:custGeom>
              <a:avLst/>
              <a:gdLst>
                <a:gd name="T0" fmla="*/ 2 w 28"/>
                <a:gd name="T1" fmla="*/ 18 h 18"/>
                <a:gd name="T2" fmla="*/ 3 w 28"/>
                <a:gd name="T3" fmla="*/ 18 h 18"/>
                <a:gd name="T4" fmla="*/ 25 w 28"/>
                <a:gd name="T5" fmla="*/ 18 h 18"/>
                <a:gd name="T6" fmla="*/ 26 w 28"/>
                <a:gd name="T7" fmla="*/ 18 h 18"/>
                <a:gd name="T8" fmla="*/ 28 w 28"/>
                <a:gd name="T9" fmla="*/ 16 h 18"/>
                <a:gd name="T10" fmla="*/ 28 w 28"/>
                <a:gd name="T11" fmla="*/ 14 h 18"/>
                <a:gd name="T12" fmla="*/ 14 w 28"/>
                <a:gd name="T13" fmla="*/ 0 h 18"/>
                <a:gd name="T14" fmla="*/ 0 w 28"/>
                <a:gd name="T15" fmla="*/ 14 h 18"/>
                <a:gd name="T16" fmla="*/ 0 w 28"/>
                <a:gd name="T17" fmla="*/ 16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 y="18"/>
                    <a:pt x="2" y="18"/>
                    <a:pt x="3" y="18"/>
                  </a:cubicBezTo>
                  <a:cubicBezTo>
                    <a:pt x="25" y="18"/>
                    <a:pt x="25" y="18"/>
                    <a:pt x="25" y="18"/>
                  </a:cubicBezTo>
                  <a:cubicBezTo>
                    <a:pt x="26" y="18"/>
                    <a:pt x="26" y="18"/>
                    <a:pt x="26" y="18"/>
                  </a:cubicBezTo>
                  <a:cubicBezTo>
                    <a:pt x="27" y="17"/>
                    <a:pt x="27" y="16"/>
                    <a:pt x="28" y="16"/>
                  </a:cubicBezTo>
                  <a:cubicBezTo>
                    <a:pt x="28" y="15"/>
                    <a:pt x="28" y="15"/>
                    <a:pt x="28" y="14"/>
                  </a:cubicBezTo>
                  <a:cubicBezTo>
                    <a:pt x="28" y="6"/>
                    <a:pt x="22" y="0"/>
                    <a:pt x="14" y="0"/>
                  </a:cubicBezTo>
                  <a:cubicBezTo>
                    <a:pt x="6" y="0"/>
                    <a:pt x="0" y="6"/>
                    <a:pt x="0" y="14"/>
                  </a:cubicBezTo>
                  <a:cubicBezTo>
                    <a:pt x="0" y="15"/>
                    <a:pt x="0" y="15"/>
                    <a:pt x="0" y="16"/>
                  </a:cubicBezTo>
                  <a:cubicBezTo>
                    <a:pt x="1" y="16"/>
                    <a:pt x="1" y="17"/>
                    <a:pt x="2"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6" name="Freeform: Shape 326"/>
            <p:cNvSpPr>
              <a:spLocks/>
            </p:cNvSpPr>
            <p:nvPr/>
          </p:nvSpPr>
          <p:spPr bwMode="auto">
            <a:xfrm flipH="1">
              <a:off x="1767701" y="5718616"/>
              <a:ext cx="61089" cy="36106"/>
            </a:xfrm>
            <a:custGeom>
              <a:avLst/>
              <a:gdLst>
                <a:gd name="T0" fmla="*/ 2 w 28"/>
                <a:gd name="T1" fmla="*/ 18 h 18"/>
                <a:gd name="T2" fmla="*/ 24 w 28"/>
                <a:gd name="T3" fmla="*/ 18 h 18"/>
                <a:gd name="T4" fmla="*/ 25 w 28"/>
                <a:gd name="T5" fmla="*/ 18 h 18"/>
                <a:gd name="T6" fmla="*/ 28 w 28"/>
                <a:gd name="T7" fmla="*/ 15 h 18"/>
                <a:gd name="T8" fmla="*/ 28 w 28"/>
                <a:gd name="T9" fmla="*/ 14 h 18"/>
                <a:gd name="T10" fmla="*/ 14 w 28"/>
                <a:gd name="T11" fmla="*/ 0 h 18"/>
                <a:gd name="T12" fmla="*/ 0 w 28"/>
                <a:gd name="T13" fmla="*/ 14 h 18"/>
                <a:gd name="T14" fmla="*/ 0 w 28"/>
                <a:gd name="T15" fmla="*/ 17 h 18"/>
                <a:gd name="T16" fmla="*/ 1 w 28"/>
                <a:gd name="T17" fmla="*/ 18 h 18"/>
                <a:gd name="T18" fmla="*/ 2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 y="18"/>
                  </a:moveTo>
                  <a:cubicBezTo>
                    <a:pt x="24" y="18"/>
                    <a:pt x="24" y="18"/>
                    <a:pt x="24" y="18"/>
                  </a:cubicBezTo>
                  <a:cubicBezTo>
                    <a:pt x="25" y="18"/>
                    <a:pt x="25" y="18"/>
                    <a:pt x="25" y="18"/>
                  </a:cubicBezTo>
                  <a:cubicBezTo>
                    <a:pt x="26" y="17"/>
                    <a:pt x="27" y="16"/>
                    <a:pt x="28" y="15"/>
                  </a:cubicBezTo>
                  <a:cubicBezTo>
                    <a:pt x="28" y="15"/>
                    <a:pt x="28" y="14"/>
                    <a:pt x="28" y="14"/>
                  </a:cubicBezTo>
                  <a:cubicBezTo>
                    <a:pt x="28" y="6"/>
                    <a:pt x="22" y="0"/>
                    <a:pt x="14" y="0"/>
                  </a:cubicBezTo>
                  <a:cubicBezTo>
                    <a:pt x="6" y="0"/>
                    <a:pt x="0" y="6"/>
                    <a:pt x="0" y="14"/>
                  </a:cubicBezTo>
                  <a:cubicBezTo>
                    <a:pt x="0" y="15"/>
                    <a:pt x="0" y="16"/>
                    <a:pt x="0" y="17"/>
                  </a:cubicBezTo>
                  <a:cubicBezTo>
                    <a:pt x="0" y="17"/>
                    <a:pt x="1" y="17"/>
                    <a:pt x="1" y="18"/>
                  </a:cubicBezTo>
                  <a:cubicBezTo>
                    <a:pt x="1" y="18"/>
                    <a:pt x="1" y="18"/>
                    <a:pt x="2" y="1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7" name="Freeform: Shape 327"/>
            <p:cNvSpPr>
              <a:spLocks/>
            </p:cNvSpPr>
            <p:nvPr/>
          </p:nvSpPr>
          <p:spPr bwMode="auto">
            <a:xfrm flipH="1">
              <a:off x="2001116" y="5754722"/>
              <a:ext cx="124914" cy="38685"/>
            </a:xfrm>
            <a:custGeom>
              <a:avLst/>
              <a:gdLst>
                <a:gd name="T0" fmla="*/ 8 w 58"/>
                <a:gd name="T1" fmla="*/ 0 h 19"/>
                <a:gd name="T2" fmla="*/ 4 w 58"/>
                <a:gd name="T3" fmla="*/ 1 h 19"/>
                <a:gd name="T4" fmla="*/ 3 w 58"/>
                <a:gd name="T5" fmla="*/ 12 h 19"/>
                <a:gd name="T6" fmla="*/ 18 w 58"/>
                <a:gd name="T7" fmla="*/ 19 h 19"/>
                <a:gd name="T8" fmla="*/ 41 w 58"/>
                <a:gd name="T9" fmla="*/ 19 h 19"/>
                <a:gd name="T10" fmla="*/ 56 w 58"/>
                <a:gd name="T11" fmla="*/ 12 h 19"/>
                <a:gd name="T12" fmla="*/ 55 w 58"/>
                <a:gd name="T13" fmla="*/ 1 h 19"/>
                <a:gd name="T14" fmla="*/ 50 w 58"/>
                <a:gd name="T15" fmla="*/ 0 h 19"/>
                <a:gd name="T16" fmla="*/ 44 w 58"/>
                <a:gd name="T17" fmla="*/ 2 h 19"/>
                <a:gd name="T18" fmla="*/ 41 w 58"/>
                <a:gd name="T19" fmla="*/ 4 h 19"/>
                <a:gd name="T20" fmla="*/ 41 w 58"/>
                <a:gd name="T21" fmla="*/ 4 h 19"/>
                <a:gd name="T22" fmla="*/ 18 w 58"/>
                <a:gd name="T23" fmla="*/ 4 h 19"/>
                <a:gd name="T24" fmla="*/ 17 w 58"/>
                <a:gd name="T25" fmla="*/ 4 h 19"/>
                <a:gd name="T26" fmla="*/ 14 w 58"/>
                <a:gd name="T27" fmla="*/ 2 h 19"/>
                <a:gd name="T28" fmla="*/ 8 w 58"/>
                <a:gd name="T2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9">
                  <a:moveTo>
                    <a:pt x="8" y="0"/>
                  </a:moveTo>
                  <a:cubicBezTo>
                    <a:pt x="7" y="0"/>
                    <a:pt x="5" y="0"/>
                    <a:pt x="4" y="1"/>
                  </a:cubicBezTo>
                  <a:cubicBezTo>
                    <a:pt x="1" y="4"/>
                    <a:pt x="0" y="9"/>
                    <a:pt x="3" y="12"/>
                  </a:cubicBezTo>
                  <a:cubicBezTo>
                    <a:pt x="7" y="16"/>
                    <a:pt x="12" y="19"/>
                    <a:pt x="18" y="19"/>
                  </a:cubicBezTo>
                  <a:cubicBezTo>
                    <a:pt x="41" y="19"/>
                    <a:pt x="41" y="19"/>
                    <a:pt x="41" y="19"/>
                  </a:cubicBezTo>
                  <a:cubicBezTo>
                    <a:pt x="46" y="19"/>
                    <a:pt x="52" y="16"/>
                    <a:pt x="56" y="12"/>
                  </a:cubicBezTo>
                  <a:cubicBezTo>
                    <a:pt x="58" y="9"/>
                    <a:pt x="58" y="4"/>
                    <a:pt x="55" y="1"/>
                  </a:cubicBezTo>
                  <a:cubicBezTo>
                    <a:pt x="53" y="0"/>
                    <a:pt x="52" y="0"/>
                    <a:pt x="50" y="0"/>
                  </a:cubicBezTo>
                  <a:cubicBezTo>
                    <a:pt x="48" y="0"/>
                    <a:pt x="46" y="1"/>
                    <a:pt x="44" y="2"/>
                  </a:cubicBezTo>
                  <a:cubicBezTo>
                    <a:pt x="43" y="3"/>
                    <a:pt x="42" y="4"/>
                    <a:pt x="41" y="4"/>
                  </a:cubicBezTo>
                  <a:cubicBezTo>
                    <a:pt x="41" y="4"/>
                    <a:pt x="41" y="4"/>
                    <a:pt x="41" y="4"/>
                  </a:cubicBezTo>
                  <a:cubicBezTo>
                    <a:pt x="18" y="4"/>
                    <a:pt x="18" y="4"/>
                    <a:pt x="18" y="4"/>
                  </a:cubicBezTo>
                  <a:cubicBezTo>
                    <a:pt x="18" y="4"/>
                    <a:pt x="18" y="4"/>
                    <a:pt x="17" y="4"/>
                  </a:cubicBezTo>
                  <a:cubicBezTo>
                    <a:pt x="16" y="4"/>
                    <a:pt x="15" y="3"/>
                    <a:pt x="14" y="2"/>
                  </a:cubicBezTo>
                  <a:cubicBezTo>
                    <a:pt x="13" y="1"/>
                    <a:pt x="11" y="0"/>
                    <a:pt x="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8" name="Freeform: Shape 328"/>
            <p:cNvSpPr>
              <a:spLocks/>
            </p:cNvSpPr>
            <p:nvPr/>
          </p:nvSpPr>
          <p:spPr bwMode="auto">
            <a:xfrm flipH="1">
              <a:off x="1869820" y="5754722"/>
              <a:ext cx="124914" cy="38685"/>
            </a:xfrm>
            <a:custGeom>
              <a:avLst/>
              <a:gdLst>
                <a:gd name="T0" fmla="*/ 13 w 58"/>
                <a:gd name="T1" fmla="*/ 2 h 19"/>
                <a:gd name="T2" fmla="*/ 13 w 58"/>
                <a:gd name="T3" fmla="*/ 2 h 19"/>
                <a:gd name="T4" fmla="*/ 13 w 58"/>
                <a:gd name="T5" fmla="*/ 1 h 19"/>
                <a:gd name="T6" fmla="*/ 13 w 58"/>
                <a:gd name="T7" fmla="*/ 1 h 19"/>
                <a:gd name="T8" fmla="*/ 12 w 58"/>
                <a:gd name="T9" fmla="*/ 1 h 19"/>
                <a:gd name="T10" fmla="*/ 12 w 58"/>
                <a:gd name="T11" fmla="*/ 1 h 19"/>
                <a:gd name="T12" fmla="*/ 12 w 58"/>
                <a:gd name="T13" fmla="*/ 0 h 19"/>
                <a:gd name="T14" fmla="*/ 11 w 58"/>
                <a:gd name="T15" fmla="*/ 0 h 19"/>
                <a:gd name="T16" fmla="*/ 11 w 58"/>
                <a:gd name="T17" fmla="*/ 0 h 19"/>
                <a:gd name="T18" fmla="*/ 11 w 58"/>
                <a:gd name="T19" fmla="*/ 0 h 19"/>
                <a:gd name="T20" fmla="*/ 10 w 58"/>
                <a:gd name="T21" fmla="*/ 0 h 19"/>
                <a:gd name="T22" fmla="*/ 10 w 58"/>
                <a:gd name="T23" fmla="*/ 0 h 19"/>
                <a:gd name="T24" fmla="*/ 9 w 58"/>
                <a:gd name="T25" fmla="*/ 0 h 19"/>
                <a:gd name="T26" fmla="*/ 9 w 58"/>
                <a:gd name="T27" fmla="*/ 0 h 19"/>
                <a:gd name="T28" fmla="*/ 9 w 58"/>
                <a:gd name="T29" fmla="*/ 0 h 19"/>
                <a:gd name="T30" fmla="*/ 8 w 58"/>
                <a:gd name="T31" fmla="*/ 0 h 19"/>
                <a:gd name="T32" fmla="*/ 8 w 58"/>
                <a:gd name="T33" fmla="*/ 0 h 19"/>
                <a:gd name="T34" fmla="*/ 7 w 58"/>
                <a:gd name="T35" fmla="*/ 0 h 19"/>
                <a:gd name="T36" fmla="*/ 7 w 58"/>
                <a:gd name="T37" fmla="*/ 0 h 19"/>
                <a:gd name="T38" fmla="*/ 6 w 58"/>
                <a:gd name="T39" fmla="*/ 0 h 19"/>
                <a:gd name="T40" fmla="*/ 6 w 58"/>
                <a:gd name="T41" fmla="*/ 0 h 19"/>
                <a:gd name="T42" fmla="*/ 5 w 58"/>
                <a:gd name="T43" fmla="*/ 1 h 19"/>
                <a:gd name="T44" fmla="*/ 5 w 58"/>
                <a:gd name="T45" fmla="*/ 1 h 19"/>
                <a:gd name="T46" fmla="*/ 4 w 58"/>
                <a:gd name="T47" fmla="*/ 1 h 19"/>
                <a:gd name="T48" fmla="*/ 3 w 58"/>
                <a:gd name="T49" fmla="*/ 12 h 19"/>
                <a:gd name="T50" fmla="*/ 18 w 58"/>
                <a:gd name="T51" fmla="*/ 19 h 19"/>
                <a:gd name="T52" fmla="*/ 40 w 58"/>
                <a:gd name="T53" fmla="*/ 19 h 19"/>
                <a:gd name="T54" fmla="*/ 56 w 58"/>
                <a:gd name="T55" fmla="*/ 12 h 19"/>
                <a:gd name="T56" fmla="*/ 55 w 58"/>
                <a:gd name="T57" fmla="*/ 1 h 19"/>
                <a:gd name="T58" fmla="*/ 54 w 58"/>
                <a:gd name="T59" fmla="*/ 1 h 19"/>
                <a:gd name="T60" fmla="*/ 53 w 58"/>
                <a:gd name="T61" fmla="*/ 1 h 19"/>
                <a:gd name="T62" fmla="*/ 52 w 58"/>
                <a:gd name="T63" fmla="*/ 0 h 19"/>
                <a:gd name="T64" fmla="*/ 52 w 58"/>
                <a:gd name="T65" fmla="*/ 0 h 19"/>
                <a:gd name="T66" fmla="*/ 51 w 58"/>
                <a:gd name="T67" fmla="*/ 0 h 19"/>
                <a:gd name="T68" fmla="*/ 51 w 58"/>
                <a:gd name="T69" fmla="*/ 0 h 19"/>
                <a:gd name="T70" fmla="*/ 50 w 58"/>
                <a:gd name="T71" fmla="*/ 0 h 19"/>
                <a:gd name="T72" fmla="*/ 50 w 58"/>
                <a:gd name="T73" fmla="*/ 0 h 19"/>
                <a:gd name="T74" fmla="*/ 50 w 58"/>
                <a:gd name="T75" fmla="*/ 0 h 19"/>
                <a:gd name="T76" fmla="*/ 49 w 58"/>
                <a:gd name="T77" fmla="*/ 0 h 19"/>
                <a:gd name="T78" fmla="*/ 49 w 58"/>
                <a:gd name="T79" fmla="*/ 0 h 19"/>
                <a:gd name="T80" fmla="*/ 48 w 58"/>
                <a:gd name="T81" fmla="*/ 0 h 19"/>
                <a:gd name="T82" fmla="*/ 48 w 58"/>
                <a:gd name="T83" fmla="*/ 0 h 19"/>
                <a:gd name="T84" fmla="*/ 48 w 58"/>
                <a:gd name="T85" fmla="*/ 0 h 19"/>
                <a:gd name="T86" fmla="*/ 47 w 58"/>
                <a:gd name="T87" fmla="*/ 0 h 19"/>
                <a:gd name="T88" fmla="*/ 47 w 58"/>
                <a:gd name="T89" fmla="*/ 0 h 19"/>
                <a:gd name="T90" fmla="*/ 47 w 58"/>
                <a:gd name="T91" fmla="*/ 0 h 19"/>
                <a:gd name="T92" fmla="*/ 46 w 58"/>
                <a:gd name="T93" fmla="*/ 1 h 19"/>
                <a:gd name="T94" fmla="*/ 46 w 58"/>
                <a:gd name="T95" fmla="*/ 1 h 19"/>
                <a:gd name="T96" fmla="*/ 46 w 58"/>
                <a:gd name="T97" fmla="*/ 1 h 19"/>
                <a:gd name="T98" fmla="*/ 45 w 58"/>
                <a:gd name="T99" fmla="*/ 1 h 19"/>
                <a:gd name="T100" fmla="*/ 45 w 58"/>
                <a:gd name="T101" fmla="*/ 2 h 19"/>
                <a:gd name="T102" fmla="*/ 45 w 58"/>
                <a:gd name="T103" fmla="*/ 2 h 19"/>
                <a:gd name="T104" fmla="*/ 44 w 58"/>
                <a:gd name="T105" fmla="*/ 2 h 19"/>
                <a:gd name="T106" fmla="*/ 41 w 58"/>
                <a:gd name="T107" fmla="*/ 4 h 19"/>
                <a:gd name="T108" fmla="*/ 40 w 58"/>
                <a:gd name="T109" fmla="*/ 4 h 19"/>
                <a:gd name="T110" fmla="*/ 18 w 58"/>
                <a:gd name="T111" fmla="*/ 4 h 19"/>
                <a:gd name="T112" fmla="*/ 17 w 58"/>
                <a:gd name="T113" fmla="*/ 4 h 19"/>
                <a:gd name="T114" fmla="*/ 14 w 58"/>
                <a:gd name="T115" fmla="*/ 2 h 19"/>
                <a:gd name="T116" fmla="*/ 13 w 58"/>
                <a:gd name="T11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 h="19">
                  <a:moveTo>
                    <a:pt x="13" y="2"/>
                  </a:moveTo>
                  <a:cubicBezTo>
                    <a:pt x="13" y="2"/>
                    <a:pt x="13" y="2"/>
                    <a:pt x="13" y="2"/>
                  </a:cubicBezTo>
                  <a:cubicBezTo>
                    <a:pt x="13" y="1"/>
                    <a:pt x="13" y="1"/>
                    <a:pt x="13" y="1"/>
                  </a:cubicBezTo>
                  <a:cubicBezTo>
                    <a:pt x="13" y="1"/>
                    <a:pt x="13" y="1"/>
                    <a:pt x="13" y="1"/>
                  </a:cubicBezTo>
                  <a:cubicBezTo>
                    <a:pt x="12" y="1"/>
                    <a:pt x="12" y="1"/>
                    <a:pt x="12" y="1"/>
                  </a:cubicBezTo>
                  <a:cubicBezTo>
                    <a:pt x="12" y="1"/>
                    <a:pt x="12" y="1"/>
                    <a:pt x="12" y="1"/>
                  </a:cubicBezTo>
                  <a:cubicBezTo>
                    <a:pt x="12" y="1"/>
                    <a:pt x="12" y="0"/>
                    <a:pt x="12" y="0"/>
                  </a:cubicBezTo>
                  <a:cubicBezTo>
                    <a:pt x="11" y="0"/>
                    <a:pt x="11" y="0"/>
                    <a:pt x="11" y="0"/>
                  </a:cubicBezTo>
                  <a:cubicBezTo>
                    <a:pt x="11" y="0"/>
                    <a:pt x="11" y="0"/>
                    <a:pt x="11" y="0"/>
                  </a:cubicBezTo>
                  <a:cubicBezTo>
                    <a:pt x="11" y="0"/>
                    <a:pt x="11" y="0"/>
                    <a:pt x="11" y="0"/>
                  </a:cubicBezTo>
                  <a:cubicBezTo>
                    <a:pt x="10" y="0"/>
                    <a:pt x="10" y="0"/>
                    <a:pt x="10" y="0"/>
                  </a:cubicBezTo>
                  <a:cubicBezTo>
                    <a:pt x="10" y="0"/>
                    <a:pt x="10" y="0"/>
                    <a:pt x="10" y="0"/>
                  </a:cubicBezTo>
                  <a:cubicBezTo>
                    <a:pt x="10" y="0"/>
                    <a:pt x="10" y="0"/>
                    <a:pt x="9" y="0"/>
                  </a:cubicBezTo>
                  <a:cubicBezTo>
                    <a:pt x="9" y="0"/>
                    <a:pt x="9" y="0"/>
                    <a:pt x="9" y="0"/>
                  </a:cubicBezTo>
                  <a:cubicBezTo>
                    <a:pt x="9" y="0"/>
                    <a:pt x="9" y="0"/>
                    <a:pt x="9" y="0"/>
                  </a:cubicBezTo>
                  <a:cubicBezTo>
                    <a:pt x="8" y="0"/>
                    <a:pt x="8" y="0"/>
                    <a:pt x="8" y="0"/>
                  </a:cubicBezTo>
                  <a:cubicBezTo>
                    <a:pt x="8" y="0"/>
                    <a:pt x="8" y="0"/>
                    <a:pt x="8" y="0"/>
                  </a:cubicBezTo>
                  <a:cubicBezTo>
                    <a:pt x="8" y="0"/>
                    <a:pt x="8" y="0"/>
                    <a:pt x="7" y="0"/>
                  </a:cubicBezTo>
                  <a:cubicBezTo>
                    <a:pt x="7" y="0"/>
                    <a:pt x="7" y="0"/>
                    <a:pt x="7" y="0"/>
                  </a:cubicBezTo>
                  <a:cubicBezTo>
                    <a:pt x="7" y="0"/>
                    <a:pt x="6" y="0"/>
                    <a:pt x="6" y="0"/>
                  </a:cubicBezTo>
                  <a:cubicBezTo>
                    <a:pt x="6" y="0"/>
                    <a:pt x="6" y="0"/>
                    <a:pt x="6" y="0"/>
                  </a:cubicBezTo>
                  <a:cubicBezTo>
                    <a:pt x="5" y="0"/>
                    <a:pt x="5" y="0"/>
                    <a:pt x="5" y="1"/>
                  </a:cubicBezTo>
                  <a:cubicBezTo>
                    <a:pt x="5" y="1"/>
                    <a:pt x="5" y="1"/>
                    <a:pt x="5" y="1"/>
                  </a:cubicBezTo>
                  <a:cubicBezTo>
                    <a:pt x="4" y="1"/>
                    <a:pt x="4" y="1"/>
                    <a:pt x="4" y="1"/>
                  </a:cubicBezTo>
                  <a:cubicBezTo>
                    <a:pt x="1" y="4"/>
                    <a:pt x="0" y="9"/>
                    <a:pt x="3" y="12"/>
                  </a:cubicBezTo>
                  <a:cubicBezTo>
                    <a:pt x="6" y="16"/>
                    <a:pt x="12" y="19"/>
                    <a:pt x="18" y="19"/>
                  </a:cubicBezTo>
                  <a:cubicBezTo>
                    <a:pt x="40" y="19"/>
                    <a:pt x="40" y="19"/>
                    <a:pt x="40" y="19"/>
                  </a:cubicBezTo>
                  <a:cubicBezTo>
                    <a:pt x="46" y="19"/>
                    <a:pt x="52" y="16"/>
                    <a:pt x="56" y="12"/>
                  </a:cubicBezTo>
                  <a:cubicBezTo>
                    <a:pt x="58" y="9"/>
                    <a:pt x="58" y="4"/>
                    <a:pt x="55" y="1"/>
                  </a:cubicBezTo>
                  <a:cubicBezTo>
                    <a:pt x="54" y="1"/>
                    <a:pt x="54" y="1"/>
                    <a:pt x="54" y="1"/>
                  </a:cubicBezTo>
                  <a:cubicBezTo>
                    <a:pt x="54" y="1"/>
                    <a:pt x="53" y="1"/>
                    <a:pt x="53" y="1"/>
                  </a:cubicBezTo>
                  <a:cubicBezTo>
                    <a:pt x="53" y="0"/>
                    <a:pt x="53" y="0"/>
                    <a:pt x="52" y="0"/>
                  </a:cubicBezTo>
                  <a:cubicBezTo>
                    <a:pt x="52" y="0"/>
                    <a:pt x="52" y="0"/>
                    <a:pt x="52" y="0"/>
                  </a:cubicBezTo>
                  <a:cubicBezTo>
                    <a:pt x="52" y="0"/>
                    <a:pt x="52" y="0"/>
                    <a:pt x="51" y="0"/>
                  </a:cubicBezTo>
                  <a:cubicBezTo>
                    <a:pt x="51" y="0"/>
                    <a:pt x="51" y="0"/>
                    <a:pt x="51" y="0"/>
                  </a:cubicBezTo>
                  <a:cubicBezTo>
                    <a:pt x="51" y="0"/>
                    <a:pt x="50" y="0"/>
                    <a:pt x="50" y="0"/>
                  </a:cubicBezTo>
                  <a:cubicBezTo>
                    <a:pt x="50" y="0"/>
                    <a:pt x="50" y="0"/>
                    <a:pt x="50" y="0"/>
                  </a:cubicBezTo>
                  <a:cubicBezTo>
                    <a:pt x="50" y="0"/>
                    <a:pt x="50" y="0"/>
                    <a:pt x="50" y="0"/>
                  </a:cubicBezTo>
                  <a:cubicBezTo>
                    <a:pt x="49" y="0"/>
                    <a:pt x="49" y="0"/>
                    <a:pt x="49" y="0"/>
                  </a:cubicBezTo>
                  <a:cubicBezTo>
                    <a:pt x="49" y="0"/>
                    <a:pt x="49" y="0"/>
                    <a:pt x="49" y="0"/>
                  </a:cubicBezTo>
                  <a:cubicBezTo>
                    <a:pt x="49" y="0"/>
                    <a:pt x="49" y="0"/>
                    <a:pt x="48" y="0"/>
                  </a:cubicBezTo>
                  <a:cubicBezTo>
                    <a:pt x="48" y="0"/>
                    <a:pt x="48" y="0"/>
                    <a:pt x="48" y="0"/>
                  </a:cubicBezTo>
                  <a:cubicBezTo>
                    <a:pt x="48" y="0"/>
                    <a:pt x="48" y="0"/>
                    <a:pt x="48" y="0"/>
                  </a:cubicBezTo>
                  <a:cubicBezTo>
                    <a:pt x="48" y="0"/>
                    <a:pt x="47" y="0"/>
                    <a:pt x="47" y="0"/>
                  </a:cubicBezTo>
                  <a:cubicBezTo>
                    <a:pt x="47" y="0"/>
                    <a:pt x="47" y="0"/>
                    <a:pt x="47" y="0"/>
                  </a:cubicBezTo>
                  <a:cubicBezTo>
                    <a:pt x="47" y="0"/>
                    <a:pt x="47" y="0"/>
                    <a:pt x="47" y="0"/>
                  </a:cubicBezTo>
                  <a:cubicBezTo>
                    <a:pt x="47" y="0"/>
                    <a:pt x="46" y="1"/>
                    <a:pt x="46" y="1"/>
                  </a:cubicBezTo>
                  <a:cubicBezTo>
                    <a:pt x="46" y="1"/>
                    <a:pt x="46" y="1"/>
                    <a:pt x="46" y="1"/>
                  </a:cubicBezTo>
                  <a:cubicBezTo>
                    <a:pt x="46" y="1"/>
                    <a:pt x="46" y="1"/>
                    <a:pt x="46" y="1"/>
                  </a:cubicBezTo>
                  <a:cubicBezTo>
                    <a:pt x="46" y="1"/>
                    <a:pt x="45" y="1"/>
                    <a:pt x="45" y="1"/>
                  </a:cubicBezTo>
                  <a:cubicBezTo>
                    <a:pt x="45" y="1"/>
                    <a:pt x="45" y="1"/>
                    <a:pt x="45" y="2"/>
                  </a:cubicBezTo>
                  <a:cubicBezTo>
                    <a:pt x="45" y="2"/>
                    <a:pt x="45" y="2"/>
                    <a:pt x="45" y="2"/>
                  </a:cubicBezTo>
                  <a:cubicBezTo>
                    <a:pt x="45" y="2"/>
                    <a:pt x="44" y="2"/>
                    <a:pt x="44" y="2"/>
                  </a:cubicBezTo>
                  <a:cubicBezTo>
                    <a:pt x="43" y="3"/>
                    <a:pt x="42" y="4"/>
                    <a:pt x="41" y="4"/>
                  </a:cubicBezTo>
                  <a:cubicBezTo>
                    <a:pt x="41" y="4"/>
                    <a:pt x="41" y="4"/>
                    <a:pt x="40" y="4"/>
                  </a:cubicBezTo>
                  <a:cubicBezTo>
                    <a:pt x="18" y="4"/>
                    <a:pt x="18" y="4"/>
                    <a:pt x="18" y="4"/>
                  </a:cubicBezTo>
                  <a:cubicBezTo>
                    <a:pt x="18" y="4"/>
                    <a:pt x="17" y="4"/>
                    <a:pt x="17" y="4"/>
                  </a:cubicBezTo>
                  <a:cubicBezTo>
                    <a:pt x="16" y="4"/>
                    <a:pt x="15" y="3"/>
                    <a:pt x="14" y="2"/>
                  </a:cubicBezTo>
                  <a:cubicBezTo>
                    <a:pt x="14" y="2"/>
                    <a:pt x="14" y="2"/>
                    <a:pt x="13" y="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9" name="Freeform: Shape 329"/>
            <p:cNvSpPr>
              <a:spLocks/>
            </p:cNvSpPr>
            <p:nvPr/>
          </p:nvSpPr>
          <p:spPr bwMode="auto">
            <a:xfrm flipH="1">
              <a:off x="1737612" y="5754722"/>
              <a:ext cx="124914" cy="38685"/>
            </a:xfrm>
            <a:custGeom>
              <a:avLst/>
              <a:gdLst>
                <a:gd name="T0" fmla="*/ 14 w 58"/>
                <a:gd name="T1" fmla="*/ 2 h 19"/>
                <a:gd name="T2" fmla="*/ 8 w 58"/>
                <a:gd name="T3" fmla="*/ 0 h 19"/>
                <a:gd name="T4" fmla="*/ 3 w 58"/>
                <a:gd name="T5" fmla="*/ 1 h 19"/>
                <a:gd name="T6" fmla="*/ 3 w 58"/>
                <a:gd name="T7" fmla="*/ 12 h 19"/>
                <a:gd name="T8" fmla="*/ 18 w 58"/>
                <a:gd name="T9" fmla="*/ 19 h 19"/>
                <a:gd name="T10" fmla="*/ 40 w 58"/>
                <a:gd name="T11" fmla="*/ 19 h 19"/>
                <a:gd name="T12" fmla="*/ 55 w 58"/>
                <a:gd name="T13" fmla="*/ 12 h 19"/>
                <a:gd name="T14" fmla="*/ 54 w 58"/>
                <a:gd name="T15" fmla="*/ 1 h 19"/>
                <a:gd name="T16" fmla="*/ 50 w 58"/>
                <a:gd name="T17" fmla="*/ 0 h 19"/>
                <a:gd name="T18" fmla="*/ 44 w 58"/>
                <a:gd name="T19" fmla="*/ 2 h 19"/>
                <a:gd name="T20" fmla="*/ 42 w 58"/>
                <a:gd name="T21" fmla="*/ 4 h 19"/>
                <a:gd name="T22" fmla="*/ 40 w 58"/>
                <a:gd name="T23" fmla="*/ 4 h 19"/>
                <a:gd name="T24" fmla="*/ 18 w 58"/>
                <a:gd name="T25" fmla="*/ 4 h 19"/>
                <a:gd name="T26" fmla="*/ 18 w 58"/>
                <a:gd name="T27" fmla="*/ 4 h 19"/>
                <a:gd name="T28" fmla="*/ 14 w 58"/>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19">
                  <a:moveTo>
                    <a:pt x="14" y="2"/>
                  </a:moveTo>
                  <a:cubicBezTo>
                    <a:pt x="12" y="1"/>
                    <a:pt x="10" y="0"/>
                    <a:pt x="8" y="0"/>
                  </a:cubicBezTo>
                  <a:cubicBezTo>
                    <a:pt x="7" y="0"/>
                    <a:pt x="5" y="0"/>
                    <a:pt x="3" y="1"/>
                  </a:cubicBezTo>
                  <a:cubicBezTo>
                    <a:pt x="0" y="4"/>
                    <a:pt x="0" y="9"/>
                    <a:pt x="3" y="12"/>
                  </a:cubicBezTo>
                  <a:cubicBezTo>
                    <a:pt x="6" y="16"/>
                    <a:pt x="12" y="19"/>
                    <a:pt x="18" y="19"/>
                  </a:cubicBezTo>
                  <a:cubicBezTo>
                    <a:pt x="40" y="19"/>
                    <a:pt x="40" y="19"/>
                    <a:pt x="40" y="19"/>
                  </a:cubicBezTo>
                  <a:cubicBezTo>
                    <a:pt x="46" y="19"/>
                    <a:pt x="52" y="16"/>
                    <a:pt x="55" y="12"/>
                  </a:cubicBezTo>
                  <a:cubicBezTo>
                    <a:pt x="58" y="9"/>
                    <a:pt x="58" y="4"/>
                    <a:pt x="54" y="1"/>
                  </a:cubicBezTo>
                  <a:cubicBezTo>
                    <a:pt x="53" y="0"/>
                    <a:pt x="51" y="0"/>
                    <a:pt x="50" y="0"/>
                  </a:cubicBezTo>
                  <a:cubicBezTo>
                    <a:pt x="48" y="0"/>
                    <a:pt x="46" y="1"/>
                    <a:pt x="44" y="2"/>
                  </a:cubicBezTo>
                  <a:cubicBezTo>
                    <a:pt x="43" y="3"/>
                    <a:pt x="43" y="4"/>
                    <a:pt x="42" y="4"/>
                  </a:cubicBezTo>
                  <a:cubicBezTo>
                    <a:pt x="41" y="4"/>
                    <a:pt x="41" y="4"/>
                    <a:pt x="40" y="4"/>
                  </a:cubicBezTo>
                  <a:cubicBezTo>
                    <a:pt x="18" y="4"/>
                    <a:pt x="18" y="4"/>
                    <a:pt x="18" y="4"/>
                  </a:cubicBezTo>
                  <a:cubicBezTo>
                    <a:pt x="18" y="4"/>
                    <a:pt x="18" y="4"/>
                    <a:pt x="18" y="4"/>
                  </a:cubicBezTo>
                  <a:cubicBezTo>
                    <a:pt x="16" y="4"/>
                    <a:pt x="15" y="3"/>
                    <a:pt x="14" y="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0" name="Freeform: Shape 330"/>
            <p:cNvSpPr>
              <a:spLocks/>
            </p:cNvSpPr>
            <p:nvPr/>
          </p:nvSpPr>
          <p:spPr bwMode="auto">
            <a:xfrm flipH="1">
              <a:off x="2046705" y="2174245"/>
              <a:ext cx="330064" cy="294863"/>
            </a:xfrm>
            <a:custGeom>
              <a:avLst/>
              <a:gdLst>
                <a:gd name="T0" fmla="*/ 26 w 153"/>
                <a:gd name="T1" fmla="*/ 145 h 145"/>
                <a:gd name="T2" fmla="*/ 52 w 153"/>
                <a:gd name="T3" fmla="*/ 119 h 145"/>
                <a:gd name="T4" fmla="*/ 52 w 153"/>
                <a:gd name="T5" fmla="*/ 119 h 145"/>
                <a:gd name="T6" fmla="*/ 52 w 153"/>
                <a:gd name="T7" fmla="*/ 33 h 145"/>
                <a:gd name="T8" fmla="*/ 137 w 153"/>
                <a:gd name="T9" fmla="*/ 33 h 145"/>
                <a:gd name="T10" fmla="*/ 137 w 153"/>
                <a:gd name="T11" fmla="*/ 94 h 145"/>
                <a:gd name="T12" fmla="*/ 127 w 153"/>
                <a:gd name="T13" fmla="*/ 93 h 145"/>
                <a:gd name="T14" fmla="*/ 101 w 153"/>
                <a:gd name="T15" fmla="*/ 119 h 145"/>
                <a:gd name="T16" fmla="*/ 127 w 153"/>
                <a:gd name="T17" fmla="*/ 145 h 145"/>
                <a:gd name="T18" fmla="*/ 153 w 153"/>
                <a:gd name="T19" fmla="*/ 119 h 145"/>
                <a:gd name="T20" fmla="*/ 153 w 153"/>
                <a:gd name="T21" fmla="*/ 119 h 145"/>
                <a:gd name="T22" fmla="*/ 153 w 153"/>
                <a:gd name="T23" fmla="*/ 119 h 145"/>
                <a:gd name="T24" fmla="*/ 153 w 153"/>
                <a:gd name="T25" fmla="*/ 33 h 145"/>
                <a:gd name="T26" fmla="*/ 153 w 153"/>
                <a:gd name="T27" fmla="*/ 0 h 145"/>
                <a:gd name="T28" fmla="*/ 137 w 153"/>
                <a:gd name="T29" fmla="*/ 0 h 145"/>
                <a:gd name="T30" fmla="*/ 52 w 153"/>
                <a:gd name="T31" fmla="*/ 0 h 145"/>
                <a:gd name="T32" fmla="*/ 36 w 153"/>
                <a:gd name="T33" fmla="*/ 0 h 145"/>
                <a:gd name="T34" fmla="*/ 36 w 153"/>
                <a:gd name="T35" fmla="*/ 33 h 145"/>
                <a:gd name="T36" fmla="*/ 36 w 153"/>
                <a:gd name="T37" fmla="*/ 94 h 145"/>
                <a:gd name="T38" fmla="*/ 26 w 153"/>
                <a:gd name="T39" fmla="*/ 93 h 145"/>
                <a:gd name="T40" fmla="*/ 0 w 153"/>
                <a:gd name="T41" fmla="*/ 119 h 145"/>
                <a:gd name="T42" fmla="*/ 26 w 153"/>
                <a:gd name="T43" fmla="*/ 14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3" h="145">
                  <a:moveTo>
                    <a:pt x="26" y="145"/>
                  </a:moveTo>
                  <a:cubicBezTo>
                    <a:pt x="40" y="145"/>
                    <a:pt x="52" y="133"/>
                    <a:pt x="52" y="119"/>
                  </a:cubicBezTo>
                  <a:cubicBezTo>
                    <a:pt x="52" y="119"/>
                    <a:pt x="52" y="119"/>
                    <a:pt x="52" y="119"/>
                  </a:cubicBezTo>
                  <a:cubicBezTo>
                    <a:pt x="52" y="33"/>
                    <a:pt x="52" y="33"/>
                    <a:pt x="52" y="33"/>
                  </a:cubicBezTo>
                  <a:cubicBezTo>
                    <a:pt x="137" y="33"/>
                    <a:pt x="137" y="33"/>
                    <a:pt x="137" y="33"/>
                  </a:cubicBezTo>
                  <a:cubicBezTo>
                    <a:pt x="137" y="94"/>
                    <a:pt x="137" y="94"/>
                    <a:pt x="137" y="94"/>
                  </a:cubicBezTo>
                  <a:cubicBezTo>
                    <a:pt x="134" y="93"/>
                    <a:pt x="130" y="93"/>
                    <a:pt x="127" y="93"/>
                  </a:cubicBezTo>
                  <a:cubicBezTo>
                    <a:pt x="112" y="93"/>
                    <a:pt x="101" y="104"/>
                    <a:pt x="101" y="119"/>
                  </a:cubicBezTo>
                  <a:cubicBezTo>
                    <a:pt x="101" y="133"/>
                    <a:pt x="112" y="145"/>
                    <a:pt x="127" y="145"/>
                  </a:cubicBezTo>
                  <a:cubicBezTo>
                    <a:pt x="141" y="145"/>
                    <a:pt x="153" y="133"/>
                    <a:pt x="153" y="119"/>
                  </a:cubicBezTo>
                  <a:cubicBezTo>
                    <a:pt x="153" y="119"/>
                    <a:pt x="153" y="119"/>
                    <a:pt x="153" y="119"/>
                  </a:cubicBezTo>
                  <a:cubicBezTo>
                    <a:pt x="153" y="119"/>
                    <a:pt x="153" y="119"/>
                    <a:pt x="153" y="119"/>
                  </a:cubicBezTo>
                  <a:cubicBezTo>
                    <a:pt x="153" y="33"/>
                    <a:pt x="153" y="33"/>
                    <a:pt x="153" y="33"/>
                  </a:cubicBezTo>
                  <a:cubicBezTo>
                    <a:pt x="153" y="0"/>
                    <a:pt x="153" y="0"/>
                    <a:pt x="153" y="0"/>
                  </a:cubicBezTo>
                  <a:cubicBezTo>
                    <a:pt x="137" y="0"/>
                    <a:pt x="137" y="0"/>
                    <a:pt x="137" y="0"/>
                  </a:cubicBezTo>
                  <a:cubicBezTo>
                    <a:pt x="52" y="0"/>
                    <a:pt x="52" y="0"/>
                    <a:pt x="52" y="0"/>
                  </a:cubicBezTo>
                  <a:cubicBezTo>
                    <a:pt x="36" y="0"/>
                    <a:pt x="36" y="0"/>
                    <a:pt x="36" y="0"/>
                  </a:cubicBezTo>
                  <a:cubicBezTo>
                    <a:pt x="36" y="33"/>
                    <a:pt x="36" y="33"/>
                    <a:pt x="36" y="33"/>
                  </a:cubicBezTo>
                  <a:cubicBezTo>
                    <a:pt x="36" y="94"/>
                    <a:pt x="36" y="94"/>
                    <a:pt x="36" y="94"/>
                  </a:cubicBezTo>
                  <a:cubicBezTo>
                    <a:pt x="33" y="93"/>
                    <a:pt x="29" y="93"/>
                    <a:pt x="26" y="93"/>
                  </a:cubicBezTo>
                  <a:cubicBezTo>
                    <a:pt x="11" y="93"/>
                    <a:pt x="0" y="104"/>
                    <a:pt x="0" y="119"/>
                  </a:cubicBezTo>
                  <a:cubicBezTo>
                    <a:pt x="0" y="133"/>
                    <a:pt x="11" y="145"/>
                    <a:pt x="26" y="14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1" name="Freeform: Shape 331"/>
            <p:cNvSpPr>
              <a:spLocks/>
            </p:cNvSpPr>
            <p:nvPr/>
          </p:nvSpPr>
          <p:spPr bwMode="auto">
            <a:xfrm flipH="1">
              <a:off x="1364694" y="5728932"/>
              <a:ext cx="112149" cy="34386"/>
            </a:xfrm>
            <a:custGeom>
              <a:avLst/>
              <a:gdLst>
                <a:gd name="T0" fmla="*/ 3 w 123"/>
                <a:gd name="T1" fmla="*/ 0 h 40"/>
                <a:gd name="T2" fmla="*/ 0 w 123"/>
                <a:gd name="T3" fmla="*/ 40 h 40"/>
                <a:gd name="T4" fmla="*/ 123 w 123"/>
                <a:gd name="T5" fmla="*/ 40 h 40"/>
                <a:gd name="T6" fmla="*/ 121 w 123"/>
                <a:gd name="T7" fmla="*/ 0 h 40"/>
                <a:gd name="T8" fmla="*/ 3 w 123"/>
                <a:gd name="T9" fmla="*/ 0 h 40"/>
              </a:gdLst>
              <a:ahLst/>
              <a:cxnLst>
                <a:cxn ang="0">
                  <a:pos x="T0" y="T1"/>
                </a:cxn>
                <a:cxn ang="0">
                  <a:pos x="T2" y="T3"/>
                </a:cxn>
                <a:cxn ang="0">
                  <a:pos x="T4" y="T5"/>
                </a:cxn>
                <a:cxn ang="0">
                  <a:pos x="T6" y="T7"/>
                </a:cxn>
                <a:cxn ang="0">
                  <a:pos x="T8" y="T9"/>
                </a:cxn>
              </a:cxnLst>
              <a:rect l="0" t="0" r="r" b="b"/>
              <a:pathLst>
                <a:path w="123" h="40">
                  <a:moveTo>
                    <a:pt x="3" y="0"/>
                  </a:moveTo>
                  <a:lnTo>
                    <a:pt x="0" y="40"/>
                  </a:lnTo>
                  <a:lnTo>
                    <a:pt x="123" y="40"/>
                  </a:lnTo>
                  <a:lnTo>
                    <a:pt x="121" y="0"/>
                  </a:lnTo>
                  <a:lnTo>
                    <a:pt x="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2" name="Freeform: Shape 332"/>
            <p:cNvSpPr>
              <a:spLocks/>
            </p:cNvSpPr>
            <p:nvPr/>
          </p:nvSpPr>
          <p:spPr bwMode="auto">
            <a:xfrm flipH="1">
              <a:off x="1262575" y="5535509"/>
              <a:ext cx="313652" cy="183107"/>
            </a:xfrm>
            <a:custGeom>
              <a:avLst/>
              <a:gdLst>
                <a:gd name="T0" fmla="*/ 230 w 344"/>
                <a:gd name="T1" fmla="*/ 213 h 213"/>
                <a:gd name="T2" fmla="*/ 344 w 344"/>
                <a:gd name="T3" fmla="*/ 213 h 213"/>
                <a:gd name="T4" fmla="*/ 344 w 344"/>
                <a:gd name="T5" fmla="*/ 0 h 213"/>
                <a:gd name="T6" fmla="*/ 171 w 344"/>
                <a:gd name="T7" fmla="*/ 0 h 213"/>
                <a:gd name="T8" fmla="*/ 171 w 344"/>
                <a:gd name="T9" fmla="*/ 26 h 213"/>
                <a:gd name="T10" fmla="*/ 313 w 344"/>
                <a:gd name="T11" fmla="*/ 26 h 213"/>
                <a:gd name="T12" fmla="*/ 313 w 344"/>
                <a:gd name="T13" fmla="*/ 187 h 213"/>
                <a:gd name="T14" fmla="*/ 228 w 344"/>
                <a:gd name="T15" fmla="*/ 187 h 213"/>
                <a:gd name="T16" fmla="*/ 171 w 344"/>
                <a:gd name="T17" fmla="*/ 187 h 213"/>
                <a:gd name="T18" fmla="*/ 171 w 344"/>
                <a:gd name="T19" fmla="*/ 213 h 213"/>
                <a:gd name="T20" fmla="*/ 230 w 344"/>
                <a:gd name="T21" fmla="*/ 213 h 213"/>
                <a:gd name="T22" fmla="*/ 171 w 344"/>
                <a:gd name="T23" fmla="*/ 0 h 213"/>
                <a:gd name="T24" fmla="*/ 0 w 344"/>
                <a:gd name="T25" fmla="*/ 0 h 213"/>
                <a:gd name="T26" fmla="*/ 0 w 344"/>
                <a:gd name="T27" fmla="*/ 213 h 213"/>
                <a:gd name="T28" fmla="*/ 112 w 344"/>
                <a:gd name="T29" fmla="*/ 213 h 213"/>
                <a:gd name="T30" fmla="*/ 171 w 344"/>
                <a:gd name="T31" fmla="*/ 213 h 213"/>
                <a:gd name="T32" fmla="*/ 171 w 344"/>
                <a:gd name="T33" fmla="*/ 187 h 213"/>
                <a:gd name="T34" fmla="*/ 114 w 344"/>
                <a:gd name="T35" fmla="*/ 187 h 213"/>
                <a:gd name="T36" fmla="*/ 31 w 344"/>
                <a:gd name="T37" fmla="*/ 187 h 213"/>
                <a:gd name="T38" fmla="*/ 31 w 344"/>
                <a:gd name="T39" fmla="*/ 187 h 213"/>
                <a:gd name="T40" fmla="*/ 31 w 344"/>
                <a:gd name="T41" fmla="*/ 26 h 213"/>
                <a:gd name="T42" fmla="*/ 171 w 344"/>
                <a:gd name="T43" fmla="*/ 26 h 213"/>
                <a:gd name="T44" fmla="*/ 171 w 344"/>
                <a:gd name="T45"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4" h="213">
                  <a:moveTo>
                    <a:pt x="230" y="213"/>
                  </a:moveTo>
                  <a:lnTo>
                    <a:pt x="344" y="213"/>
                  </a:lnTo>
                  <a:lnTo>
                    <a:pt x="344" y="0"/>
                  </a:lnTo>
                  <a:lnTo>
                    <a:pt x="171" y="0"/>
                  </a:lnTo>
                  <a:lnTo>
                    <a:pt x="171" y="26"/>
                  </a:lnTo>
                  <a:lnTo>
                    <a:pt x="313" y="26"/>
                  </a:lnTo>
                  <a:lnTo>
                    <a:pt x="313" y="187"/>
                  </a:lnTo>
                  <a:lnTo>
                    <a:pt x="228" y="187"/>
                  </a:lnTo>
                  <a:lnTo>
                    <a:pt x="171" y="187"/>
                  </a:lnTo>
                  <a:lnTo>
                    <a:pt x="171" y="213"/>
                  </a:lnTo>
                  <a:lnTo>
                    <a:pt x="230" y="213"/>
                  </a:lnTo>
                  <a:close/>
                  <a:moveTo>
                    <a:pt x="171" y="0"/>
                  </a:moveTo>
                  <a:lnTo>
                    <a:pt x="0" y="0"/>
                  </a:lnTo>
                  <a:lnTo>
                    <a:pt x="0" y="213"/>
                  </a:lnTo>
                  <a:lnTo>
                    <a:pt x="112" y="213"/>
                  </a:lnTo>
                  <a:lnTo>
                    <a:pt x="171" y="213"/>
                  </a:lnTo>
                  <a:lnTo>
                    <a:pt x="171" y="187"/>
                  </a:lnTo>
                  <a:lnTo>
                    <a:pt x="114" y="187"/>
                  </a:lnTo>
                  <a:lnTo>
                    <a:pt x="31" y="187"/>
                  </a:lnTo>
                  <a:lnTo>
                    <a:pt x="31" y="187"/>
                  </a:lnTo>
                  <a:lnTo>
                    <a:pt x="31" y="26"/>
                  </a:lnTo>
                  <a:lnTo>
                    <a:pt x="171" y="26"/>
                  </a:lnTo>
                  <a:lnTo>
                    <a:pt x="17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3" name="Freeform: Shape 333"/>
            <p:cNvSpPr>
              <a:spLocks/>
            </p:cNvSpPr>
            <p:nvPr/>
          </p:nvSpPr>
          <p:spPr bwMode="auto">
            <a:xfrm flipH="1">
              <a:off x="1342812" y="5773634"/>
              <a:ext cx="155002" cy="13755"/>
            </a:xfrm>
            <a:custGeom>
              <a:avLst/>
              <a:gdLst>
                <a:gd name="T0" fmla="*/ 0 w 170"/>
                <a:gd name="T1" fmla="*/ 0 h 16"/>
                <a:gd name="T2" fmla="*/ 0 w 170"/>
                <a:gd name="T3" fmla="*/ 16 h 16"/>
                <a:gd name="T4" fmla="*/ 170 w 170"/>
                <a:gd name="T5" fmla="*/ 16 h 16"/>
                <a:gd name="T6" fmla="*/ 170 w 170"/>
                <a:gd name="T7" fmla="*/ 0 h 16"/>
                <a:gd name="T8" fmla="*/ 146 w 170"/>
                <a:gd name="T9" fmla="*/ 0 h 16"/>
                <a:gd name="T10" fmla="*/ 23 w 170"/>
                <a:gd name="T11" fmla="*/ 0 h 16"/>
                <a:gd name="T12" fmla="*/ 0 w 170"/>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70" h="16">
                  <a:moveTo>
                    <a:pt x="0" y="0"/>
                  </a:moveTo>
                  <a:lnTo>
                    <a:pt x="0" y="16"/>
                  </a:lnTo>
                  <a:lnTo>
                    <a:pt x="170" y="16"/>
                  </a:lnTo>
                  <a:lnTo>
                    <a:pt x="170" y="0"/>
                  </a:lnTo>
                  <a:lnTo>
                    <a:pt x="146" y="0"/>
                  </a:lnTo>
                  <a:lnTo>
                    <a:pt x="23" y="0"/>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4" name="Freeform: Shape 334"/>
            <p:cNvSpPr>
              <a:spLocks/>
            </p:cNvSpPr>
            <p:nvPr/>
          </p:nvSpPr>
          <p:spPr bwMode="auto">
            <a:xfrm flipH="1">
              <a:off x="3129898" y="5834670"/>
              <a:ext cx="134032" cy="281968"/>
            </a:xfrm>
            <a:custGeom>
              <a:avLst/>
              <a:gdLst>
                <a:gd name="T0" fmla="*/ 31 w 62"/>
                <a:gd name="T1" fmla="*/ 120 h 139"/>
                <a:gd name="T2" fmla="*/ 31 w 62"/>
                <a:gd name="T3" fmla="*/ 120 h 139"/>
                <a:gd name="T4" fmla="*/ 60 w 62"/>
                <a:gd name="T5" fmla="*/ 135 h 139"/>
                <a:gd name="T6" fmla="*/ 61 w 62"/>
                <a:gd name="T7" fmla="*/ 135 h 139"/>
                <a:gd name="T8" fmla="*/ 61 w 62"/>
                <a:gd name="T9" fmla="*/ 36 h 139"/>
                <a:gd name="T10" fmla="*/ 60 w 62"/>
                <a:gd name="T11" fmla="*/ 22 h 139"/>
                <a:gd name="T12" fmla="*/ 52 w 62"/>
                <a:gd name="T13" fmla="*/ 12 h 139"/>
                <a:gd name="T14" fmla="*/ 52 w 62"/>
                <a:gd name="T15" fmla="*/ 4 h 139"/>
                <a:gd name="T16" fmla="*/ 52 w 62"/>
                <a:gd name="T17" fmla="*/ 0 h 139"/>
                <a:gd name="T18" fmla="*/ 48 w 62"/>
                <a:gd name="T19" fmla="*/ 0 h 139"/>
                <a:gd name="T20" fmla="*/ 31 w 62"/>
                <a:gd name="T21" fmla="*/ 0 h 139"/>
                <a:gd name="T22" fmla="*/ 31 w 62"/>
                <a:gd name="T23" fmla="*/ 4 h 139"/>
                <a:gd name="T24" fmla="*/ 48 w 62"/>
                <a:gd name="T25" fmla="*/ 4 h 139"/>
                <a:gd name="T26" fmla="*/ 48 w 62"/>
                <a:gd name="T27" fmla="*/ 10 h 139"/>
                <a:gd name="T28" fmla="*/ 48 w 62"/>
                <a:gd name="T29" fmla="*/ 58 h 139"/>
                <a:gd name="T30" fmla="*/ 31 w 62"/>
                <a:gd name="T31" fmla="*/ 40 h 139"/>
                <a:gd name="T32" fmla="*/ 31 w 62"/>
                <a:gd name="T33" fmla="*/ 41 h 139"/>
                <a:gd name="T34" fmla="*/ 31 w 62"/>
                <a:gd name="T35" fmla="*/ 120 h 139"/>
                <a:gd name="T36" fmla="*/ 1 w 62"/>
                <a:gd name="T37" fmla="*/ 135 h 139"/>
                <a:gd name="T38" fmla="*/ 31 w 62"/>
                <a:gd name="T39" fmla="*/ 120 h 139"/>
                <a:gd name="T40" fmla="*/ 31 w 62"/>
                <a:gd name="T41" fmla="*/ 41 h 139"/>
                <a:gd name="T42" fmla="*/ 13 w 62"/>
                <a:gd name="T43" fmla="*/ 58 h 139"/>
                <a:gd name="T44" fmla="*/ 13 w 62"/>
                <a:gd name="T45" fmla="*/ 10 h 139"/>
                <a:gd name="T46" fmla="*/ 13 w 62"/>
                <a:gd name="T47" fmla="*/ 10 h 139"/>
                <a:gd name="T48" fmla="*/ 13 w 62"/>
                <a:gd name="T49" fmla="*/ 10 h 139"/>
                <a:gd name="T50" fmla="*/ 13 w 62"/>
                <a:gd name="T51" fmla="*/ 4 h 139"/>
                <a:gd name="T52" fmla="*/ 31 w 62"/>
                <a:gd name="T53" fmla="*/ 4 h 139"/>
                <a:gd name="T54" fmla="*/ 31 w 62"/>
                <a:gd name="T55" fmla="*/ 0 h 139"/>
                <a:gd name="T56" fmla="*/ 13 w 62"/>
                <a:gd name="T57" fmla="*/ 0 h 139"/>
                <a:gd name="T58" fmla="*/ 9 w 62"/>
                <a:gd name="T59" fmla="*/ 0 h 139"/>
                <a:gd name="T60" fmla="*/ 9 w 62"/>
                <a:gd name="T61" fmla="*/ 4 h 139"/>
                <a:gd name="T62" fmla="*/ 9 w 62"/>
                <a:gd name="T63" fmla="*/ 12 h 139"/>
                <a:gd name="T64" fmla="*/ 1 w 62"/>
                <a:gd name="T65" fmla="*/ 22 h 139"/>
                <a:gd name="T66" fmla="*/ 0 w 62"/>
                <a:gd name="T67" fmla="*/ 36 h 139"/>
                <a:gd name="T68" fmla="*/ 0 w 62"/>
                <a:gd name="T69" fmla="*/ 135 h 139"/>
                <a:gd name="T70" fmla="*/ 1 w 62"/>
                <a:gd name="T7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2" h="139">
                  <a:moveTo>
                    <a:pt x="31" y="120"/>
                  </a:moveTo>
                  <a:cubicBezTo>
                    <a:pt x="31" y="120"/>
                    <a:pt x="31" y="120"/>
                    <a:pt x="31" y="120"/>
                  </a:cubicBezTo>
                  <a:cubicBezTo>
                    <a:pt x="45" y="120"/>
                    <a:pt x="57" y="123"/>
                    <a:pt x="60" y="135"/>
                  </a:cubicBezTo>
                  <a:cubicBezTo>
                    <a:pt x="62" y="139"/>
                    <a:pt x="61" y="139"/>
                    <a:pt x="61" y="135"/>
                  </a:cubicBezTo>
                  <a:cubicBezTo>
                    <a:pt x="61" y="114"/>
                    <a:pt x="61" y="57"/>
                    <a:pt x="61" y="36"/>
                  </a:cubicBezTo>
                  <a:cubicBezTo>
                    <a:pt x="61" y="32"/>
                    <a:pt x="62" y="26"/>
                    <a:pt x="60" y="22"/>
                  </a:cubicBezTo>
                  <a:cubicBezTo>
                    <a:pt x="59" y="17"/>
                    <a:pt x="56" y="14"/>
                    <a:pt x="52" y="12"/>
                  </a:cubicBezTo>
                  <a:cubicBezTo>
                    <a:pt x="52" y="4"/>
                    <a:pt x="52" y="4"/>
                    <a:pt x="52" y="4"/>
                  </a:cubicBezTo>
                  <a:cubicBezTo>
                    <a:pt x="52" y="0"/>
                    <a:pt x="52" y="0"/>
                    <a:pt x="52" y="0"/>
                  </a:cubicBezTo>
                  <a:cubicBezTo>
                    <a:pt x="48" y="0"/>
                    <a:pt x="48" y="0"/>
                    <a:pt x="48" y="0"/>
                  </a:cubicBezTo>
                  <a:cubicBezTo>
                    <a:pt x="31" y="0"/>
                    <a:pt x="31" y="0"/>
                    <a:pt x="31" y="0"/>
                  </a:cubicBezTo>
                  <a:cubicBezTo>
                    <a:pt x="31" y="4"/>
                    <a:pt x="31" y="4"/>
                    <a:pt x="31" y="4"/>
                  </a:cubicBezTo>
                  <a:cubicBezTo>
                    <a:pt x="48" y="4"/>
                    <a:pt x="48" y="4"/>
                    <a:pt x="48" y="4"/>
                  </a:cubicBezTo>
                  <a:cubicBezTo>
                    <a:pt x="48" y="10"/>
                    <a:pt x="48" y="10"/>
                    <a:pt x="48" y="10"/>
                  </a:cubicBezTo>
                  <a:cubicBezTo>
                    <a:pt x="48" y="58"/>
                    <a:pt x="48" y="58"/>
                    <a:pt x="48" y="58"/>
                  </a:cubicBezTo>
                  <a:cubicBezTo>
                    <a:pt x="31" y="40"/>
                    <a:pt x="31" y="40"/>
                    <a:pt x="31" y="40"/>
                  </a:cubicBezTo>
                  <a:cubicBezTo>
                    <a:pt x="31" y="41"/>
                    <a:pt x="31" y="41"/>
                    <a:pt x="31" y="41"/>
                  </a:cubicBezTo>
                  <a:lnTo>
                    <a:pt x="31" y="120"/>
                  </a:lnTo>
                  <a:close/>
                  <a:moveTo>
                    <a:pt x="1" y="135"/>
                  </a:moveTo>
                  <a:cubicBezTo>
                    <a:pt x="4" y="123"/>
                    <a:pt x="16" y="120"/>
                    <a:pt x="31" y="120"/>
                  </a:cubicBezTo>
                  <a:cubicBezTo>
                    <a:pt x="31" y="41"/>
                    <a:pt x="31" y="41"/>
                    <a:pt x="31" y="41"/>
                  </a:cubicBezTo>
                  <a:cubicBezTo>
                    <a:pt x="13" y="58"/>
                    <a:pt x="13" y="58"/>
                    <a:pt x="13" y="58"/>
                  </a:cubicBezTo>
                  <a:cubicBezTo>
                    <a:pt x="13" y="10"/>
                    <a:pt x="13" y="10"/>
                    <a:pt x="13" y="10"/>
                  </a:cubicBezTo>
                  <a:cubicBezTo>
                    <a:pt x="13" y="10"/>
                    <a:pt x="13" y="10"/>
                    <a:pt x="13" y="10"/>
                  </a:cubicBezTo>
                  <a:cubicBezTo>
                    <a:pt x="13" y="10"/>
                    <a:pt x="13" y="10"/>
                    <a:pt x="13" y="10"/>
                  </a:cubicBezTo>
                  <a:cubicBezTo>
                    <a:pt x="13" y="4"/>
                    <a:pt x="13" y="4"/>
                    <a:pt x="13" y="4"/>
                  </a:cubicBezTo>
                  <a:cubicBezTo>
                    <a:pt x="31" y="4"/>
                    <a:pt x="31" y="4"/>
                    <a:pt x="31" y="4"/>
                  </a:cubicBezTo>
                  <a:cubicBezTo>
                    <a:pt x="31" y="0"/>
                    <a:pt x="31" y="0"/>
                    <a:pt x="31" y="0"/>
                  </a:cubicBezTo>
                  <a:cubicBezTo>
                    <a:pt x="13" y="0"/>
                    <a:pt x="13" y="0"/>
                    <a:pt x="13" y="0"/>
                  </a:cubicBezTo>
                  <a:cubicBezTo>
                    <a:pt x="9" y="0"/>
                    <a:pt x="9" y="0"/>
                    <a:pt x="9" y="0"/>
                  </a:cubicBezTo>
                  <a:cubicBezTo>
                    <a:pt x="9" y="4"/>
                    <a:pt x="9" y="4"/>
                    <a:pt x="9" y="4"/>
                  </a:cubicBezTo>
                  <a:cubicBezTo>
                    <a:pt x="9" y="12"/>
                    <a:pt x="9" y="12"/>
                    <a:pt x="9" y="12"/>
                  </a:cubicBezTo>
                  <a:cubicBezTo>
                    <a:pt x="5" y="14"/>
                    <a:pt x="2" y="17"/>
                    <a:pt x="1" y="22"/>
                  </a:cubicBezTo>
                  <a:cubicBezTo>
                    <a:pt x="0" y="26"/>
                    <a:pt x="0" y="32"/>
                    <a:pt x="0" y="36"/>
                  </a:cubicBezTo>
                  <a:cubicBezTo>
                    <a:pt x="0" y="57"/>
                    <a:pt x="0" y="114"/>
                    <a:pt x="0" y="135"/>
                  </a:cubicBezTo>
                  <a:cubicBezTo>
                    <a:pt x="0" y="139"/>
                    <a:pt x="0" y="139"/>
                    <a:pt x="1" y="13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5" name="Freeform: Shape 335"/>
            <p:cNvSpPr>
              <a:spLocks/>
            </p:cNvSpPr>
            <p:nvPr/>
          </p:nvSpPr>
          <p:spPr bwMode="auto">
            <a:xfrm flipH="1">
              <a:off x="2987661" y="5851003"/>
              <a:ext cx="135855" cy="265635"/>
            </a:xfrm>
            <a:custGeom>
              <a:avLst/>
              <a:gdLst>
                <a:gd name="T0" fmla="*/ 2 w 63"/>
                <a:gd name="T1" fmla="*/ 127 h 131"/>
                <a:gd name="T2" fmla="*/ 32 w 63"/>
                <a:gd name="T3" fmla="*/ 112 h 131"/>
                <a:gd name="T4" fmla="*/ 61 w 63"/>
                <a:gd name="T5" fmla="*/ 127 h 131"/>
                <a:gd name="T6" fmla="*/ 62 w 63"/>
                <a:gd name="T7" fmla="*/ 127 h 131"/>
                <a:gd name="T8" fmla="*/ 62 w 63"/>
                <a:gd name="T9" fmla="*/ 28 h 131"/>
                <a:gd name="T10" fmla="*/ 61 w 63"/>
                <a:gd name="T11" fmla="*/ 14 h 131"/>
                <a:gd name="T12" fmla="*/ 32 w 63"/>
                <a:gd name="T13" fmla="*/ 0 h 131"/>
                <a:gd name="T14" fmla="*/ 2 w 63"/>
                <a:gd name="T15" fmla="*/ 14 h 131"/>
                <a:gd name="T16" fmla="*/ 1 w 63"/>
                <a:gd name="T17" fmla="*/ 28 h 131"/>
                <a:gd name="T18" fmla="*/ 1 w 63"/>
                <a:gd name="T19" fmla="*/ 127 h 131"/>
                <a:gd name="T20" fmla="*/ 2 w 63"/>
                <a:gd name="T21" fmla="*/ 1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 h="131">
                  <a:moveTo>
                    <a:pt x="2" y="127"/>
                  </a:moveTo>
                  <a:cubicBezTo>
                    <a:pt x="5" y="115"/>
                    <a:pt x="17" y="112"/>
                    <a:pt x="32" y="112"/>
                  </a:cubicBezTo>
                  <a:cubicBezTo>
                    <a:pt x="46" y="112"/>
                    <a:pt x="58" y="115"/>
                    <a:pt x="61" y="127"/>
                  </a:cubicBezTo>
                  <a:cubicBezTo>
                    <a:pt x="63" y="131"/>
                    <a:pt x="62" y="131"/>
                    <a:pt x="62" y="127"/>
                  </a:cubicBezTo>
                  <a:cubicBezTo>
                    <a:pt x="62" y="106"/>
                    <a:pt x="62" y="49"/>
                    <a:pt x="62" y="28"/>
                  </a:cubicBezTo>
                  <a:cubicBezTo>
                    <a:pt x="62" y="24"/>
                    <a:pt x="62" y="18"/>
                    <a:pt x="61" y="14"/>
                  </a:cubicBezTo>
                  <a:cubicBezTo>
                    <a:pt x="57" y="3"/>
                    <a:pt x="46" y="0"/>
                    <a:pt x="32" y="0"/>
                  </a:cubicBezTo>
                  <a:cubicBezTo>
                    <a:pt x="17" y="0"/>
                    <a:pt x="6" y="3"/>
                    <a:pt x="2" y="14"/>
                  </a:cubicBezTo>
                  <a:cubicBezTo>
                    <a:pt x="1" y="18"/>
                    <a:pt x="1" y="24"/>
                    <a:pt x="1" y="28"/>
                  </a:cubicBezTo>
                  <a:cubicBezTo>
                    <a:pt x="1" y="49"/>
                    <a:pt x="1" y="106"/>
                    <a:pt x="1" y="127"/>
                  </a:cubicBezTo>
                  <a:cubicBezTo>
                    <a:pt x="1" y="131"/>
                    <a:pt x="0" y="131"/>
                    <a:pt x="2" y="12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6" name="Freeform: Shape 336"/>
            <p:cNvSpPr>
              <a:spLocks/>
            </p:cNvSpPr>
            <p:nvPr/>
          </p:nvSpPr>
          <p:spPr bwMode="auto">
            <a:xfrm flipH="1">
              <a:off x="1402989" y="3292660"/>
              <a:ext cx="255298" cy="242424"/>
            </a:xfrm>
            <a:custGeom>
              <a:avLst/>
              <a:gdLst>
                <a:gd name="T0" fmla="*/ 59 w 118"/>
                <a:gd name="T1" fmla="*/ 119 h 119"/>
                <a:gd name="T2" fmla="*/ 68 w 118"/>
                <a:gd name="T3" fmla="*/ 119 h 119"/>
                <a:gd name="T4" fmla="*/ 68 w 118"/>
                <a:gd name="T5" fmla="*/ 110 h 119"/>
                <a:gd name="T6" fmla="*/ 88 w 118"/>
                <a:gd name="T7" fmla="*/ 102 h 119"/>
                <a:gd name="T8" fmla="*/ 94 w 118"/>
                <a:gd name="T9" fmla="*/ 108 h 119"/>
                <a:gd name="T10" fmla="*/ 108 w 118"/>
                <a:gd name="T11" fmla="*/ 95 h 119"/>
                <a:gd name="T12" fmla="*/ 101 w 118"/>
                <a:gd name="T13" fmla="*/ 89 h 119"/>
                <a:gd name="T14" fmla="*/ 109 w 118"/>
                <a:gd name="T15" fmla="*/ 69 h 119"/>
                <a:gd name="T16" fmla="*/ 118 w 118"/>
                <a:gd name="T17" fmla="*/ 69 h 119"/>
                <a:gd name="T18" fmla="*/ 118 w 118"/>
                <a:gd name="T19" fmla="*/ 50 h 119"/>
                <a:gd name="T20" fmla="*/ 109 w 118"/>
                <a:gd name="T21" fmla="*/ 50 h 119"/>
                <a:gd name="T22" fmla="*/ 101 w 118"/>
                <a:gd name="T23" fmla="*/ 31 h 119"/>
                <a:gd name="T24" fmla="*/ 108 w 118"/>
                <a:gd name="T25" fmla="*/ 24 h 119"/>
                <a:gd name="T26" fmla="*/ 94 w 118"/>
                <a:gd name="T27" fmla="*/ 11 h 119"/>
                <a:gd name="T28" fmla="*/ 88 w 118"/>
                <a:gd name="T29" fmla="*/ 17 h 119"/>
                <a:gd name="T30" fmla="*/ 68 w 118"/>
                <a:gd name="T31" fmla="*/ 9 h 119"/>
                <a:gd name="T32" fmla="*/ 68 w 118"/>
                <a:gd name="T33" fmla="*/ 0 h 119"/>
                <a:gd name="T34" fmla="*/ 59 w 118"/>
                <a:gd name="T35" fmla="*/ 0 h 119"/>
                <a:gd name="T36" fmla="*/ 59 w 118"/>
                <a:gd name="T37" fmla="*/ 22 h 119"/>
                <a:gd name="T38" fmla="*/ 97 w 118"/>
                <a:gd name="T39" fmla="*/ 60 h 119"/>
                <a:gd name="T40" fmla="*/ 59 w 118"/>
                <a:gd name="T41" fmla="*/ 97 h 119"/>
                <a:gd name="T42" fmla="*/ 59 w 118"/>
                <a:gd name="T43" fmla="*/ 119 h 119"/>
                <a:gd name="T44" fmla="*/ 17 w 118"/>
                <a:gd name="T45" fmla="*/ 89 h 119"/>
                <a:gd name="T46" fmla="*/ 11 w 118"/>
                <a:gd name="T47" fmla="*/ 95 h 119"/>
                <a:gd name="T48" fmla="*/ 24 w 118"/>
                <a:gd name="T49" fmla="*/ 108 h 119"/>
                <a:gd name="T50" fmla="*/ 30 w 118"/>
                <a:gd name="T51" fmla="*/ 102 h 119"/>
                <a:gd name="T52" fmla="*/ 50 w 118"/>
                <a:gd name="T53" fmla="*/ 110 h 119"/>
                <a:gd name="T54" fmla="*/ 50 w 118"/>
                <a:gd name="T55" fmla="*/ 119 h 119"/>
                <a:gd name="T56" fmla="*/ 59 w 118"/>
                <a:gd name="T57" fmla="*/ 119 h 119"/>
                <a:gd name="T58" fmla="*/ 59 w 118"/>
                <a:gd name="T59" fmla="*/ 97 h 119"/>
                <a:gd name="T60" fmla="*/ 59 w 118"/>
                <a:gd name="T61" fmla="*/ 97 h 119"/>
                <a:gd name="T62" fmla="*/ 21 w 118"/>
                <a:gd name="T63" fmla="*/ 60 h 119"/>
                <a:gd name="T64" fmla="*/ 59 w 118"/>
                <a:gd name="T65" fmla="*/ 22 h 119"/>
                <a:gd name="T66" fmla="*/ 59 w 118"/>
                <a:gd name="T67" fmla="*/ 22 h 119"/>
                <a:gd name="T68" fmla="*/ 59 w 118"/>
                <a:gd name="T69" fmla="*/ 22 h 119"/>
                <a:gd name="T70" fmla="*/ 59 w 118"/>
                <a:gd name="T71" fmla="*/ 0 h 119"/>
                <a:gd name="T72" fmla="*/ 50 w 118"/>
                <a:gd name="T73" fmla="*/ 0 h 119"/>
                <a:gd name="T74" fmla="*/ 50 w 118"/>
                <a:gd name="T75" fmla="*/ 9 h 119"/>
                <a:gd name="T76" fmla="*/ 30 w 118"/>
                <a:gd name="T77" fmla="*/ 17 h 119"/>
                <a:gd name="T78" fmla="*/ 24 w 118"/>
                <a:gd name="T79" fmla="*/ 11 h 119"/>
                <a:gd name="T80" fmla="*/ 11 w 118"/>
                <a:gd name="T81" fmla="*/ 24 h 119"/>
                <a:gd name="T82" fmla="*/ 17 w 118"/>
                <a:gd name="T83" fmla="*/ 31 h 119"/>
                <a:gd name="T84" fmla="*/ 9 w 118"/>
                <a:gd name="T85" fmla="*/ 50 h 119"/>
                <a:gd name="T86" fmla="*/ 0 w 118"/>
                <a:gd name="T87" fmla="*/ 50 h 119"/>
                <a:gd name="T88" fmla="*/ 0 w 118"/>
                <a:gd name="T89" fmla="*/ 69 h 119"/>
                <a:gd name="T90" fmla="*/ 9 w 118"/>
                <a:gd name="T91" fmla="*/ 69 h 119"/>
                <a:gd name="T92" fmla="*/ 17 w 118"/>
                <a:gd name="T93" fmla="*/ 8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8" h="119">
                  <a:moveTo>
                    <a:pt x="59" y="119"/>
                  </a:moveTo>
                  <a:cubicBezTo>
                    <a:pt x="68" y="119"/>
                    <a:pt x="68" y="119"/>
                    <a:pt x="68" y="119"/>
                  </a:cubicBezTo>
                  <a:cubicBezTo>
                    <a:pt x="68" y="110"/>
                    <a:pt x="68" y="110"/>
                    <a:pt x="68" y="110"/>
                  </a:cubicBezTo>
                  <a:cubicBezTo>
                    <a:pt x="76" y="109"/>
                    <a:pt x="82" y="106"/>
                    <a:pt x="88" y="102"/>
                  </a:cubicBezTo>
                  <a:cubicBezTo>
                    <a:pt x="94" y="108"/>
                    <a:pt x="94" y="108"/>
                    <a:pt x="94" y="108"/>
                  </a:cubicBezTo>
                  <a:cubicBezTo>
                    <a:pt x="108" y="95"/>
                    <a:pt x="108" y="95"/>
                    <a:pt x="108" y="95"/>
                  </a:cubicBezTo>
                  <a:cubicBezTo>
                    <a:pt x="101" y="89"/>
                    <a:pt x="101" y="89"/>
                    <a:pt x="101" y="89"/>
                  </a:cubicBezTo>
                  <a:cubicBezTo>
                    <a:pt x="105" y="83"/>
                    <a:pt x="108" y="76"/>
                    <a:pt x="109" y="69"/>
                  </a:cubicBezTo>
                  <a:cubicBezTo>
                    <a:pt x="118" y="69"/>
                    <a:pt x="118" y="69"/>
                    <a:pt x="118" y="69"/>
                  </a:cubicBezTo>
                  <a:cubicBezTo>
                    <a:pt x="118" y="50"/>
                    <a:pt x="118" y="50"/>
                    <a:pt x="118" y="50"/>
                  </a:cubicBezTo>
                  <a:cubicBezTo>
                    <a:pt x="109" y="50"/>
                    <a:pt x="109" y="50"/>
                    <a:pt x="109" y="50"/>
                  </a:cubicBezTo>
                  <a:cubicBezTo>
                    <a:pt x="108" y="43"/>
                    <a:pt x="105" y="36"/>
                    <a:pt x="101" y="31"/>
                  </a:cubicBezTo>
                  <a:cubicBezTo>
                    <a:pt x="108" y="24"/>
                    <a:pt x="108" y="24"/>
                    <a:pt x="108" y="24"/>
                  </a:cubicBezTo>
                  <a:cubicBezTo>
                    <a:pt x="94" y="11"/>
                    <a:pt x="94" y="11"/>
                    <a:pt x="94" y="11"/>
                  </a:cubicBezTo>
                  <a:cubicBezTo>
                    <a:pt x="88" y="17"/>
                    <a:pt x="88" y="17"/>
                    <a:pt x="88" y="17"/>
                  </a:cubicBezTo>
                  <a:cubicBezTo>
                    <a:pt x="82" y="13"/>
                    <a:pt x="76" y="11"/>
                    <a:pt x="68" y="9"/>
                  </a:cubicBezTo>
                  <a:cubicBezTo>
                    <a:pt x="68" y="0"/>
                    <a:pt x="68" y="0"/>
                    <a:pt x="68" y="0"/>
                  </a:cubicBezTo>
                  <a:cubicBezTo>
                    <a:pt x="59" y="0"/>
                    <a:pt x="59" y="0"/>
                    <a:pt x="59" y="0"/>
                  </a:cubicBezTo>
                  <a:cubicBezTo>
                    <a:pt x="59" y="22"/>
                    <a:pt x="59" y="22"/>
                    <a:pt x="59" y="22"/>
                  </a:cubicBezTo>
                  <a:cubicBezTo>
                    <a:pt x="80" y="22"/>
                    <a:pt x="97" y="39"/>
                    <a:pt x="97" y="60"/>
                  </a:cubicBezTo>
                  <a:cubicBezTo>
                    <a:pt x="97" y="81"/>
                    <a:pt x="80" y="97"/>
                    <a:pt x="59" y="97"/>
                  </a:cubicBezTo>
                  <a:lnTo>
                    <a:pt x="59" y="119"/>
                  </a:lnTo>
                  <a:close/>
                  <a:moveTo>
                    <a:pt x="17" y="89"/>
                  </a:moveTo>
                  <a:cubicBezTo>
                    <a:pt x="11" y="95"/>
                    <a:pt x="11" y="95"/>
                    <a:pt x="11" y="95"/>
                  </a:cubicBezTo>
                  <a:cubicBezTo>
                    <a:pt x="24" y="108"/>
                    <a:pt x="24" y="108"/>
                    <a:pt x="24" y="108"/>
                  </a:cubicBezTo>
                  <a:cubicBezTo>
                    <a:pt x="30" y="102"/>
                    <a:pt x="30" y="102"/>
                    <a:pt x="30" y="102"/>
                  </a:cubicBezTo>
                  <a:cubicBezTo>
                    <a:pt x="36" y="106"/>
                    <a:pt x="42" y="109"/>
                    <a:pt x="50" y="110"/>
                  </a:cubicBezTo>
                  <a:cubicBezTo>
                    <a:pt x="50" y="119"/>
                    <a:pt x="50" y="119"/>
                    <a:pt x="50" y="119"/>
                  </a:cubicBezTo>
                  <a:cubicBezTo>
                    <a:pt x="59" y="119"/>
                    <a:pt x="59" y="119"/>
                    <a:pt x="59" y="119"/>
                  </a:cubicBezTo>
                  <a:cubicBezTo>
                    <a:pt x="59" y="97"/>
                    <a:pt x="59" y="97"/>
                    <a:pt x="59" y="97"/>
                  </a:cubicBezTo>
                  <a:cubicBezTo>
                    <a:pt x="59" y="97"/>
                    <a:pt x="59" y="97"/>
                    <a:pt x="59" y="97"/>
                  </a:cubicBezTo>
                  <a:cubicBezTo>
                    <a:pt x="38" y="97"/>
                    <a:pt x="21" y="81"/>
                    <a:pt x="21" y="60"/>
                  </a:cubicBezTo>
                  <a:cubicBezTo>
                    <a:pt x="21" y="39"/>
                    <a:pt x="38" y="22"/>
                    <a:pt x="59" y="22"/>
                  </a:cubicBezTo>
                  <a:cubicBezTo>
                    <a:pt x="59" y="22"/>
                    <a:pt x="59" y="22"/>
                    <a:pt x="59" y="22"/>
                  </a:cubicBezTo>
                  <a:cubicBezTo>
                    <a:pt x="59" y="22"/>
                    <a:pt x="59" y="22"/>
                    <a:pt x="59" y="22"/>
                  </a:cubicBezTo>
                  <a:cubicBezTo>
                    <a:pt x="59" y="0"/>
                    <a:pt x="59" y="0"/>
                    <a:pt x="59" y="0"/>
                  </a:cubicBezTo>
                  <a:cubicBezTo>
                    <a:pt x="50" y="0"/>
                    <a:pt x="50" y="0"/>
                    <a:pt x="50" y="0"/>
                  </a:cubicBezTo>
                  <a:cubicBezTo>
                    <a:pt x="50" y="9"/>
                    <a:pt x="50" y="9"/>
                    <a:pt x="50" y="9"/>
                  </a:cubicBezTo>
                  <a:cubicBezTo>
                    <a:pt x="42" y="11"/>
                    <a:pt x="36" y="13"/>
                    <a:pt x="30" y="17"/>
                  </a:cubicBezTo>
                  <a:cubicBezTo>
                    <a:pt x="24" y="11"/>
                    <a:pt x="24" y="11"/>
                    <a:pt x="24" y="11"/>
                  </a:cubicBezTo>
                  <a:cubicBezTo>
                    <a:pt x="11" y="24"/>
                    <a:pt x="11" y="24"/>
                    <a:pt x="11" y="24"/>
                  </a:cubicBezTo>
                  <a:cubicBezTo>
                    <a:pt x="17" y="31"/>
                    <a:pt x="17" y="31"/>
                    <a:pt x="17" y="31"/>
                  </a:cubicBezTo>
                  <a:cubicBezTo>
                    <a:pt x="13" y="36"/>
                    <a:pt x="10" y="43"/>
                    <a:pt x="9" y="50"/>
                  </a:cubicBezTo>
                  <a:cubicBezTo>
                    <a:pt x="0" y="50"/>
                    <a:pt x="0" y="50"/>
                    <a:pt x="0" y="50"/>
                  </a:cubicBezTo>
                  <a:cubicBezTo>
                    <a:pt x="0" y="69"/>
                    <a:pt x="0" y="69"/>
                    <a:pt x="0" y="69"/>
                  </a:cubicBezTo>
                  <a:cubicBezTo>
                    <a:pt x="9" y="69"/>
                    <a:pt x="9" y="69"/>
                    <a:pt x="9" y="69"/>
                  </a:cubicBezTo>
                  <a:cubicBezTo>
                    <a:pt x="10" y="76"/>
                    <a:pt x="13" y="83"/>
                    <a:pt x="17" y="89"/>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7" name="Freeform: Shape 337"/>
            <p:cNvSpPr>
              <a:spLocks/>
            </p:cNvSpPr>
            <p:nvPr/>
          </p:nvSpPr>
          <p:spPr bwMode="auto">
            <a:xfrm flipH="1">
              <a:off x="1289016" y="3185203"/>
              <a:ext cx="172327" cy="162476"/>
            </a:xfrm>
            <a:custGeom>
              <a:avLst/>
              <a:gdLst>
                <a:gd name="T0" fmla="*/ 74 w 80"/>
                <a:gd name="T1" fmla="*/ 33 h 80"/>
                <a:gd name="T2" fmla="*/ 80 w 80"/>
                <a:gd name="T3" fmla="*/ 31 h 80"/>
                <a:gd name="T4" fmla="*/ 74 w 80"/>
                <a:gd name="T5" fmla="*/ 17 h 80"/>
                <a:gd name="T6" fmla="*/ 68 w 80"/>
                <a:gd name="T7" fmla="*/ 20 h 80"/>
                <a:gd name="T8" fmla="*/ 60 w 80"/>
                <a:gd name="T9" fmla="*/ 11 h 80"/>
                <a:gd name="T10" fmla="*/ 62 w 80"/>
                <a:gd name="T11" fmla="*/ 5 h 80"/>
                <a:gd name="T12" fmla="*/ 48 w 80"/>
                <a:gd name="T13" fmla="*/ 0 h 80"/>
                <a:gd name="T14" fmla="*/ 46 w 80"/>
                <a:gd name="T15" fmla="*/ 5 h 80"/>
                <a:gd name="T16" fmla="*/ 40 w 80"/>
                <a:gd name="T17" fmla="*/ 5 h 80"/>
                <a:gd name="T18" fmla="*/ 40 w 80"/>
                <a:gd name="T19" fmla="*/ 16 h 80"/>
                <a:gd name="T20" fmla="*/ 62 w 80"/>
                <a:gd name="T21" fmla="*/ 31 h 80"/>
                <a:gd name="T22" fmla="*/ 49 w 80"/>
                <a:gd name="T23" fmla="*/ 61 h 80"/>
                <a:gd name="T24" fmla="*/ 49 w 80"/>
                <a:gd name="T25" fmla="*/ 61 h 80"/>
                <a:gd name="T26" fmla="*/ 40 w 80"/>
                <a:gd name="T27" fmla="*/ 63 h 80"/>
                <a:gd name="T28" fmla="*/ 40 w 80"/>
                <a:gd name="T29" fmla="*/ 63 h 80"/>
                <a:gd name="T30" fmla="*/ 40 w 80"/>
                <a:gd name="T31" fmla="*/ 75 h 80"/>
                <a:gd name="T32" fmla="*/ 46 w 80"/>
                <a:gd name="T33" fmla="*/ 74 h 80"/>
                <a:gd name="T34" fmla="*/ 49 w 80"/>
                <a:gd name="T35" fmla="*/ 80 h 80"/>
                <a:gd name="T36" fmla="*/ 63 w 80"/>
                <a:gd name="T37" fmla="*/ 74 h 80"/>
                <a:gd name="T38" fmla="*/ 60 w 80"/>
                <a:gd name="T39" fmla="*/ 68 h 80"/>
                <a:gd name="T40" fmla="*/ 69 w 80"/>
                <a:gd name="T41" fmla="*/ 60 h 80"/>
                <a:gd name="T42" fmla="*/ 74 w 80"/>
                <a:gd name="T43" fmla="*/ 62 h 80"/>
                <a:gd name="T44" fmla="*/ 80 w 80"/>
                <a:gd name="T45" fmla="*/ 48 h 80"/>
                <a:gd name="T46" fmla="*/ 74 w 80"/>
                <a:gd name="T47" fmla="*/ 46 h 80"/>
                <a:gd name="T48" fmla="*/ 74 w 80"/>
                <a:gd name="T49" fmla="*/ 33 h 80"/>
                <a:gd name="T50" fmla="*/ 40 w 80"/>
                <a:gd name="T51" fmla="*/ 5 h 80"/>
                <a:gd name="T52" fmla="*/ 33 w 80"/>
                <a:gd name="T53" fmla="*/ 5 h 80"/>
                <a:gd name="T54" fmla="*/ 31 w 80"/>
                <a:gd name="T55" fmla="*/ 0 h 80"/>
                <a:gd name="T56" fmla="*/ 17 w 80"/>
                <a:gd name="T57" fmla="*/ 6 h 80"/>
                <a:gd name="T58" fmla="*/ 20 w 80"/>
                <a:gd name="T59" fmla="*/ 11 h 80"/>
                <a:gd name="T60" fmla="*/ 11 w 80"/>
                <a:gd name="T61" fmla="*/ 20 h 80"/>
                <a:gd name="T62" fmla="*/ 5 w 80"/>
                <a:gd name="T63" fmla="*/ 18 h 80"/>
                <a:gd name="T64" fmla="*/ 0 w 80"/>
                <a:gd name="T65" fmla="*/ 32 h 80"/>
                <a:gd name="T66" fmla="*/ 5 w 80"/>
                <a:gd name="T67" fmla="*/ 34 h 80"/>
                <a:gd name="T68" fmla="*/ 6 w 80"/>
                <a:gd name="T69" fmla="*/ 46 h 80"/>
                <a:gd name="T70" fmla="*/ 0 w 80"/>
                <a:gd name="T71" fmla="*/ 49 h 80"/>
                <a:gd name="T72" fmla="*/ 6 w 80"/>
                <a:gd name="T73" fmla="*/ 62 h 80"/>
                <a:gd name="T74" fmla="*/ 11 w 80"/>
                <a:gd name="T75" fmla="*/ 60 h 80"/>
                <a:gd name="T76" fmla="*/ 20 w 80"/>
                <a:gd name="T77" fmla="*/ 69 h 80"/>
                <a:gd name="T78" fmla="*/ 18 w 80"/>
                <a:gd name="T79" fmla="*/ 74 h 80"/>
                <a:gd name="T80" fmla="*/ 32 w 80"/>
                <a:gd name="T81" fmla="*/ 80 h 80"/>
                <a:gd name="T82" fmla="*/ 34 w 80"/>
                <a:gd name="T83" fmla="*/ 74 h 80"/>
                <a:gd name="T84" fmla="*/ 40 w 80"/>
                <a:gd name="T85" fmla="*/ 75 h 80"/>
                <a:gd name="T86" fmla="*/ 40 w 80"/>
                <a:gd name="T87" fmla="*/ 63 h 80"/>
                <a:gd name="T88" fmla="*/ 18 w 80"/>
                <a:gd name="T89" fmla="*/ 49 h 80"/>
                <a:gd name="T90" fmla="*/ 31 w 80"/>
                <a:gd name="T91" fmla="*/ 18 h 80"/>
                <a:gd name="T92" fmla="*/ 40 w 80"/>
                <a:gd name="T93" fmla="*/ 16 h 80"/>
                <a:gd name="T94" fmla="*/ 40 w 80"/>
                <a:gd name="T95" fmla="*/ 16 h 80"/>
                <a:gd name="T96" fmla="*/ 40 w 80"/>
                <a:gd name="T97"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0" h="80">
                  <a:moveTo>
                    <a:pt x="74" y="33"/>
                  </a:moveTo>
                  <a:cubicBezTo>
                    <a:pt x="80" y="31"/>
                    <a:pt x="80" y="31"/>
                    <a:pt x="80" y="31"/>
                  </a:cubicBezTo>
                  <a:cubicBezTo>
                    <a:pt x="74" y="17"/>
                    <a:pt x="74" y="17"/>
                    <a:pt x="74" y="17"/>
                  </a:cubicBezTo>
                  <a:cubicBezTo>
                    <a:pt x="68" y="20"/>
                    <a:pt x="68" y="20"/>
                    <a:pt x="68" y="20"/>
                  </a:cubicBezTo>
                  <a:cubicBezTo>
                    <a:pt x="66" y="16"/>
                    <a:pt x="63" y="13"/>
                    <a:pt x="60" y="11"/>
                  </a:cubicBezTo>
                  <a:cubicBezTo>
                    <a:pt x="62" y="5"/>
                    <a:pt x="62" y="5"/>
                    <a:pt x="62" y="5"/>
                  </a:cubicBezTo>
                  <a:cubicBezTo>
                    <a:pt x="48" y="0"/>
                    <a:pt x="48" y="0"/>
                    <a:pt x="48" y="0"/>
                  </a:cubicBezTo>
                  <a:cubicBezTo>
                    <a:pt x="46" y="5"/>
                    <a:pt x="46" y="5"/>
                    <a:pt x="46" y="5"/>
                  </a:cubicBezTo>
                  <a:cubicBezTo>
                    <a:pt x="44" y="5"/>
                    <a:pt x="42" y="5"/>
                    <a:pt x="40" y="5"/>
                  </a:cubicBezTo>
                  <a:cubicBezTo>
                    <a:pt x="40" y="16"/>
                    <a:pt x="40" y="16"/>
                    <a:pt x="40" y="16"/>
                  </a:cubicBezTo>
                  <a:cubicBezTo>
                    <a:pt x="49" y="16"/>
                    <a:pt x="58" y="22"/>
                    <a:pt x="62" y="31"/>
                  </a:cubicBezTo>
                  <a:cubicBezTo>
                    <a:pt x="67" y="43"/>
                    <a:pt x="61" y="56"/>
                    <a:pt x="49" y="61"/>
                  </a:cubicBezTo>
                  <a:cubicBezTo>
                    <a:pt x="49" y="61"/>
                    <a:pt x="49" y="61"/>
                    <a:pt x="49" y="61"/>
                  </a:cubicBezTo>
                  <a:cubicBezTo>
                    <a:pt x="46" y="63"/>
                    <a:pt x="43" y="63"/>
                    <a:pt x="40" y="63"/>
                  </a:cubicBezTo>
                  <a:cubicBezTo>
                    <a:pt x="40" y="63"/>
                    <a:pt x="40" y="63"/>
                    <a:pt x="40" y="63"/>
                  </a:cubicBezTo>
                  <a:cubicBezTo>
                    <a:pt x="40" y="75"/>
                    <a:pt x="40" y="75"/>
                    <a:pt x="40" y="75"/>
                  </a:cubicBezTo>
                  <a:cubicBezTo>
                    <a:pt x="42" y="75"/>
                    <a:pt x="44" y="75"/>
                    <a:pt x="46" y="74"/>
                  </a:cubicBezTo>
                  <a:cubicBezTo>
                    <a:pt x="49" y="80"/>
                    <a:pt x="49" y="80"/>
                    <a:pt x="49" y="80"/>
                  </a:cubicBezTo>
                  <a:cubicBezTo>
                    <a:pt x="63" y="74"/>
                    <a:pt x="63" y="74"/>
                    <a:pt x="63" y="74"/>
                  </a:cubicBezTo>
                  <a:cubicBezTo>
                    <a:pt x="60" y="68"/>
                    <a:pt x="60" y="68"/>
                    <a:pt x="60" y="68"/>
                  </a:cubicBezTo>
                  <a:cubicBezTo>
                    <a:pt x="64" y="66"/>
                    <a:pt x="67" y="63"/>
                    <a:pt x="69" y="60"/>
                  </a:cubicBezTo>
                  <a:cubicBezTo>
                    <a:pt x="74" y="62"/>
                    <a:pt x="74" y="62"/>
                    <a:pt x="74" y="62"/>
                  </a:cubicBezTo>
                  <a:cubicBezTo>
                    <a:pt x="80" y="48"/>
                    <a:pt x="80" y="48"/>
                    <a:pt x="80" y="48"/>
                  </a:cubicBezTo>
                  <a:cubicBezTo>
                    <a:pt x="74" y="46"/>
                    <a:pt x="74" y="46"/>
                    <a:pt x="74" y="46"/>
                  </a:cubicBezTo>
                  <a:cubicBezTo>
                    <a:pt x="75" y="42"/>
                    <a:pt x="75" y="37"/>
                    <a:pt x="74" y="33"/>
                  </a:cubicBezTo>
                  <a:close/>
                  <a:moveTo>
                    <a:pt x="40" y="5"/>
                  </a:moveTo>
                  <a:cubicBezTo>
                    <a:pt x="38" y="5"/>
                    <a:pt x="36" y="5"/>
                    <a:pt x="33" y="5"/>
                  </a:cubicBezTo>
                  <a:cubicBezTo>
                    <a:pt x="31" y="0"/>
                    <a:pt x="31" y="0"/>
                    <a:pt x="31" y="0"/>
                  </a:cubicBezTo>
                  <a:cubicBezTo>
                    <a:pt x="17" y="6"/>
                    <a:pt x="17" y="6"/>
                    <a:pt x="17" y="6"/>
                  </a:cubicBezTo>
                  <a:cubicBezTo>
                    <a:pt x="20" y="11"/>
                    <a:pt x="20" y="11"/>
                    <a:pt x="20" y="11"/>
                  </a:cubicBezTo>
                  <a:cubicBezTo>
                    <a:pt x="16" y="14"/>
                    <a:pt x="13" y="17"/>
                    <a:pt x="11" y="20"/>
                  </a:cubicBezTo>
                  <a:cubicBezTo>
                    <a:pt x="5" y="18"/>
                    <a:pt x="5" y="18"/>
                    <a:pt x="5" y="18"/>
                  </a:cubicBezTo>
                  <a:cubicBezTo>
                    <a:pt x="0" y="32"/>
                    <a:pt x="0" y="32"/>
                    <a:pt x="0" y="32"/>
                  </a:cubicBezTo>
                  <a:cubicBezTo>
                    <a:pt x="5" y="34"/>
                    <a:pt x="5" y="34"/>
                    <a:pt x="5" y="34"/>
                  </a:cubicBezTo>
                  <a:cubicBezTo>
                    <a:pt x="5" y="38"/>
                    <a:pt x="5" y="42"/>
                    <a:pt x="6" y="46"/>
                  </a:cubicBezTo>
                  <a:cubicBezTo>
                    <a:pt x="0" y="49"/>
                    <a:pt x="0" y="49"/>
                    <a:pt x="0" y="49"/>
                  </a:cubicBezTo>
                  <a:cubicBezTo>
                    <a:pt x="6" y="62"/>
                    <a:pt x="6" y="62"/>
                    <a:pt x="6" y="62"/>
                  </a:cubicBezTo>
                  <a:cubicBezTo>
                    <a:pt x="11" y="60"/>
                    <a:pt x="11" y="60"/>
                    <a:pt x="11" y="60"/>
                  </a:cubicBezTo>
                  <a:cubicBezTo>
                    <a:pt x="14" y="63"/>
                    <a:pt x="17" y="66"/>
                    <a:pt x="20" y="69"/>
                  </a:cubicBezTo>
                  <a:cubicBezTo>
                    <a:pt x="18" y="74"/>
                    <a:pt x="18" y="74"/>
                    <a:pt x="18" y="74"/>
                  </a:cubicBezTo>
                  <a:cubicBezTo>
                    <a:pt x="32" y="80"/>
                    <a:pt x="32" y="80"/>
                    <a:pt x="32" y="80"/>
                  </a:cubicBezTo>
                  <a:cubicBezTo>
                    <a:pt x="34" y="74"/>
                    <a:pt x="34" y="74"/>
                    <a:pt x="34" y="74"/>
                  </a:cubicBezTo>
                  <a:cubicBezTo>
                    <a:pt x="36" y="75"/>
                    <a:pt x="38" y="75"/>
                    <a:pt x="40" y="75"/>
                  </a:cubicBezTo>
                  <a:cubicBezTo>
                    <a:pt x="40" y="63"/>
                    <a:pt x="40" y="63"/>
                    <a:pt x="40" y="63"/>
                  </a:cubicBezTo>
                  <a:cubicBezTo>
                    <a:pt x="31" y="63"/>
                    <a:pt x="22" y="58"/>
                    <a:pt x="18" y="49"/>
                  </a:cubicBezTo>
                  <a:cubicBezTo>
                    <a:pt x="13" y="37"/>
                    <a:pt x="19" y="23"/>
                    <a:pt x="31" y="18"/>
                  </a:cubicBezTo>
                  <a:cubicBezTo>
                    <a:pt x="34" y="17"/>
                    <a:pt x="37" y="16"/>
                    <a:pt x="40" y="16"/>
                  </a:cubicBezTo>
                  <a:cubicBezTo>
                    <a:pt x="40" y="16"/>
                    <a:pt x="40" y="16"/>
                    <a:pt x="40" y="16"/>
                  </a:cubicBezTo>
                  <a:lnTo>
                    <a:pt x="40" y="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8" name="Rectangle 338"/>
            <p:cNvSpPr>
              <a:spLocks/>
            </p:cNvSpPr>
            <p:nvPr/>
          </p:nvSpPr>
          <p:spPr bwMode="auto">
            <a:xfrm flipH="1">
              <a:off x="2452447" y="4730009"/>
              <a:ext cx="47413" cy="29744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69" name="Rectangle 339"/>
            <p:cNvSpPr>
              <a:spLocks/>
            </p:cNvSpPr>
            <p:nvPr/>
          </p:nvSpPr>
          <p:spPr bwMode="auto">
            <a:xfrm flipH="1">
              <a:off x="2520830" y="4893344"/>
              <a:ext cx="47413" cy="13410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0" name="Rectangle 340"/>
            <p:cNvSpPr>
              <a:spLocks/>
            </p:cNvSpPr>
            <p:nvPr/>
          </p:nvSpPr>
          <p:spPr bwMode="auto">
            <a:xfrm flipH="1">
              <a:off x="2590125" y="4774711"/>
              <a:ext cx="47413" cy="25274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1" name="Rectangle 341"/>
            <p:cNvSpPr>
              <a:spLocks/>
            </p:cNvSpPr>
            <p:nvPr/>
          </p:nvSpPr>
          <p:spPr bwMode="auto">
            <a:xfrm flipH="1">
              <a:off x="2659420" y="4854660"/>
              <a:ext cx="47413" cy="17279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2" name="Rectangle 342"/>
            <p:cNvSpPr>
              <a:spLocks/>
            </p:cNvSpPr>
            <p:nvPr/>
          </p:nvSpPr>
          <p:spPr bwMode="auto">
            <a:xfrm flipH="1">
              <a:off x="2728716" y="4825431"/>
              <a:ext cx="47413" cy="20202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3" name="Rectangle 343"/>
            <p:cNvSpPr>
              <a:spLocks/>
            </p:cNvSpPr>
            <p:nvPr/>
          </p:nvSpPr>
          <p:spPr bwMode="auto">
            <a:xfrm flipH="1">
              <a:off x="2452447" y="4695623"/>
              <a:ext cx="47413" cy="206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4" name="Rectangle 344"/>
            <p:cNvSpPr>
              <a:spLocks/>
            </p:cNvSpPr>
            <p:nvPr/>
          </p:nvSpPr>
          <p:spPr bwMode="auto">
            <a:xfrm flipH="1">
              <a:off x="2590125" y="4742044"/>
              <a:ext cx="47413" cy="206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5" name="Rectangle 345"/>
            <p:cNvSpPr>
              <a:spLocks/>
            </p:cNvSpPr>
            <p:nvPr/>
          </p:nvSpPr>
          <p:spPr bwMode="auto">
            <a:xfrm flipH="1">
              <a:off x="2659420" y="4821993"/>
              <a:ext cx="47413" cy="197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6" name="Rectangle 346"/>
            <p:cNvSpPr>
              <a:spLocks/>
            </p:cNvSpPr>
            <p:nvPr/>
          </p:nvSpPr>
          <p:spPr bwMode="auto">
            <a:xfrm flipH="1">
              <a:off x="2728716" y="4793624"/>
              <a:ext cx="47413" cy="197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7" name="Rectangle 347"/>
            <p:cNvSpPr>
              <a:spLocks/>
            </p:cNvSpPr>
            <p:nvPr/>
          </p:nvSpPr>
          <p:spPr bwMode="auto">
            <a:xfrm flipH="1">
              <a:off x="2520830" y="4860677"/>
              <a:ext cx="47413" cy="1977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8" name="Freeform: Shape 348"/>
            <p:cNvSpPr>
              <a:spLocks/>
            </p:cNvSpPr>
            <p:nvPr/>
          </p:nvSpPr>
          <p:spPr bwMode="auto">
            <a:xfrm flipH="1">
              <a:off x="3103456" y="2359071"/>
              <a:ext cx="321858" cy="179669"/>
            </a:xfrm>
            <a:custGeom>
              <a:avLst/>
              <a:gdLst>
                <a:gd name="T0" fmla="*/ 84 w 149"/>
                <a:gd name="T1" fmla="*/ 0 h 88"/>
                <a:gd name="T2" fmla="*/ 84 w 149"/>
                <a:gd name="T3" fmla="*/ 15 h 88"/>
                <a:gd name="T4" fmla="*/ 0 w 149"/>
                <a:gd name="T5" fmla="*/ 88 h 88"/>
                <a:gd name="T6" fmla="*/ 84 w 149"/>
                <a:gd name="T7" fmla="*/ 71 h 88"/>
                <a:gd name="T8" fmla="*/ 84 w 149"/>
                <a:gd name="T9" fmla="*/ 86 h 88"/>
                <a:gd name="T10" fmla="*/ 149 w 149"/>
                <a:gd name="T11" fmla="*/ 43 h 88"/>
                <a:gd name="T12" fmla="*/ 84 w 149"/>
                <a:gd name="T13" fmla="*/ 0 h 88"/>
              </a:gdLst>
              <a:ahLst/>
              <a:cxnLst>
                <a:cxn ang="0">
                  <a:pos x="T0" y="T1"/>
                </a:cxn>
                <a:cxn ang="0">
                  <a:pos x="T2" y="T3"/>
                </a:cxn>
                <a:cxn ang="0">
                  <a:pos x="T4" y="T5"/>
                </a:cxn>
                <a:cxn ang="0">
                  <a:pos x="T6" y="T7"/>
                </a:cxn>
                <a:cxn ang="0">
                  <a:pos x="T8" y="T9"/>
                </a:cxn>
                <a:cxn ang="0">
                  <a:pos x="T10" y="T11"/>
                </a:cxn>
                <a:cxn ang="0">
                  <a:pos x="T12" y="T13"/>
                </a:cxn>
              </a:cxnLst>
              <a:rect l="0" t="0" r="r" b="b"/>
              <a:pathLst>
                <a:path w="149" h="88">
                  <a:moveTo>
                    <a:pt x="84" y="0"/>
                  </a:moveTo>
                  <a:cubicBezTo>
                    <a:pt x="84" y="15"/>
                    <a:pt x="84" y="15"/>
                    <a:pt x="84" y="15"/>
                  </a:cubicBezTo>
                  <a:cubicBezTo>
                    <a:pt x="9" y="15"/>
                    <a:pt x="0" y="88"/>
                    <a:pt x="0" y="88"/>
                  </a:cubicBezTo>
                  <a:cubicBezTo>
                    <a:pt x="0" y="88"/>
                    <a:pt x="23" y="71"/>
                    <a:pt x="84" y="71"/>
                  </a:cubicBezTo>
                  <a:cubicBezTo>
                    <a:pt x="84" y="86"/>
                    <a:pt x="84" y="86"/>
                    <a:pt x="84" y="86"/>
                  </a:cubicBezTo>
                  <a:cubicBezTo>
                    <a:pt x="149" y="43"/>
                    <a:pt x="149" y="43"/>
                    <a:pt x="149" y="43"/>
                  </a:cubicBezTo>
                  <a:lnTo>
                    <a:pt x="84"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9" name="Freeform: Shape 349"/>
            <p:cNvSpPr>
              <a:spLocks/>
            </p:cNvSpPr>
            <p:nvPr/>
          </p:nvSpPr>
          <p:spPr bwMode="auto">
            <a:xfrm flipH="1">
              <a:off x="3138104" y="2518109"/>
              <a:ext cx="320035" cy="178809"/>
            </a:xfrm>
            <a:custGeom>
              <a:avLst/>
              <a:gdLst>
                <a:gd name="T0" fmla="*/ 65 w 148"/>
                <a:gd name="T1" fmla="*/ 88 h 88"/>
                <a:gd name="T2" fmla="*/ 65 w 148"/>
                <a:gd name="T3" fmla="*/ 73 h 88"/>
                <a:gd name="T4" fmla="*/ 148 w 148"/>
                <a:gd name="T5" fmla="*/ 0 h 88"/>
                <a:gd name="T6" fmla="*/ 65 w 148"/>
                <a:gd name="T7" fmla="*/ 17 h 88"/>
                <a:gd name="T8" fmla="*/ 65 w 148"/>
                <a:gd name="T9" fmla="*/ 2 h 88"/>
                <a:gd name="T10" fmla="*/ 0 w 148"/>
                <a:gd name="T11" fmla="*/ 45 h 88"/>
                <a:gd name="T12" fmla="*/ 65 w 148"/>
                <a:gd name="T13" fmla="*/ 88 h 88"/>
              </a:gdLst>
              <a:ahLst/>
              <a:cxnLst>
                <a:cxn ang="0">
                  <a:pos x="T0" y="T1"/>
                </a:cxn>
                <a:cxn ang="0">
                  <a:pos x="T2" y="T3"/>
                </a:cxn>
                <a:cxn ang="0">
                  <a:pos x="T4" y="T5"/>
                </a:cxn>
                <a:cxn ang="0">
                  <a:pos x="T6" y="T7"/>
                </a:cxn>
                <a:cxn ang="0">
                  <a:pos x="T8" y="T9"/>
                </a:cxn>
                <a:cxn ang="0">
                  <a:pos x="T10" y="T11"/>
                </a:cxn>
                <a:cxn ang="0">
                  <a:pos x="T12" y="T13"/>
                </a:cxn>
              </a:cxnLst>
              <a:rect l="0" t="0" r="r" b="b"/>
              <a:pathLst>
                <a:path w="148" h="88">
                  <a:moveTo>
                    <a:pt x="65" y="88"/>
                  </a:moveTo>
                  <a:cubicBezTo>
                    <a:pt x="65" y="73"/>
                    <a:pt x="65" y="73"/>
                    <a:pt x="65" y="73"/>
                  </a:cubicBezTo>
                  <a:cubicBezTo>
                    <a:pt x="140" y="73"/>
                    <a:pt x="148" y="0"/>
                    <a:pt x="148" y="0"/>
                  </a:cubicBezTo>
                  <a:cubicBezTo>
                    <a:pt x="148" y="0"/>
                    <a:pt x="126" y="17"/>
                    <a:pt x="65" y="17"/>
                  </a:cubicBezTo>
                  <a:cubicBezTo>
                    <a:pt x="65" y="2"/>
                    <a:pt x="65" y="2"/>
                    <a:pt x="65" y="2"/>
                  </a:cubicBezTo>
                  <a:cubicBezTo>
                    <a:pt x="0" y="45"/>
                    <a:pt x="0" y="45"/>
                    <a:pt x="0" y="45"/>
                  </a:cubicBezTo>
                  <a:lnTo>
                    <a:pt x="65"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0" name="Freeform: Shape 350"/>
            <p:cNvSpPr>
              <a:spLocks/>
            </p:cNvSpPr>
            <p:nvPr/>
          </p:nvSpPr>
          <p:spPr bwMode="auto">
            <a:xfrm flipH="1">
              <a:off x="1495990" y="2263650"/>
              <a:ext cx="403918" cy="378250"/>
            </a:xfrm>
            <a:custGeom>
              <a:avLst/>
              <a:gdLst>
                <a:gd name="T0" fmla="*/ 140 w 187"/>
                <a:gd name="T1" fmla="*/ 174 h 186"/>
                <a:gd name="T2" fmla="*/ 174 w 187"/>
                <a:gd name="T3" fmla="*/ 140 h 186"/>
                <a:gd name="T4" fmla="*/ 185 w 187"/>
                <a:gd name="T5" fmla="*/ 112 h 186"/>
                <a:gd name="T6" fmla="*/ 185 w 187"/>
                <a:gd name="T7" fmla="*/ 74 h 186"/>
                <a:gd name="T8" fmla="*/ 174 w 187"/>
                <a:gd name="T9" fmla="*/ 47 h 186"/>
                <a:gd name="T10" fmla="*/ 140 w 187"/>
                <a:gd name="T11" fmla="*/ 12 h 186"/>
                <a:gd name="T12" fmla="*/ 128 w 187"/>
                <a:gd name="T13" fmla="*/ 6 h 186"/>
                <a:gd name="T14" fmla="*/ 100 w 187"/>
                <a:gd name="T15" fmla="*/ 0 h 186"/>
                <a:gd name="T16" fmla="*/ 104 w 187"/>
                <a:gd name="T17" fmla="*/ 9 h 186"/>
                <a:gd name="T18" fmla="*/ 115 w 187"/>
                <a:gd name="T19" fmla="*/ 9 h 186"/>
                <a:gd name="T20" fmla="*/ 126 w 187"/>
                <a:gd name="T21" fmla="*/ 12 h 186"/>
                <a:gd name="T22" fmla="*/ 123 w 187"/>
                <a:gd name="T23" fmla="*/ 14 h 186"/>
                <a:gd name="T24" fmla="*/ 108 w 187"/>
                <a:gd name="T25" fmla="*/ 20 h 186"/>
                <a:gd name="T26" fmla="*/ 110 w 187"/>
                <a:gd name="T27" fmla="*/ 29 h 186"/>
                <a:gd name="T28" fmla="*/ 119 w 187"/>
                <a:gd name="T29" fmla="*/ 36 h 186"/>
                <a:gd name="T30" fmla="*/ 132 w 187"/>
                <a:gd name="T31" fmla="*/ 18 h 186"/>
                <a:gd name="T32" fmla="*/ 142 w 187"/>
                <a:gd name="T33" fmla="*/ 21 h 186"/>
                <a:gd name="T34" fmla="*/ 150 w 187"/>
                <a:gd name="T35" fmla="*/ 25 h 186"/>
                <a:gd name="T36" fmla="*/ 154 w 187"/>
                <a:gd name="T37" fmla="*/ 38 h 186"/>
                <a:gd name="T38" fmla="*/ 151 w 187"/>
                <a:gd name="T39" fmla="*/ 45 h 186"/>
                <a:gd name="T40" fmla="*/ 146 w 187"/>
                <a:gd name="T41" fmla="*/ 40 h 186"/>
                <a:gd name="T42" fmla="*/ 135 w 187"/>
                <a:gd name="T43" fmla="*/ 41 h 186"/>
                <a:gd name="T44" fmla="*/ 143 w 187"/>
                <a:gd name="T45" fmla="*/ 46 h 186"/>
                <a:gd name="T46" fmla="*/ 123 w 187"/>
                <a:gd name="T47" fmla="*/ 54 h 186"/>
                <a:gd name="T48" fmla="*/ 113 w 187"/>
                <a:gd name="T49" fmla="*/ 60 h 186"/>
                <a:gd name="T50" fmla="*/ 101 w 187"/>
                <a:gd name="T51" fmla="*/ 72 h 186"/>
                <a:gd name="T52" fmla="*/ 108 w 187"/>
                <a:gd name="T53" fmla="*/ 110 h 186"/>
                <a:gd name="T54" fmla="*/ 118 w 187"/>
                <a:gd name="T55" fmla="*/ 113 h 186"/>
                <a:gd name="T56" fmla="*/ 129 w 187"/>
                <a:gd name="T57" fmla="*/ 116 h 186"/>
                <a:gd name="T58" fmla="*/ 146 w 187"/>
                <a:gd name="T59" fmla="*/ 126 h 186"/>
                <a:gd name="T60" fmla="*/ 155 w 187"/>
                <a:gd name="T61" fmla="*/ 135 h 186"/>
                <a:gd name="T62" fmla="*/ 169 w 187"/>
                <a:gd name="T63" fmla="*/ 139 h 186"/>
                <a:gd name="T64" fmla="*/ 107 w 187"/>
                <a:gd name="T65" fmla="*/ 163 h 186"/>
                <a:gd name="T66" fmla="*/ 1 w 187"/>
                <a:gd name="T67" fmla="*/ 79 h 186"/>
                <a:gd name="T68" fmla="*/ 3 w 187"/>
                <a:gd name="T69" fmla="*/ 116 h 186"/>
                <a:gd name="T70" fmla="*/ 20 w 187"/>
                <a:gd name="T71" fmla="*/ 151 h 186"/>
                <a:gd name="T72" fmla="*/ 59 w 187"/>
                <a:gd name="T73" fmla="*/ 180 h 186"/>
                <a:gd name="T74" fmla="*/ 95 w 187"/>
                <a:gd name="T75" fmla="*/ 148 h 186"/>
                <a:gd name="T76" fmla="*/ 92 w 187"/>
                <a:gd name="T77" fmla="*/ 133 h 186"/>
                <a:gd name="T78" fmla="*/ 97 w 187"/>
                <a:gd name="T79" fmla="*/ 119 h 186"/>
                <a:gd name="T80" fmla="*/ 85 w 187"/>
                <a:gd name="T81" fmla="*/ 115 h 186"/>
                <a:gd name="T82" fmla="*/ 73 w 187"/>
                <a:gd name="T83" fmla="*/ 107 h 186"/>
                <a:gd name="T84" fmla="*/ 54 w 187"/>
                <a:gd name="T85" fmla="*/ 99 h 186"/>
                <a:gd name="T86" fmla="*/ 45 w 187"/>
                <a:gd name="T87" fmla="*/ 83 h 186"/>
                <a:gd name="T88" fmla="*/ 41 w 187"/>
                <a:gd name="T89" fmla="*/ 81 h 186"/>
                <a:gd name="T90" fmla="*/ 40 w 187"/>
                <a:gd name="T91" fmla="*/ 84 h 186"/>
                <a:gd name="T92" fmla="*/ 34 w 187"/>
                <a:gd name="T93" fmla="*/ 69 h 186"/>
                <a:gd name="T94" fmla="*/ 34 w 187"/>
                <a:gd name="T95" fmla="*/ 53 h 186"/>
                <a:gd name="T96" fmla="*/ 41 w 187"/>
                <a:gd name="T97" fmla="*/ 36 h 186"/>
                <a:gd name="T98" fmla="*/ 40 w 187"/>
                <a:gd name="T99" fmla="*/ 26 h 186"/>
                <a:gd name="T100" fmla="*/ 84 w 187"/>
                <a:gd name="T101" fmla="*/ 7 h 186"/>
                <a:gd name="T102" fmla="*/ 100 w 187"/>
                <a:gd name="T103" fmla="*/ 0 h 186"/>
                <a:gd name="T104" fmla="*/ 58 w 187"/>
                <a:gd name="T105" fmla="*/ 7 h 186"/>
                <a:gd name="T106" fmla="*/ 27 w 187"/>
                <a:gd name="T107" fmla="*/ 27 h 186"/>
                <a:gd name="T108" fmla="*/ 6 w 187"/>
                <a:gd name="T109" fmla="*/ 59 h 186"/>
                <a:gd name="T110" fmla="*/ 99 w 187"/>
                <a:gd name="T111" fmla="*/ 117 h 186"/>
                <a:gd name="T112" fmla="*/ 86 w 187"/>
                <a:gd name="T113" fmla="*/ 103 h 186"/>
                <a:gd name="T114" fmla="*/ 83 w 187"/>
                <a:gd name="T115" fmla="*/ 94 h 186"/>
                <a:gd name="T116" fmla="*/ 67 w 187"/>
                <a:gd name="T117" fmla="*/ 97 h 186"/>
                <a:gd name="T118" fmla="*/ 75 w 187"/>
                <a:gd name="T119" fmla="*/ 77 h 186"/>
                <a:gd name="T120" fmla="*/ 92 w 187"/>
                <a:gd name="T121" fmla="*/ 77 h 186"/>
                <a:gd name="T122" fmla="*/ 97 w 187"/>
                <a:gd name="T123" fmla="*/ 77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7" h="186">
                  <a:moveTo>
                    <a:pt x="100" y="186"/>
                  </a:moveTo>
                  <a:cubicBezTo>
                    <a:pt x="105" y="186"/>
                    <a:pt x="109" y="185"/>
                    <a:pt x="114" y="184"/>
                  </a:cubicBezTo>
                  <a:cubicBezTo>
                    <a:pt x="117" y="183"/>
                    <a:pt x="120" y="183"/>
                    <a:pt x="123" y="182"/>
                  </a:cubicBezTo>
                  <a:cubicBezTo>
                    <a:pt x="125" y="181"/>
                    <a:pt x="126" y="181"/>
                    <a:pt x="128" y="180"/>
                  </a:cubicBezTo>
                  <a:cubicBezTo>
                    <a:pt x="130" y="179"/>
                    <a:pt x="133" y="178"/>
                    <a:pt x="136" y="176"/>
                  </a:cubicBezTo>
                  <a:cubicBezTo>
                    <a:pt x="137" y="176"/>
                    <a:pt x="139" y="175"/>
                    <a:pt x="140" y="174"/>
                  </a:cubicBezTo>
                  <a:cubicBezTo>
                    <a:pt x="146" y="171"/>
                    <a:pt x="151" y="167"/>
                    <a:pt x="156" y="162"/>
                  </a:cubicBezTo>
                  <a:cubicBezTo>
                    <a:pt x="157" y="161"/>
                    <a:pt x="158" y="160"/>
                    <a:pt x="159" y="159"/>
                  </a:cubicBezTo>
                  <a:cubicBezTo>
                    <a:pt x="160" y="158"/>
                    <a:pt x="161" y="157"/>
                    <a:pt x="162" y="156"/>
                  </a:cubicBezTo>
                  <a:cubicBezTo>
                    <a:pt x="164" y="154"/>
                    <a:pt x="165" y="152"/>
                    <a:pt x="167" y="151"/>
                  </a:cubicBezTo>
                  <a:cubicBezTo>
                    <a:pt x="169" y="148"/>
                    <a:pt x="171" y="145"/>
                    <a:pt x="173" y="142"/>
                  </a:cubicBezTo>
                  <a:cubicBezTo>
                    <a:pt x="173" y="141"/>
                    <a:pt x="174" y="140"/>
                    <a:pt x="174" y="140"/>
                  </a:cubicBezTo>
                  <a:cubicBezTo>
                    <a:pt x="175" y="138"/>
                    <a:pt x="176" y="137"/>
                    <a:pt x="177" y="136"/>
                  </a:cubicBezTo>
                  <a:cubicBezTo>
                    <a:pt x="177" y="135"/>
                    <a:pt x="177" y="134"/>
                    <a:pt x="178" y="134"/>
                  </a:cubicBezTo>
                  <a:cubicBezTo>
                    <a:pt x="178" y="132"/>
                    <a:pt x="179" y="131"/>
                    <a:pt x="179" y="129"/>
                  </a:cubicBezTo>
                  <a:cubicBezTo>
                    <a:pt x="180" y="128"/>
                    <a:pt x="181" y="127"/>
                    <a:pt x="181" y="125"/>
                  </a:cubicBezTo>
                  <a:cubicBezTo>
                    <a:pt x="182" y="122"/>
                    <a:pt x="183" y="119"/>
                    <a:pt x="184" y="116"/>
                  </a:cubicBezTo>
                  <a:cubicBezTo>
                    <a:pt x="184" y="115"/>
                    <a:pt x="185" y="113"/>
                    <a:pt x="185" y="112"/>
                  </a:cubicBezTo>
                  <a:cubicBezTo>
                    <a:pt x="185" y="110"/>
                    <a:pt x="185" y="109"/>
                    <a:pt x="186" y="107"/>
                  </a:cubicBezTo>
                  <a:cubicBezTo>
                    <a:pt x="186" y="106"/>
                    <a:pt x="186" y="104"/>
                    <a:pt x="186" y="103"/>
                  </a:cubicBezTo>
                  <a:cubicBezTo>
                    <a:pt x="187" y="99"/>
                    <a:pt x="187" y="96"/>
                    <a:pt x="187" y="93"/>
                  </a:cubicBezTo>
                  <a:cubicBezTo>
                    <a:pt x="187" y="90"/>
                    <a:pt x="187" y="87"/>
                    <a:pt x="186" y="83"/>
                  </a:cubicBezTo>
                  <a:cubicBezTo>
                    <a:pt x="186" y="82"/>
                    <a:pt x="186" y="80"/>
                    <a:pt x="186" y="79"/>
                  </a:cubicBezTo>
                  <a:cubicBezTo>
                    <a:pt x="185" y="77"/>
                    <a:pt x="185" y="76"/>
                    <a:pt x="185" y="74"/>
                  </a:cubicBezTo>
                  <a:cubicBezTo>
                    <a:pt x="185" y="73"/>
                    <a:pt x="184" y="71"/>
                    <a:pt x="184" y="70"/>
                  </a:cubicBezTo>
                  <a:cubicBezTo>
                    <a:pt x="183" y="67"/>
                    <a:pt x="182" y="64"/>
                    <a:pt x="181" y="61"/>
                  </a:cubicBezTo>
                  <a:cubicBezTo>
                    <a:pt x="181" y="60"/>
                    <a:pt x="181" y="60"/>
                    <a:pt x="180" y="59"/>
                  </a:cubicBezTo>
                  <a:cubicBezTo>
                    <a:pt x="179" y="57"/>
                    <a:pt x="179" y="55"/>
                    <a:pt x="178" y="53"/>
                  </a:cubicBezTo>
                  <a:cubicBezTo>
                    <a:pt x="177" y="52"/>
                    <a:pt x="177" y="51"/>
                    <a:pt x="177" y="51"/>
                  </a:cubicBezTo>
                  <a:cubicBezTo>
                    <a:pt x="176" y="49"/>
                    <a:pt x="175" y="48"/>
                    <a:pt x="174" y="47"/>
                  </a:cubicBezTo>
                  <a:cubicBezTo>
                    <a:pt x="172" y="43"/>
                    <a:pt x="170" y="39"/>
                    <a:pt x="167" y="35"/>
                  </a:cubicBezTo>
                  <a:cubicBezTo>
                    <a:pt x="165" y="34"/>
                    <a:pt x="164" y="32"/>
                    <a:pt x="162" y="30"/>
                  </a:cubicBezTo>
                  <a:cubicBezTo>
                    <a:pt x="161" y="29"/>
                    <a:pt x="160" y="28"/>
                    <a:pt x="159" y="27"/>
                  </a:cubicBezTo>
                  <a:cubicBezTo>
                    <a:pt x="158" y="26"/>
                    <a:pt x="157" y="25"/>
                    <a:pt x="156" y="24"/>
                  </a:cubicBezTo>
                  <a:cubicBezTo>
                    <a:pt x="154" y="22"/>
                    <a:pt x="152" y="20"/>
                    <a:pt x="149" y="18"/>
                  </a:cubicBezTo>
                  <a:cubicBezTo>
                    <a:pt x="146" y="16"/>
                    <a:pt x="143" y="14"/>
                    <a:pt x="140" y="12"/>
                  </a:cubicBezTo>
                  <a:cubicBezTo>
                    <a:pt x="139" y="11"/>
                    <a:pt x="137" y="11"/>
                    <a:pt x="136" y="10"/>
                  </a:cubicBezTo>
                  <a:cubicBezTo>
                    <a:pt x="135" y="10"/>
                    <a:pt x="135" y="9"/>
                    <a:pt x="134" y="9"/>
                  </a:cubicBezTo>
                  <a:cubicBezTo>
                    <a:pt x="133" y="9"/>
                    <a:pt x="133" y="8"/>
                    <a:pt x="132" y="8"/>
                  </a:cubicBezTo>
                  <a:cubicBezTo>
                    <a:pt x="131" y="8"/>
                    <a:pt x="131" y="8"/>
                    <a:pt x="131" y="7"/>
                  </a:cubicBezTo>
                  <a:cubicBezTo>
                    <a:pt x="130" y="7"/>
                    <a:pt x="129" y="7"/>
                    <a:pt x="128" y="6"/>
                  </a:cubicBezTo>
                  <a:cubicBezTo>
                    <a:pt x="128" y="6"/>
                    <a:pt x="128" y="6"/>
                    <a:pt x="128" y="6"/>
                  </a:cubicBezTo>
                  <a:cubicBezTo>
                    <a:pt x="126" y="6"/>
                    <a:pt x="125" y="5"/>
                    <a:pt x="124" y="5"/>
                  </a:cubicBezTo>
                  <a:cubicBezTo>
                    <a:pt x="124" y="5"/>
                    <a:pt x="124" y="5"/>
                    <a:pt x="123" y="5"/>
                  </a:cubicBezTo>
                  <a:cubicBezTo>
                    <a:pt x="121" y="4"/>
                    <a:pt x="118" y="3"/>
                    <a:pt x="115" y="2"/>
                  </a:cubicBezTo>
                  <a:cubicBezTo>
                    <a:pt x="114" y="2"/>
                    <a:pt x="113" y="2"/>
                    <a:pt x="112" y="2"/>
                  </a:cubicBezTo>
                  <a:cubicBezTo>
                    <a:pt x="111" y="1"/>
                    <a:pt x="111" y="1"/>
                    <a:pt x="110" y="1"/>
                  </a:cubicBezTo>
                  <a:cubicBezTo>
                    <a:pt x="107" y="1"/>
                    <a:pt x="103" y="0"/>
                    <a:pt x="100" y="0"/>
                  </a:cubicBezTo>
                  <a:cubicBezTo>
                    <a:pt x="100" y="5"/>
                    <a:pt x="100" y="5"/>
                    <a:pt x="100" y="5"/>
                  </a:cubicBezTo>
                  <a:cubicBezTo>
                    <a:pt x="104" y="5"/>
                    <a:pt x="107" y="6"/>
                    <a:pt x="111" y="6"/>
                  </a:cubicBezTo>
                  <a:cubicBezTo>
                    <a:pt x="111" y="7"/>
                    <a:pt x="110" y="7"/>
                    <a:pt x="109" y="7"/>
                  </a:cubicBezTo>
                  <a:cubicBezTo>
                    <a:pt x="109" y="7"/>
                    <a:pt x="108" y="8"/>
                    <a:pt x="108" y="8"/>
                  </a:cubicBezTo>
                  <a:cubicBezTo>
                    <a:pt x="106" y="8"/>
                    <a:pt x="104" y="8"/>
                    <a:pt x="103" y="8"/>
                  </a:cubicBezTo>
                  <a:cubicBezTo>
                    <a:pt x="103" y="8"/>
                    <a:pt x="104" y="9"/>
                    <a:pt x="104" y="9"/>
                  </a:cubicBezTo>
                  <a:cubicBezTo>
                    <a:pt x="106" y="10"/>
                    <a:pt x="107" y="10"/>
                    <a:pt x="109" y="10"/>
                  </a:cubicBezTo>
                  <a:cubicBezTo>
                    <a:pt x="110" y="10"/>
                    <a:pt x="111" y="10"/>
                    <a:pt x="112" y="9"/>
                  </a:cubicBezTo>
                  <a:cubicBezTo>
                    <a:pt x="112" y="9"/>
                    <a:pt x="112" y="8"/>
                    <a:pt x="113" y="8"/>
                  </a:cubicBezTo>
                  <a:cubicBezTo>
                    <a:pt x="113" y="7"/>
                    <a:pt x="113" y="7"/>
                    <a:pt x="114" y="7"/>
                  </a:cubicBezTo>
                  <a:cubicBezTo>
                    <a:pt x="115" y="7"/>
                    <a:pt x="116" y="7"/>
                    <a:pt x="117" y="8"/>
                  </a:cubicBezTo>
                  <a:cubicBezTo>
                    <a:pt x="116" y="8"/>
                    <a:pt x="115" y="8"/>
                    <a:pt x="115" y="9"/>
                  </a:cubicBezTo>
                  <a:cubicBezTo>
                    <a:pt x="116" y="10"/>
                    <a:pt x="118" y="9"/>
                    <a:pt x="118" y="8"/>
                  </a:cubicBezTo>
                  <a:cubicBezTo>
                    <a:pt x="119" y="8"/>
                    <a:pt x="119" y="8"/>
                    <a:pt x="119" y="8"/>
                  </a:cubicBezTo>
                  <a:cubicBezTo>
                    <a:pt x="120" y="9"/>
                    <a:pt x="122" y="9"/>
                    <a:pt x="123" y="10"/>
                  </a:cubicBezTo>
                  <a:cubicBezTo>
                    <a:pt x="125" y="11"/>
                    <a:pt x="127" y="11"/>
                    <a:pt x="129" y="12"/>
                  </a:cubicBezTo>
                  <a:cubicBezTo>
                    <a:pt x="129" y="12"/>
                    <a:pt x="128" y="13"/>
                    <a:pt x="128" y="13"/>
                  </a:cubicBezTo>
                  <a:cubicBezTo>
                    <a:pt x="127" y="13"/>
                    <a:pt x="127" y="12"/>
                    <a:pt x="126" y="12"/>
                  </a:cubicBezTo>
                  <a:cubicBezTo>
                    <a:pt x="126" y="13"/>
                    <a:pt x="127" y="13"/>
                    <a:pt x="128" y="14"/>
                  </a:cubicBezTo>
                  <a:cubicBezTo>
                    <a:pt x="129" y="15"/>
                    <a:pt x="129" y="15"/>
                    <a:pt x="130" y="16"/>
                  </a:cubicBezTo>
                  <a:cubicBezTo>
                    <a:pt x="129" y="18"/>
                    <a:pt x="128" y="16"/>
                    <a:pt x="126" y="16"/>
                  </a:cubicBezTo>
                  <a:cubicBezTo>
                    <a:pt x="125" y="16"/>
                    <a:pt x="123" y="19"/>
                    <a:pt x="122" y="16"/>
                  </a:cubicBezTo>
                  <a:cubicBezTo>
                    <a:pt x="122" y="15"/>
                    <a:pt x="123" y="15"/>
                    <a:pt x="124" y="14"/>
                  </a:cubicBezTo>
                  <a:cubicBezTo>
                    <a:pt x="123" y="14"/>
                    <a:pt x="123" y="14"/>
                    <a:pt x="123" y="14"/>
                  </a:cubicBezTo>
                  <a:cubicBezTo>
                    <a:pt x="122" y="14"/>
                    <a:pt x="122" y="15"/>
                    <a:pt x="121" y="15"/>
                  </a:cubicBezTo>
                  <a:cubicBezTo>
                    <a:pt x="121" y="15"/>
                    <a:pt x="120" y="16"/>
                    <a:pt x="119" y="16"/>
                  </a:cubicBezTo>
                  <a:cubicBezTo>
                    <a:pt x="119" y="16"/>
                    <a:pt x="118" y="16"/>
                    <a:pt x="117" y="16"/>
                  </a:cubicBezTo>
                  <a:cubicBezTo>
                    <a:pt x="116" y="16"/>
                    <a:pt x="115" y="17"/>
                    <a:pt x="114" y="18"/>
                  </a:cubicBezTo>
                  <a:cubicBezTo>
                    <a:pt x="113" y="18"/>
                    <a:pt x="113" y="18"/>
                    <a:pt x="112" y="18"/>
                  </a:cubicBezTo>
                  <a:cubicBezTo>
                    <a:pt x="111" y="18"/>
                    <a:pt x="110" y="19"/>
                    <a:pt x="108" y="20"/>
                  </a:cubicBezTo>
                  <a:cubicBezTo>
                    <a:pt x="107" y="20"/>
                    <a:pt x="106" y="21"/>
                    <a:pt x="105" y="22"/>
                  </a:cubicBezTo>
                  <a:cubicBezTo>
                    <a:pt x="104" y="22"/>
                    <a:pt x="103" y="24"/>
                    <a:pt x="103" y="24"/>
                  </a:cubicBezTo>
                  <a:cubicBezTo>
                    <a:pt x="103" y="25"/>
                    <a:pt x="105" y="25"/>
                    <a:pt x="105" y="25"/>
                  </a:cubicBezTo>
                  <a:cubicBezTo>
                    <a:pt x="105" y="26"/>
                    <a:pt x="104" y="27"/>
                    <a:pt x="104" y="27"/>
                  </a:cubicBezTo>
                  <a:cubicBezTo>
                    <a:pt x="105" y="28"/>
                    <a:pt x="106" y="27"/>
                    <a:pt x="107" y="27"/>
                  </a:cubicBezTo>
                  <a:cubicBezTo>
                    <a:pt x="108" y="27"/>
                    <a:pt x="109" y="29"/>
                    <a:pt x="110" y="29"/>
                  </a:cubicBezTo>
                  <a:cubicBezTo>
                    <a:pt x="111" y="30"/>
                    <a:pt x="112" y="30"/>
                    <a:pt x="113" y="31"/>
                  </a:cubicBezTo>
                  <a:cubicBezTo>
                    <a:pt x="115" y="31"/>
                    <a:pt x="116" y="30"/>
                    <a:pt x="117" y="31"/>
                  </a:cubicBezTo>
                  <a:cubicBezTo>
                    <a:pt x="117" y="32"/>
                    <a:pt x="115" y="33"/>
                    <a:pt x="115" y="33"/>
                  </a:cubicBezTo>
                  <a:cubicBezTo>
                    <a:pt x="116" y="34"/>
                    <a:pt x="115" y="35"/>
                    <a:pt x="115" y="36"/>
                  </a:cubicBezTo>
                  <a:cubicBezTo>
                    <a:pt x="115" y="36"/>
                    <a:pt x="115" y="37"/>
                    <a:pt x="116" y="38"/>
                  </a:cubicBezTo>
                  <a:cubicBezTo>
                    <a:pt x="117" y="38"/>
                    <a:pt x="119" y="37"/>
                    <a:pt x="119" y="36"/>
                  </a:cubicBezTo>
                  <a:cubicBezTo>
                    <a:pt x="120" y="34"/>
                    <a:pt x="119" y="33"/>
                    <a:pt x="120" y="32"/>
                  </a:cubicBezTo>
                  <a:cubicBezTo>
                    <a:pt x="125" y="32"/>
                    <a:pt x="129" y="30"/>
                    <a:pt x="129" y="25"/>
                  </a:cubicBezTo>
                  <a:cubicBezTo>
                    <a:pt x="129" y="24"/>
                    <a:pt x="128" y="24"/>
                    <a:pt x="128" y="23"/>
                  </a:cubicBezTo>
                  <a:cubicBezTo>
                    <a:pt x="129" y="23"/>
                    <a:pt x="130" y="22"/>
                    <a:pt x="130" y="21"/>
                  </a:cubicBezTo>
                  <a:cubicBezTo>
                    <a:pt x="130" y="21"/>
                    <a:pt x="131" y="20"/>
                    <a:pt x="131" y="20"/>
                  </a:cubicBezTo>
                  <a:cubicBezTo>
                    <a:pt x="131" y="19"/>
                    <a:pt x="132" y="18"/>
                    <a:pt x="132" y="18"/>
                  </a:cubicBezTo>
                  <a:cubicBezTo>
                    <a:pt x="132" y="18"/>
                    <a:pt x="132" y="18"/>
                    <a:pt x="132" y="18"/>
                  </a:cubicBezTo>
                  <a:cubicBezTo>
                    <a:pt x="133" y="18"/>
                    <a:pt x="133" y="18"/>
                    <a:pt x="134" y="18"/>
                  </a:cubicBezTo>
                  <a:cubicBezTo>
                    <a:pt x="134" y="18"/>
                    <a:pt x="135" y="19"/>
                    <a:pt x="136" y="19"/>
                  </a:cubicBezTo>
                  <a:cubicBezTo>
                    <a:pt x="137" y="19"/>
                    <a:pt x="137" y="18"/>
                    <a:pt x="138" y="18"/>
                  </a:cubicBezTo>
                  <a:cubicBezTo>
                    <a:pt x="139" y="19"/>
                    <a:pt x="139" y="20"/>
                    <a:pt x="140" y="20"/>
                  </a:cubicBezTo>
                  <a:cubicBezTo>
                    <a:pt x="141" y="21"/>
                    <a:pt x="142" y="21"/>
                    <a:pt x="142" y="21"/>
                  </a:cubicBezTo>
                  <a:cubicBezTo>
                    <a:pt x="142" y="22"/>
                    <a:pt x="141" y="22"/>
                    <a:pt x="141" y="23"/>
                  </a:cubicBezTo>
                  <a:cubicBezTo>
                    <a:pt x="141" y="23"/>
                    <a:pt x="141" y="23"/>
                    <a:pt x="141" y="23"/>
                  </a:cubicBezTo>
                  <a:cubicBezTo>
                    <a:pt x="141" y="24"/>
                    <a:pt x="142" y="25"/>
                    <a:pt x="142" y="25"/>
                  </a:cubicBezTo>
                  <a:cubicBezTo>
                    <a:pt x="143" y="25"/>
                    <a:pt x="144" y="25"/>
                    <a:pt x="145" y="25"/>
                  </a:cubicBezTo>
                  <a:cubicBezTo>
                    <a:pt x="146" y="24"/>
                    <a:pt x="146" y="23"/>
                    <a:pt x="147" y="23"/>
                  </a:cubicBezTo>
                  <a:cubicBezTo>
                    <a:pt x="148" y="24"/>
                    <a:pt x="149" y="24"/>
                    <a:pt x="150" y="25"/>
                  </a:cubicBezTo>
                  <a:cubicBezTo>
                    <a:pt x="150" y="26"/>
                    <a:pt x="150" y="26"/>
                    <a:pt x="150" y="26"/>
                  </a:cubicBezTo>
                  <a:cubicBezTo>
                    <a:pt x="150" y="27"/>
                    <a:pt x="150" y="28"/>
                    <a:pt x="150" y="29"/>
                  </a:cubicBezTo>
                  <a:cubicBezTo>
                    <a:pt x="150" y="31"/>
                    <a:pt x="152" y="31"/>
                    <a:pt x="153" y="32"/>
                  </a:cubicBezTo>
                  <a:cubicBezTo>
                    <a:pt x="154" y="32"/>
                    <a:pt x="154" y="33"/>
                    <a:pt x="154" y="33"/>
                  </a:cubicBezTo>
                  <a:cubicBezTo>
                    <a:pt x="155" y="34"/>
                    <a:pt x="155" y="34"/>
                    <a:pt x="155" y="34"/>
                  </a:cubicBezTo>
                  <a:cubicBezTo>
                    <a:pt x="155" y="36"/>
                    <a:pt x="154" y="36"/>
                    <a:pt x="154" y="38"/>
                  </a:cubicBezTo>
                  <a:cubicBezTo>
                    <a:pt x="154" y="39"/>
                    <a:pt x="153" y="39"/>
                    <a:pt x="153" y="40"/>
                  </a:cubicBezTo>
                  <a:cubicBezTo>
                    <a:pt x="153" y="41"/>
                    <a:pt x="155" y="40"/>
                    <a:pt x="156" y="41"/>
                  </a:cubicBezTo>
                  <a:cubicBezTo>
                    <a:pt x="156" y="42"/>
                    <a:pt x="156" y="43"/>
                    <a:pt x="155" y="44"/>
                  </a:cubicBezTo>
                  <a:cubicBezTo>
                    <a:pt x="156" y="44"/>
                    <a:pt x="156" y="46"/>
                    <a:pt x="155" y="46"/>
                  </a:cubicBezTo>
                  <a:cubicBezTo>
                    <a:pt x="154" y="46"/>
                    <a:pt x="154" y="45"/>
                    <a:pt x="153" y="45"/>
                  </a:cubicBezTo>
                  <a:cubicBezTo>
                    <a:pt x="152" y="45"/>
                    <a:pt x="152" y="45"/>
                    <a:pt x="151" y="45"/>
                  </a:cubicBezTo>
                  <a:cubicBezTo>
                    <a:pt x="151" y="45"/>
                    <a:pt x="150" y="44"/>
                    <a:pt x="150" y="44"/>
                  </a:cubicBezTo>
                  <a:cubicBezTo>
                    <a:pt x="148" y="44"/>
                    <a:pt x="147" y="45"/>
                    <a:pt x="146" y="44"/>
                  </a:cubicBezTo>
                  <a:cubicBezTo>
                    <a:pt x="147" y="42"/>
                    <a:pt x="149" y="41"/>
                    <a:pt x="151" y="39"/>
                  </a:cubicBezTo>
                  <a:cubicBezTo>
                    <a:pt x="151" y="39"/>
                    <a:pt x="152" y="39"/>
                    <a:pt x="152" y="38"/>
                  </a:cubicBezTo>
                  <a:cubicBezTo>
                    <a:pt x="151" y="37"/>
                    <a:pt x="150" y="38"/>
                    <a:pt x="149" y="38"/>
                  </a:cubicBezTo>
                  <a:cubicBezTo>
                    <a:pt x="148" y="39"/>
                    <a:pt x="147" y="39"/>
                    <a:pt x="146" y="40"/>
                  </a:cubicBezTo>
                  <a:cubicBezTo>
                    <a:pt x="145" y="40"/>
                    <a:pt x="142" y="39"/>
                    <a:pt x="141" y="40"/>
                  </a:cubicBezTo>
                  <a:cubicBezTo>
                    <a:pt x="141" y="41"/>
                    <a:pt x="143" y="40"/>
                    <a:pt x="142" y="42"/>
                  </a:cubicBezTo>
                  <a:cubicBezTo>
                    <a:pt x="142" y="42"/>
                    <a:pt x="141" y="42"/>
                    <a:pt x="141" y="41"/>
                  </a:cubicBezTo>
                  <a:cubicBezTo>
                    <a:pt x="140" y="41"/>
                    <a:pt x="140" y="40"/>
                    <a:pt x="140" y="40"/>
                  </a:cubicBezTo>
                  <a:cubicBezTo>
                    <a:pt x="140" y="40"/>
                    <a:pt x="138" y="39"/>
                    <a:pt x="137" y="40"/>
                  </a:cubicBezTo>
                  <a:cubicBezTo>
                    <a:pt x="136" y="40"/>
                    <a:pt x="135" y="40"/>
                    <a:pt x="135" y="41"/>
                  </a:cubicBezTo>
                  <a:cubicBezTo>
                    <a:pt x="136" y="42"/>
                    <a:pt x="138" y="41"/>
                    <a:pt x="138" y="42"/>
                  </a:cubicBezTo>
                  <a:cubicBezTo>
                    <a:pt x="138" y="43"/>
                    <a:pt x="136" y="44"/>
                    <a:pt x="136" y="46"/>
                  </a:cubicBezTo>
                  <a:cubicBezTo>
                    <a:pt x="136" y="46"/>
                    <a:pt x="137" y="47"/>
                    <a:pt x="138" y="47"/>
                  </a:cubicBezTo>
                  <a:cubicBezTo>
                    <a:pt x="138" y="48"/>
                    <a:pt x="139" y="47"/>
                    <a:pt x="139" y="47"/>
                  </a:cubicBezTo>
                  <a:cubicBezTo>
                    <a:pt x="140" y="47"/>
                    <a:pt x="140" y="48"/>
                    <a:pt x="140" y="48"/>
                  </a:cubicBezTo>
                  <a:cubicBezTo>
                    <a:pt x="141" y="47"/>
                    <a:pt x="142" y="46"/>
                    <a:pt x="143" y="46"/>
                  </a:cubicBezTo>
                  <a:cubicBezTo>
                    <a:pt x="144" y="48"/>
                    <a:pt x="142" y="48"/>
                    <a:pt x="140" y="49"/>
                  </a:cubicBezTo>
                  <a:cubicBezTo>
                    <a:pt x="139" y="49"/>
                    <a:pt x="137" y="50"/>
                    <a:pt x="135" y="50"/>
                  </a:cubicBezTo>
                  <a:cubicBezTo>
                    <a:pt x="135" y="51"/>
                    <a:pt x="132" y="53"/>
                    <a:pt x="132" y="51"/>
                  </a:cubicBezTo>
                  <a:cubicBezTo>
                    <a:pt x="132" y="50"/>
                    <a:pt x="133" y="50"/>
                    <a:pt x="133" y="49"/>
                  </a:cubicBezTo>
                  <a:cubicBezTo>
                    <a:pt x="132" y="49"/>
                    <a:pt x="130" y="50"/>
                    <a:pt x="129" y="50"/>
                  </a:cubicBezTo>
                  <a:cubicBezTo>
                    <a:pt x="127" y="51"/>
                    <a:pt x="124" y="51"/>
                    <a:pt x="123" y="54"/>
                  </a:cubicBezTo>
                  <a:cubicBezTo>
                    <a:pt x="123" y="54"/>
                    <a:pt x="123" y="55"/>
                    <a:pt x="123" y="55"/>
                  </a:cubicBezTo>
                  <a:cubicBezTo>
                    <a:pt x="123" y="56"/>
                    <a:pt x="121" y="56"/>
                    <a:pt x="121" y="56"/>
                  </a:cubicBezTo>
                  <a:cubicBezTo>
                    <a:pt x="120" y="56"/>
                    <a:pt x="119" y="57"/>
                    <a:pt x="118" y="57"/>
                  </a:cubicBezTo>
                  <a:cubicBezTo>
                    <a:pt x="118" y="57"/>
                    <a:pt x="117" y="57"/>
                    <a:pt x="117" y="57"/>
                  </a:cubicBezTo>
                  <a:cubicBezTo>
                    <a:pt x="116" y="58"/>
                    <a:pt x="116" y="59"/>
                    <a:pt x="115" y="59"/>
                  </a:cubicBezTo>
                  <a:cubicBezTo>
                    <a:pt x="114" y="60"/>
                    <a:pt x="114" y="60"/>
                    <a:pt x="113" y="60"/>
                  </a:cubicBezTo>
                  <a:cubicBezTo>
                    <a:pt x="113" y="61"/>
                    <a:pt x="113" y="62"/>
                    <a:pt x="112" y="62"/>
                  </a:cubicBezTo>
                  <a:cubicBezTo>
                    <a:pt x="111" y="62"/>
                    <a:pt x="111" y="62"/>
                    <a:pt x="110" y="62"/>
                  </a:cubicBezTo>
                  <a:cubicBezTo>
                    <a:pt x="110" y="63"/>
                    <a:pt x="111" y="65"/>
                    <a:pt x="110" y="66"/>
                  </a:cubicBezTo>
                  <a:cubicBezTo>
                    <a:pt x="109" y="67"/>
                    <a:pt x="108" y="68"/>
                    <a:pt x="106" y="69"/>
                  </a:cubicBezTo>
                  <a:cubicBezTo>
                    <a:pt x="105" y="69"/>
                    <a:pt x="105" y="69"/>
                    <a:pt x="103" y="70"/>
                  </a:cubicBezTo>
                  <a:cubicBezTo>
                    <a:pt x="103" y="70"/>
                    <a:pt x="102" y="71"/>
                    <a:pt x="101" y="72"/>
                  </a:cubicBezTo>
                  <a:cubicBezTo>
                    <a:pt x="101" y="72"/>
                    <a:pt x="100" y="72"/>
                    <a:pt x="100" y="73"/>
                  </a:cubicBezTo>
                  <a:cubicBezTo>
                    <a:pt x="100" y="116"/>
                    <a:pt x="100" y="116"/>
                    <a:pt x="100" y="116"/>
                  </a:cubicBezTo>
                  <a:cubicBezTo>
                    <a:pt x="100" y="116"/>
                    <a:pt x="101" y="115"/>
                    <a:pt x="101" y="115"/>
                  </a:cubicBezTo>
                  <a:cubicBezTo>
                    <a:pt x="102" y="114"/>
                    <a:pt x="102" y="113"/>
                    <a:pt x="103" y="112"/>
                  </a:cubicBezTo>
                  <a:cubicBezTo>
                    <a:pt x="104" y="112"/>
                    <a:pt x="105" y="112"/>
                    <a:pt x="106" y="111"/>
                  </a:cubicBezTo>
                  <a:cubicBezTo>
                    <a:pt x="107" y="111"/>
                    <a:pt x="107" y="111"/>
                    <a:pt x="108" y="110"/>
                  </a:cubicBezTo>
                  <a:cubicBezTo>
                    <a:pt x="108" y="110"/>
                    <a:pt x="109" y="109"/>
                    <a:pt x="109" y="110"/>
                  </a:cubicBezTo>
                  <a:cubicBezTo>
                    <a:pt x="110" y="111"/>
                    <a:pt x="108" y="111"/>
                    <a:pt x="109" y="112"/>
                  </a:cubicBezTo>
                  <a:cubicBezTo>
                    <a:pt x="110" y="113"/>
                    <a:pt x="111" y="111"/>
                    <a:pt x="112" y="111"/>
                  </a:cubicBezTo>
                  <a:cubicBezTo>
                    <a:pt x="112" y="111"/>
                    <a:pt x="114" y="111"/>
                    <a:pt x="114" y="112"/>
                  </a:cubicBezTo>
                  <a:cubicBezTo>
                    <a:pt x="115" y="112"/>
                    <a:pt x="115" y="113"/>
                    <a:pt x="116" y="113"/>
                  </a:cubicBezTo>
                  <a:cubicBezTo>
                    <a:pt x="117" y="113"/>
                    <a:pt x="117" y="113"/>
                    <a:pt x="118" y="113"/>
                  </a:cubicBezTo>
                  <a:cubicBezTo>
                    <a:pt x="119" y="113"/>
                    <a:pt x="120" y="114"/>
                    <a:pt x="121" y="114"/>
                  </a:cubicBezTo>
                  <a:cubicBezTo>
                    <a:pt x="122" y="114"/>
                    <a:pt x="122" y="113"/>
                    <a:pt x="123" y="113"/>
                  </a:cubicBezTo>
                  <a:cubicBezTo>
                    <a:pt x="125" y="112"/>
                    <a:pt x="125" y="113"/>
                    <a:pt x="126" y="114"/>
                  </a:cubicBezTo>
                  <a:cubicBezTo>
                    <a:pt x="127" y="114"/>
                    <a:pt x="127" y="113"/>
                    <a:pt x="128" y="113"/>
                  </a:cubicBezTo>
                  <a:cubicBezTo>
                    <a:pt x="127" y="114"/>
                    <a:pt x="128" y="115"/>
                    <a:pt x="128" y="115"/>
                  </a:cubicBezTo>
                  <a:cubicBezTo>
                    <a:pt x="129" y="116"/>
                    <a:pt x="128" y="116"/>
                    <a:pt x="129" y="116"/>
                  </a:cubicBezTo>
                  <a:cubicBezTo>
                    <a:pt x="129" y="117"/>
                    <a:pt x="130" y="117"/>
                    <a:pt x="131" y="117"/>
                  </a:cubicBezTo>
                  <a:cubicBezTo>
                    <a:pt x="132" y="118"/>
                    <a:pt x="132" y="119"/>
                    <a:pt x="133" y="120"/>
                  </a:cubicBezTo>
                  <a:cubicBezTo>
                    <a:pt x="134" y="121"/>
                    <a:pt x="135" y="122"/>
                    <a:pt x="136" y="122"/>
                  </a:cubicBezTo>
                  <a:cubicBezTo>
                    <a:pt x="137" y="122"/>
                    <a:pt x="138" y="121"/>
                    <a:pt x="139" y="121"/>
                  </a:cubicBezTo>
                  <a:cubicBezTo>
                    <a:pt x="141" y="122"/>
                    <a:pt x="143" y="123"/>
                    <a:pt x="144" y="124"/>
                  </a:cubicBezTo>
                  <a:cubicBezTo>
                    <a:pt x="145" y="124"/>
                    <a:pt x="146" y="125"/>
                    <a:pt x="146" y="126"/>
                  </a:cubicBezTo>
                  <a:cubicBezTo>
                    <a:pt x="146" y="126"/>
                    <a:pt x="146" y="127"/>
                    <a:pt x="146" y="127"/>
                  </a:cubicBezTo>
                  <a:cubicBezTo>
                    <a:pt x="147" y="129"/>
                    <a:pt x="148" y="129"/>
                    <a:pt x="148" y="131"/>
                  </a:cubicBezTo>
                  <a:cubicBezTo>
                    <a:pt x="148" y="132"/>
                    <a:pt x="149" y="132"/>
                    <a:pt x="149" y="133"/>
                  </a:cubicBezTo>
                  <a:cubicBezTo>
                    <a:pt x="150" y="133"/>
                    <a:pt x="151" y="134"/>
                    <a:pt x="151" y="134"/>
                  </a:cubicBezTo>
                  <a:cubicBezTo>
                    <a:pt x="152" y="134"/>
                    <a:pt x="152" y="134"/>
                    <a:pt x="152" y="134"/>
                  </a:cubicBezTo>
                  <a:cubicBezTo>
                    <a:pt x="154" y="134"/>
                    <a:pt x="154" y="134"/>
                    <a:pt x="155" y="135"/>
                  </a:cubicBezTo>
                  <a:cubicBezTo>
                    <a:pt x="156" y="135"/>
                    <a:pt x="157" y="135"/>
                    <a:pt x="157" y="135"/>
                  </a:cubicBezTo>
                  <a:cubicBezTo>
                    <a:pt x="158" y="136"/>
                    <a:pt x="158" y="137"/>
                    <a:pt x="158" y="137"/>
                  </a:cubicBezTo>
                  <a:cubicBezTo>
                    <a:pt x="159" y="137"/>
                    <a:pt x="160" y="137"/>
                    <a:pt x="160" y="137"/>
                  </a:cubicBezTo>
                  <a:cubicBezTo>
                    <a:pt x="161" y="137"/>
                    <a:pt x="163" y="138"/>
                    <a:pt x="164" y="138"/>
                  </a:cubicBezTo>
                  <a:cubicBezTo>
                    <a:pt x="164" y="138"/>
                    <a:pt x="165" y="138"/>
                    <a:pt x="165" y="138"/>
                  </a:cubicBezTo>
                  <a:cubicBezTo>
                    <a:pt x="167" y="138"/>
                    <a:pt x="168" y="139"/>
                    <a:pt x="169" y="139"/>
                  </a:cubicBezTo>
                  <a:cubicBezTo>
                    <a:pt x="156" y="159"/>
                    <a:pt x="137" y="173"/>
                    <a:pt x="114" y="179"/>
                  </a:cubicBezTo>
                  <a:cubicBezTo>
                    <a:pt x="114" y="178"/>
                    <a:pt x="114" y="177"/>
                    <a:pt x="114" y="176"/>
                  </a:cubicBezTo>
                  <a:cubicBezTo>
                    <a:pt x="114" y="174"/>
                    <a:pt x="114" y="173"/>
                    <a:pt x="114" y="171"/>
                  </a:cubicBezTo>
                  <a:cubicBezTo>
                    <a:pt x="113" y="170"/>
                    <a:pt x="113" y="168"/>
                    <a:pt x="113" y="167"/>
                  </a:cubicBezTo>
                  <a:cubicBezTo>
                    <a:pt x="112" y="166"/>
                    <a:pt x="110" y="165"/>
                    <a:pt x="109" y="164"/>
                  </a:cubicBezTo>
                  <a:cubicBezTo>
                    <a:pt x="108" y="164"/>
                    <a:pt x="107" y="163"/>
                    <a:pt x="107" y="163"/>
                  </a:cubicBezTo>
                  <a:cubicBezTo>
                    <a:pt x="105" y="162"/>
                    <a:pt x="102" y="161"/>
                    <a:pt x="101" y="159"/>
                  </a:cubicBezTo>
                  <a:cubicBezTo>
                    <a:pt x="101" y="159"/>
                    <a:pt x="101" y="158"/>
                    <a:pt x="101" y="157"/>
                  </a:cubicBezTo>
                  <a:cubicBezTo>
                    <a:pt x="100" y="157"/>
                    <a:pt x="100" y="156"/>
                    <a:pt x="100" y="156"/>
                  </a:cubicBezTo>
                  <a:lnTo>
                    <a:pt x="100" y="186"/>
                  </a:lnTo>
                  <a:close/>
                  <a:moveTo>
                    <a:pt x="2" y="74"/>
                  </a:moveTo>
                  <a:cubicBezTo>
                    <a:pt x="2" y="76"/>
                    <a:pt x="1" y="77"/>
                    <a:pt x="1" y="79"/>
                  </a:cubicBezTo>
                  <a:cubicBezTo>
                    <a:pt x="1" y="80"/>
                    <a:pt x="1" y="82"/>
                    <a:pt x="0" y="83"/>
                  </a:cubicBezTo>
                  <a:cubicBezTo>
                    <a:pt x="0" y="87"/>
                    <a:pt x="0" y="90"/>
                    <a:pt x="0" y="93"/>
                  </a:cubicBezTo>
                  <a:cubicBezTo>
                    <a:pt x="0" y="96"/>
                    <a:pt x="0" y="99"/>
                    <a:pt x="0" y="103"/>
                  </a:cubicBezTo>
                  <a:cubicBezTo>
                    <a:pt x="1" y="104"/>
                    <a:pt x="1" y="106"/>
                    <a:pt x="1" y="107"/>
                  </a:cubicBezTo>
                  <a:cubicBezTo>
                    <a:pt x="1" y="109"/>
                    <a:pt x="2" y="110"/>
                    <a:pt x="2" y="112"/>
                  </a:cubicBezTo>
                  <a:cubicBezTo>
                    <a:pt x="2" y="113"/>
                    <a:pt x="3" y="115"/>
                    <a:pt x="3" y="116"/>
                  </a:cubicBezTo>
                  <a:cubicBezTo>
                    <a:pt x="4" y="119"/>
                    <a:pt x="5" y="122"/>
                    <a:pt x="6" y="125"/>
                  </a:cubicBezTo>
                  <a:cubicBezTo>
                    <a:pt x="6" y="127"/>
                    <a:pt x="7" y="128"/>
                    <a:pt x="7" y="129"/>
                  </a:cubicBezTo>
                  <a:cubicBezTo>
                    <a:pt x="8" y="131"/>
                    <a:pt x="9" y="132"/>
                    <a:pt x="9" y="134"/>
                  </a:cubicBezTo>
                  <a:cubicBezTo>
                    <a:pt x="10" y="134"/>
                    <a:pt x="10" y="135"/>
                    <a:pt x="10" y="136"/>
                  </a:cubicBezTo>
                  <a:cubicBezTo>
                    <a:pt x="11" y="137"/>
                    <a:pt x="12" y="138"/>
                    <a:pt x="12" y="140"/>
                  </a:cubicBezTo>
                  <a:cubicBezTo>
                    <a:pt x="15" y="143"/>
                    <a:pt x="17" y="147"/>
                    <a:pt x="20" y="151"/>
                  </a:cubicBezTo>
                  <a:cubicBezTo>
                    <a:pt x="21" y="152"/>
                    <a:pt x="23" y="154"/>
                    <a:pt x="24" y="156"/>
                  </a:cubicBezTo>
                  <a:cubicBezTo>
                    <a:pt x="25" y="157"/>
                    <a:pt x="26" y="158"/>
                    <a:pt x="27" y="159"/>
                  </a:cubicBezTo>
                  <a:cubicBezTo>
                    <a:pt x="28" y="160"/>
                    <a:pt x="29" y="161"/>
                    <a:pt x="31" y="162"/>
                  </a:cubicBezTo>
                  <a:cubicBezTo>
                    <a:pt x="36" y="167"/>
                    <a:pt x="41" y="171"/>
                    <a:pt x="47" y="174"/>
                  </a:cubicBezTo>
                  <a:cubicBezTo>
                    <a:pt x="48" y="175"/>
                    <a:pt x="50" y="176"/>
                    <a:pt x="51" y="176"/>
                  </a:cubicBezTo>
                  <a:cubicBezTo>
                    <a:pt x="54" y="178"/>
                    <a:pt x="56" y="179"/>
                    <a:pt x="59" y="180"/>
                  </a:cubicBezTo>
                  <a:cubicBezTo>
                    <a:pt x="61" y="181"/>
                    <a:pt x="62" y="181"/>
                    <a:pt x="63" y="182"/>
                  </a:cubicBezTo>
                  <a:cubicBezTo>
                    <a:pt x="73" y="185"/>
                    <a:pt x="83" y="186"/>
                    <a:pt x="93" y="186"/>
                  </a:cubicBezTo>
                  <a:cubicBezTo>
                    <a:pt x="96" y="186"/>
                    <a:pt x="98" y="186"/>
                    <a:pt x="100" y="186"/>
                  </a:cubicBezTo>
                  <a:cubicBezTo>
                    <a:pt x="100" y="156"/>
                    <a:pt x="100" y="156"/>
                    <a:pt x="100" y="156"/>
                  </a:cubicBezTo>
                  <a:cubicBezTo>
                    <a:pt x="99" y="156"/>
                    <a:pt x="99" y="155"/>
                    <a:pt x="99" y="154"/>
                  </a:cubicBezTo>
                  <a:cubicBezTo>
                    <a:pt x="97" y="153"/>
                    <a:pt x="96" y="150"/>
                    <a:pt x="95" y="148"/>
                  </a:cubicBezTo>
                  <a:cubicBezTo>
                    <a:pt x="95" y="147"/>
                    <a:pt x="94" y="146"/>
                    <a:pt x="93" y="145"/>
                  </a:cubicBezTo>
                  <a:cubicBezTo>
                    <a:pt x="93" y="145"/>
                    <a:pt x="92" y="144"/>
                    <a:pt x="91" y="144"/>
                  </a:cubicBezTo>
                  <a:cubicBezTo>
                    <a:pt x="91" y="143"/>
                    <a:pt x="90" y="142"/>
                    <a:pt x="91" y="141"/>
                  </a:cubicBezTo>
                  <a:cubicBezTo>
                    <a:pt x="91" y="140"/>
                    <a:pt x="93" y="139"/>
                    <a:pt x="93" y="138"/>
                  </a:cubicBezTo>
                  <a:cubicBezTo>
                    <a:pt x="93" y="138"/>
                    <a:pt x="92" y="137"/>
                    <a:pt x="91" y="136"/>
                  </a:cubicBezTo>
                  <a:cubicBezTo>
                    <a:pt x="91" y="135"/>
                    <a:pt x="92" y="134"/>
                    <a:pt x="92" y="133"/>
                  </a:cubicBezTo>
                  <a:cubicBezTo>
                    <a:pt x="92" y="132"/>
                    <a:pt x="93" y="132"/>
                    <a:pt x="93" y="131"/>
                  </a:cubicBezTo>
                  <a:cubicBezTo>
                    <a:pt x="93" y="131"/>
                    <a:pt x="94" y="131"/>
                    <a:pt x="94" y="130"/>
                  </a:cubicBezTo>
                  <a:cubicBezTo>
                    <a:pt x="95" y="130"/>
                    <a:pt x="95" y="129"/>
                    <a:pt x="95" y="129"/>
                  </a:cubicBezTo>
                  <a:cubicBezTo>
                    <a:pt x="96" y="128"/>
                    <a:pt x="97" y="127"/>
                    <a:pt x="98" y="126"/>
                  </a:cubicBezTo>
                  <a:cubicBezTo>
                    <a:pt x="98" y="126"/>
                    <a:pt x="98" y="122"/>
                    <a:pt x="98" y="121"/>
                  </a:cubicBezTo>
                  <a:cubicBezTo>
                    <a:pt x="98" y="120"/>
                    <a:pt x="97" y="119"/>
                    <a:pt x="97" y="119"/>
                  </a:cubicBezTo>
                  <a:cubicBezTo>
                    <a:pt x="96" y="117"/>
                    <a:pt x="96" y="116"/>
                    <a:pt x="95" y="116"/>
                  </a:cubicBezTo>
                  <a:cubicBezTo>
                    <a:pt x="94" y="116"/>
                    <a:pt x="93" y="117"/>
                    <a:pt x="93" y="117"/>
                  </a:cubicBezTo>
                  <a:cubicBezTo>
                    <a:pt x="93" y="118"/>
                    <a:pt x="93" y="119"/>
                    <a:pt x="92" y="119"/>
                  </a:cubicBezTo>
                  <a:cubicBezTo>
                    <a:pt x="91" y="119"/>
                    <a:pt x="91" y="118"/>
                    <a:pt x="89" y="118"/>
                  </a:cubicBezTo>
                  <a:cubicBezTo>
                    <a:pt x="89" y="117"/>
                    <a:pt x="88" y="117"/>
                    <a:pt x="88" y="117"/>
                  </a:cubicBezTo>
                  <a:cubicBezTo>
                    <a:pt x="87" y="117"/>
                    <a:pt x="86" y="115"/>
                    <a:pt x="85" y="115"/>
                  </a:cubicBezTo>
                  <a:cubicBezTo>
                    <a:pt x="84" y="114"/>
                    <a:pt x="84" y="115"/>
                    <a:pt x="83" y="114"/>
                  </a:cubicBezTo>
                  <a:cubicBezTo>
                    <a:pt x="83" y="113"/>
                    <a:pt x="83" y="112"/>
                    <a:pt x="83" y="112"/>
                  </a:cubicBezTo>
                  <a:cubicBezTo>
                    <a:pt x="82" y="111"/>
                    <a:pt x="81" y="109"/>
                    <a:pt x="80" y="108"/>
                  </a:cubicBezTo>
                  <a:cubicBezTo>
                    <a:pt x="79" y="108"/>
                    <a:pt x="78" y="108"/>
                    <a:pt x="77" y="108"/>
                  </a:cubicBezTo>
                  <a:cubicBezTo>
                    <a:pt x="76" y="107"/>
                    <a:pt x="76" y="107"/>
                    <a:pt x="75" y="107"/>
                  </a:cubicBezTo>
                  <a:cubicBezTo>
                    <a:pt x="74" y="107"/>
                    <a:pt x="74" y="107"/>
                    <a:pt x="73" y="107"/>
                  </a:cubicBezTo>
                  <a:cubicBezTo>
                    <a:pt x="71" y="106"/>
                    <a:pt x="70" y="102"/>
                    <a:pt x="68" y="103"/>
                  </a:cubicBezTo>
                  <a:cubicBezTo>
                    <a:pt x="67" y="103"/>
                    <a:pt x="66" y="104"/>
                    <a:pt x="65" y="104"/>
                  </a:cubicBezTo>
                  <a:cubicBezTo>
                    <a:pt x="64" y="104"/>
                    <a:pt x="62" y="103"/>
                    <a:pt x="61" y="102"/>
                  </a:cubicBezTo>
                  <a:cubicBezTo>
                    <a:pt x="60" y="102"/>
                    <a:pt x="58" y="101"/>
                    <a:pt x="57" y="101"/>
                  </a:cubicBezTo>
                  <a:cubicBezTo>
                    <a:pt x="57" y="100"/>
                    <a:pt x="56" y="100"/>
                    <a:pt x="55" y="99"/>
                  </a:cubicBezTo>
                  <a:cubicBezTo>
                    <a:pt x="55" y="99"/>
                    <a:pt x="54" y="99"/>
                    <a:pt x="54" y="99"/>
                  </a:cubicBezTo>
                  <a:cubicBezTo>
                    <a:pt x="53" y="99"/>
                    <a:pt x="52" y="98"/>
                    <a:pt x="51" y="97"/>
                  </a:cubicBezTo>
                  <a:cubicBezTo>
                    <a:pt x="51" y="97"/>
                    <a:pt x="50" y="96"/>
                    <a:pt x="50" y="95"/>
                  </a:cubicBezTo>
                  <a:cubicBezTo>
                    <a:pt x="50" y="95"/>
                    <a:pt x="51" y="94"/>
                    <a:pt x="51" y="93"/>
                  </a:cubicBezTo>
                  <a:cubicBezTo>
                    <a:pt x="51" y="91"/>
                    <a:pt x="49" y="89"/>
                    <a:pt x="48" y="88"/>
                  </a:cubicBezTo>
                  <a:cubicBezTo>
                    <a:pt x="47" y="87"/>
                    <a:pt x="46" y="86"/>
                    <a:pt x="45" y="85"/>
                  </a:cubicBezTo>
                  <a:cubicBezTo>
                    <a:pt x="45" y="84"/>
                    <a:pt x="45" y="84"/>
                    <a:pt x="45" y="83"/>
                  </a:cubicBezTo>
                  <a:cubicBezTo>
                    <a:pt x="45" y="83"/>
                    <a:pt x="44" y="82"/>
                    <a:pt x="44" y="81"/>
                  </a:cubicBezTo>
                  <a:cubicBezTo>
                    <a:pt x="43" y="80"/>
                    <a:pt x="42" y="79"/>
                    <a:pt x="42" y="78"/>
                  </a:cubicBezTo>
                  <a:cubicBezTo>
                    <a:pt x="42" y="77"/>
                    <a:pt x="42" y="76"/>
                    <a:pt x="42" y="75"/>
                  </a:cubicBezTo>
                  <a:cubicBezTo>
                    <a:pt x="41" y="73"/>
                    <a:pt x="38" y="74"/>
                    <a:pt x="39" y="76"/>
                  </a:cubicBezTo>
                  <a:cubicBezTo>
                    <a:pt x="39" y="77"/>
                    <a:pt x="40" y="78"/>
                    <a:pt x="40" y="79"/>
                  </a:cubicBezTo>
                  <a:cubicBezTo>
                    <a:pt x="40" y="79"/>
                    <a:pt x="40" y="80"/>
                    <a:pt x="41" y="81"/>
                  </a:cubicBezTo>
                  <a:cubicBezTo>
                    <a:pt x="41" y="82"/>
                    <a:pt x="42" y="82"/>
                    <a:pt x="42" y="83"/>
                  </a:cubicBezTo>
                  <a:cubicBezTo>
                    <a:pt x="42" y="85"/>
                    <a:pt x="42" y="86"/>
                    <a:pt x="43" y="87"/>
                  </a:cubicBezTo>
                  <a:cubicBezTo>
                    <a:pt x="43" y="88"/>
                    <a:pt x="44" y="88"/>
                    <a:pt x="44" y="89"/>
                  </a:cubicBezTo>
                  <a:cubicBezTo>
                    <a:pt x="43" y="90"/>
                    <a:pt x="42" y="89"/>
                    <a:pt x="42" y="88"/>
                  </a:cubicBezTo>
                  <a:cubicBezTo>
                    <a:pt x="41" y="88"/>
                    <a:pt x="40" y="87"/>
                    <a:pt x="40" y="86"/>
                  </a:cubicBezTo>
                  <a:cubicBezTo>
                    <a:pt x="40" y="86"/>
                    <a:pt x="40" y="85"/>
                    <a:pt x="40" y="84"/>
                  </a:cubicBezTo>
                  <a:cubicBezTo>
                    <a:pt x="40" y="83"/>
                    <a:pt x="37" y="83"/>
                    <a:pt x="37" y="81"/>
                  </a:cubicBezTo>
                  <a:cubicBezTo>
                    <a:pt x="37" y="81"/>
                    <a:pt x="38" y="80"/>
                    <a:pt x="38" y="80"/>
                  </a:cubicBezTo>
                  <a:cubicBezTo>
                    <a:pt x="38" y="79"/>
                    <a:pt x="37" y="78"/>
                    <a:pt x="37" y="77"/>
                  </a:cubicBezTo>
                  <a:cubicBezTo>
                    <a:pt x="36" y="76"/>
                    <a:pt x="36" y="75"/>
                    <a:pt x="36" y="74"/>
                  </a:cubicBezTo>
                  <a:cubicBezTo>
                    <a:pt x="36" y="73"/>
                    <a:pt x="36" y="72"/>
                    <a:pt x="36" y="71"/>
                  </a:cubicBezTo>
                  <a:cubicBezTo>
                    <a:pt x="36" y="70"/>
                    <a:pt x="35" y="69"/>
                    <a:pt x="34" y="69"/>
                  </a:cubicBezTo>
                  <a:cubicBezTo>
                    <a:pt x="33" y="69"/>
                    <a:pt x="32" y="69"/>
                    <a:pt x="32" y="68"/>
                  </a:cubicBezTo>
                  <a:cubicBezTo>
                    <a:pt x="32" y="67"/>
                    <a:pt x="31" y="66"/>
                    <a:pt x="31" y="65"/>
                  </a:cubicBezTo>
                  <a:cubicBezTo>
                    <a:pt x="31" y="64"/>
                    <a:pt x="31" y="63"/>
                    <a:pt x="31" y="62"/>
                  </a:cubicBezTo>
                  <a:cubicBezTo>
                    <a:pt x="31" y="60"/>
                    <a:pt x="31" y="59"/>
                    <a:pt x="31" y="58"/>
                  </a:cubicBezTo>
                  <a:cubicBezTo>
                    <a:pt x="32" y="57"/>
                    <a:pt x="33" y="56"/>
                    <a:pt x="33" y="55"/>
                  </a:cubicBezTo>
                  <a:cubicBezTo>
                    <a:pt x="34" y="55"/>
                    <a:pt x="34" y="54"/>
                    <a:pt x="34" y="53"/>
                  </a:cubicBezTo>
                  <a:cubicBezTo>
                    <a:pt x="35" y="52"/>
                    <a:pt x="36" y="51"/>
                    <a:pt x="37" y="49"/>
                  </a:cubicBezTo>
                  <a:cubicBezTo>
                    <a:pt x="39" y="48"/>
                    <a:pt x="40" y="47"/>
                    <a:pt x="40" y="45"/>
                  </a:cubicBezTo>
                  <a:cubicBezTo>
                    <a:pt x="41" y="44"/>
                    <a:pt x="41" y="43"/>
                    <a:pt x="41" y="43"/>
                  </a:cubicBezTo>
                  <a:cubicBezTo>
                    <a:pt x="41" y="42"/>
                    <a:pt x="39" y="41"/>
                    <a:pt x="39" y="40"/>
                  </a:cubicBezTo>
                  <a:cubicBezTo>
                    <a:pt x="39" y="39"/>
                    <a:pt x="40" y="39"/>
                    <a:pt x="41" y="38"/>
                  </a:cubicBezTo>
                  <a:cubicBezTo>
                    <a:pt x="41" y="38"/>
                    <a:pt x="41" y="37"/>
                    <a:pt x="41" y="36"/>
                  </a:cubicBezTo>
                  <a:cubicBezTo>
                    <a:pt x="41" y="35"/>
                    <a:pt x="40" y="34"/>
                    <a:pt x="41" y="33"/>
                  </a:cubicBezTo>
                  <a:cubicBezTo>
                    <a:pt x="41" y="33"/>
                    <a:pt x="42" y="32"/>
                    <a:pt x="41" y="31"/>
                  </a:cubicBezTo>
                  <a:cubicBezTo>
                    <a:pt x="41" y="30"/>
                    <a:pt x="40" y="32"/>
                    <a:pt x="39" y="31"/>
                  </a:cubicBezTo>
                  <a:cubicBezTo>
                    <a:pt x="38" y="31"/>
                    <a:pt x="39" y="30"/>
                    <a:pt x="39" y="29"/>
                  </a:cubicBezTo>
                  <a:cubicBezTo>
                    <a:pt x="39" y="28"/>
                    <a:pt x="39" y="28"/>
                    <a:pt x="39" y="28"/>
                  </a:cubicBezTo>
                  <a:cubicBezTo>
                    <a:pt x="39" y="27"/>
                    <a:pt x="40" y="26"/>
                    <a:pt x="40" y="26"/>
                  </a:cubicBezTo>
                  <a:cubicBezTo>
                    <a:pt x="39" y="26"/>
                    <a:pt x="39" y="25"/>
                    <a:pt x="38" y="24"/>
                  </a:cubicBezTo>
                  <a:cubicBezTo>
                    <a:pt x="49" y="15"/>
                    <a:pt x="63" y="9"/>
                    <a:pt x="78" y="6"/>
                  </a:cubicBezTo>
                  <a:cubicBezTo>
                    <a:pt x="78" y="6"/>
                    <a:pt x="78" y="6"/>
                    <a:pt x="78" y="6"/>
                  </a:cubicBezTo>
                  <a:cubicBezTo>
                    <a:pt x="78" y="6"/>
                    <a:pt x="78" y="7"/>
                    <a:pt x="78" y="7"/>
                  </a:cubicBezTo>
                  <a:cubicBezTo>
                    <a:pt x="79" y="6"/>
                    <a:pt x="80" y="7"/>
                    <a:pt x="81" y="7"/>
                  </a:cubicBezTo>
                  <a:cubicBezTo>
                    <a:pt x="82" y="7"/>
                    <a:pt x="83" y="6"/>
                    <a:pt x="84" y="7"/>
                  </a:cubicBezTo>
                  <a:cubicBezTo>
                    <a:pt x="86" y="7"/>
                    <a:pt x="88" y="9"/>
                    <a:pt x="90" y="8"/>
                  </a:cubicBezTo>
                  <a:cubicBezTo>
                    <a:pt x="90" y="7"/>
                    <a:pt x="90" y="7"/>
                    <a:pt x="90" y="6"/>
                  </a:cubicBezTo>
                  <a:cubicBezTo>
                    <a:pt x="91" y="6"/>
                    <a:pt x="91" y="5"/>
                    <a:pt x="91" y="5"/>
                  </a:cubicBezTo>
                  <a:cubicBezTo>
                    <a:pt x="92" y="5"/>
                    <a:pt x="93" y="5"/>
                    <a:pt x="93" y="5"/>
                  </a:cubicBezTo>
                  <a:cubicBezTo>
                    <a:pt x="96" y="5"/>
                    <a:pt x="98" y="5"/>
                    <a:pt x="100" y="5"/>
                  </a:cubicBezTo>
                  <a:cubicBezTo>
                    <a:pt x="100" y="0"/>
                    <a:pt x="100" y="0"/>
                    <a:pt x="100" y="0"/>
                  </a:cubicBezTo>
                  <a:cubicBezTo>
                    <a:pt x="98" y="0"/>
                    <a:pt x="97" y="0"/>
                    <a:pt x="95" y="0"/>
                  </a:cubicBezTo>
                  <a:cubicBezTo>
                    <a:pt x="94" y="0"/>
                    <a:pt x="94" y="0"/>
                    <a:pt x="93" y="0"/>
                  </a:cubicBezTo>
                  <a:cubicBezTo>
                    <a:pt x="92" y="0"/>
                    <a:pt x="91" y="0"/>
                    <a:pt x="90" y="0"/>
                  </a:cubicBezTo>
                  <a:cubicBezTo>
                    <a:pt x="81" y="0"/>
                    <a:pt x="72" y="2"/>
                    <a:pt x="63" y="5"/>
                  </a:cubicBezTo>
                  <a:cubicBezTo>
                    <a:pt x="62" y="5"/>
                    <a:pt x="61" y="6"/>
                    <a:pt x="59" y="6"/>
                  </a:cubicBezTo>
                  <a:cubicBezTo>
                    <a:pt x="59" y="6"/>
                    <a:pt x="58" y="6"/>
                    <a:pt x="58" y="7"/>
                  </a:cubicBezTo>
                  <a:cubicBezTo>
                    <a:pt x="57" y="7"/>
                    <a:pt x="56" y="7"/>
                    <a:pt x="55" y="8"/>
                  </a:cubicBezTo>
                  <a:cubicBezTo>
                    <a:pt x="54" y="9"/>
                    <a:pt x="52" y="9"/>
                    <a:pt x="51" y="10"/>
                  </a:cubicBezTo>
                  <a:cubicBezTo>
                    <a:pt x="49" y="11"/>
                    <a:pt x="48" y="11"/>
                    <a:pt x="47" y="12"/>
                  </a:cubicBezTo>
                  <a:cubicBezTo>
                    <a:pt x="42" y="15"/>
                    <a:pt x="37" y="19"/>
                    <a:pt x="32" y="22"/>
                  </a:cubicBezTo>
                  <a:cubicBezTo>
                    <a:pt x="32" y="23"/>
                    <a:pt x="31" y="23"/>
                    <a:pt x="31" y="24"/>
                  </a:cubicBezTo>
                  <a:cubicBezTo>
                    <a:pt x="29" y="25"/>
                    <a:pt x="28" y="26"/>
                    <a:pt x="27" y="27"/>
                  </a:cubicBezTo>
                  <a:cubicBezTo>
                    <a:pt x="26" y="28"/>
                    <a:pt x="25" y="29"/>
                    <a:pt x="24" y="30"/>
                  </a:cubicBezTo>
                  <a:cubicBezTo>
                    <a:pt x="23" y="32"/>
                    <a:pt x="21" y="34"/>
                    <a:pt x="20" y="35"/>
                  </a:cubicBezTo>
                  <a:cubicBezTo>
                    <a:pt x="17" y="39"/>
                    <a:pt x="15" y="43"/>
                    <a:pt x="12" y="47"/>
                  </a:cubicBezTo>
                  <a:cubicBezTo>
                    <a:pt x="12" y="48"/>
                    <a:pt x="11" y="49"/>
                    <a:pt x="10" y="51"/>
                  </a:cubicBezTo>
                  <a:cubicBezTo>
                    <a:pt x="10" y="51"/>
                    <a:pt x="10" y="52"/>
                    <a:pt x="9" y="53"/>
                  </a:cubicBezTo>
                  <a:cubicBezTo>
                    <a:pt x="8" y="55"/>
                    <a:pt x="7" y="57"/>
                    <a:pt x="6" y="59"/>
                  </a:cubicBezTo>
                  <a:cubicBezTo>
                    <a:pt x="6" y="60"/>
                    <a:pt x="6" y="60"/>
                    <a:pt x="6" y="61"/>
                  </a:cubicBezTo>
                  <a:cubicBezTo>
                    <a:pt x="5" y="64"/>
                    <a:pt x="4" y="67"/>
                    <a:pt x="3" y="70"/>
                  </a:cubicBezTo>
                  <a:cubicBezTo>
                    <a:pt x="3" y="71"/>
                    <a:pt x="2" y="73"/>
                    <a:pt x="2" y="74"/>
                  </a:cubicBezTo>
                  <a:close/>
                  <a:moveTo>
                    <a:pt x="100" y="73"/>
                  </a:moveTo>
                  <a:cubicBezTo>
                    <a:pt x="100" y="116"/>
                    <a:pt x="100" y="116"/>
                    <a:pt x="100" y="116"/>
                  </a:cubicBezTo>
                  <a:cubicBezTo>
                    <a:pt x="100" y="117"/>
                    <a:pt x="99" y="117"/>
                    <a:pt x="99" y="117"/>
                  </a:cubicBezTo>
                  <a:cubicBezTo>
                    <a:pt x="98" y="117"/>
                    <a:pt x="97" y="116"/>
                    <a:pt x="96" y="115"/>
                  </a:cubicBezTo>
                  <a:cubicBezTo>
                    <a:pt x="94" y="114"/>
                    <a:pt x="93" y="116"/>
                    <a:pt x="91" y="116"/>
                  </a:cubicBezTo>
                  <a:cubicBezTo>
                    <a:pt x="89" y="116"/>
                    <a:pt x="87" y="113"/>
                    <a:pt x="87" y="112"/>
                  </a:cubicBezTo>
                  <a:cubicBezTo>
                    <a:pt x="87" y="111"/>
                    <a:pt x="88" y="109"/>
                    <a:pt x="88" y="108"/>
                  </a:cubicBezTo>
                  <a:cubicBezTo>
                    <a:pt x="88" y="107"/>
                    <a:pt x="88" y="106"/>
                    <a:pt x="88" y="105"/>
                  </a:cubicBezTo>
                  <a:cubicBezTo>
                    <a:pt x="88" y="104"/>
                    <a:pt x="87" y="103"/>
                    <a:pt x="86" y="103"/>
                  </a:cubicBezTo>
                  <a:cubicBezTo>
                    <a:pt x="84" y="103"/>
                    <a:pt x="82" y="104"/>
                    <a:pt x="79" y="103"/>
                  </a:cubicBezTo>
                  <a:cubicBezTo>
                    <a:pt x="79" y="102"/>
                    <a:pt x="80" y="102"/>
                    <a:pt x="80" y="101"/>
                  </a:cubicBezTo>
                  <a:cubicBezTo>
                    <a:pt x="80" y="101"/>
                    <a:pt x="80" y="100"/>
                    <a:pt x="80" y="100"/>
                  </a:cubicBezTo>
                  <a:cubicBezTo>
                    <a:pt x="81" y="99"/>
                    <a:pt x="81" y="99"/>
                    <a:pt x="82" y="98"/>
                  </a:cubicBezTo>
                  <a:cubicBezTo>
                    <a:pt x="82" y="97"/>
                    <a:pt x="82" y="97"/>
                    <a:pt x="82" y="96"/>
                  </a:cubicBezTo>
                  <a:cubicBezTo>
                    <a:pt x="82" y="95"/>
                    <a:pt x="83" y="95"/>
                    <a:pt x="83" y="94"/>
                  </a:cubicBezTo>
                  <a:cubicBezTo>
                    <a:pt x="83" y="94"/>
                    <a:pt x="83" y="93"/>
                    <a:pt x="82" y="93"/>
                  </a:cubicBezTo>
                  <a:cubicBezTo>
                    <a:pt x="80" y="93"/>
                    <a:pt x="79" y="93"/>
                    <a:pt x="78" y="93"/>
                  </a:cubicBezTo>
                  <a:cubicBezTo>
                    <a:pt x="76" y="94"/>
                    <a:pt x="77" y="97"/>
                    <a:pt x="75" y="98"/>
                  </a:cubicBezTo>
                  <a:cubicBezTo>
                    <a:pt x="74" y="98"/>
                    <a:pt x="73" y="98"/>
                    <a:pt x="72" y="98"/>
                  </a:cubicBezTo>
                  <a:cubicBezTo>
                    <a:pt x="71" y="98"/>
                    <a:pt x="70" y="99"/>
                    <a:pt x="70" y="99"/>
                  </a:cubicBezTo>
                  <a:cubicBezTo>
                    <a:pt x="69" y="99"/>
                    <a:pt x="67" y="98"/>
                    <a:pt x="67" y="97"/>
                  </a:cubicBezTo>
                  <a:cubicBezTo>
                    <a:pt x="66" y="97"/>
                    <a:pt x="65" y="94"/>
                    <a:pt x="65" y="94"/>
                  </a:cubicBezTo>
                  <a:cubicBezTo>
                    <a:pt x="64" y="91"/>
                    <a:pt x="65" y="88"/>
                    <a:pt x="66" y="86"/>
                  </a:cubicBezTo>
                  <a:cubicBezTo>
                    <a:pt x="66" y="86"/>
                    <a:pt x="67" y="85"/>
                    <a:pt x="67" y="85"/>
                  </a:cubicBezTo>
                  <a:cubicBezTo>
                    <a:pt x="67" y="84"/>
                    <a:pt x="67" y="83"/>
                    <a:pt x="67" y="82"/>
                  </a:cubicBezTo>
                  <a:cubicBezTo>
                    <a:pt x="68" y="81"/>
                    <a:pt x="69" y="80"/>
                    <a:pt x="71" y="79"/>
                  </a:cubicBezTo>
                  <a:cubicBezTo>
                    <a:pt x="72" y="79"/>
                    <a:pt x="73" y="77"/>
                    <a:pt x="75" y="77"/>
                  </a:cubicBezTo>
                  <a:cubicBezTo>
                    <a:pt x="76" y="77"/>
                    <a:pt x="77" y="78"/>
                    <a:pt x="78" y="78"/>
                  </a:cubicBezTo>
                  <a:cubicBezTo>
                    <a:pt x="79" y="78"/>
                    <a:pt x="79" y="78"/>
                    <a:pt x="80" y="78"/>
                  </a:cubicBezTo>
                  <a:cubicBezTo>
                    <a:pt x="82" y="79"/>
                    <a:pt x="82" y="77"/>
                    <a:pt x="84" y="76"/>
                  </a:cubicBezTo>
                  <a:cubicBezTo>
                    <a:pt x="85" y="76"/>
                    <a:pt x="87" y="76"/>
                    <a:pt x="88" y="76"/>
                  </a:cubicBezTo>
                  <a:cubicBezTo>
                    <a:pt x="89" y="76"/>
                    <a:pt x="90" y="77"/>
                    <a:pt x="90" y="77"/>
                  </a:cubicBezTo>
                  <a:cubicBezTo>
                    <a:pt x="91" y="77"/>
                    <a:pt x="92" y="77"/>
                    <a:pt x="92" y="77"/>
                  </a:cubicBezTo>
                  <a:cubicBezTo>
                    <a:pt x="93" y="77"/>
                    <a:pt x="94" y="78"/>
                    <a:pt x="94" y="79"/>
                  </a:cubicBezTo>
                  <a:cubicBezTo>
                    <a:pt x="94" y="80"/>
                    <a:pt x="93" y="81"/>
                    <a:pt x="93" y="82"/>
                  </a:cubicBezTo>
                  <a:cubicBezTo>
                    <a:pt x="94" y="83"/>
                    <a:pt x="96" y="83"/>
                    <a:pt x="97" y="83"/>
                  </a:cubicBezTo>
                  <a:cubicBezTo>
                    <a:pt x="98" y="83"/>
                    <a:pt x="98" y="81"/>
                    <a:pt x="97" y="80"/>
                  </a:cubicBezTo>
                  <a:cubicBezTo>
                    <a:pt x="97" y="80"/>
                    <a:pt x="98" y="79"/>
                    <a:pt x="97" y="79"/>
                  </a:cubicBezTo>
                  <a:cubicBezTo>
                    <a:pt x="97" y="78"/>
                    <a:pt x="97" y="78"/>
                    <a:pt x="97" y="77"/>
                  </a:cubicBezTo>
                  <a:cubicBezTo>
                    <a:pt x="97" y="75"/>
                    <a:pt x="98" y="74"/>
                    <a:pt x="100"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1" name="Freeform: Shape 351"/>
            <p:cNvSpPr>
              <a:spLocks/>
            </p:cNvSpPr>
            <p:nvPr/>
          </p:nvSpPr>
          <p:spPr bwMode="auto">
            <a:xfrm flipH="1">
              <a:off x="3287636" y="4638885"/>
              <a:ext cx="133120" cy="123791"/>
            </a:xfrm>
            <a:custGeom>
              <a:avLst/>
              <a:gdLst>
                <a:gd name="T0" fmla="*/ 14 w 62"/>
                <a:gd name="T1" fmla="*/ 56 h 61"/>
                <a:gd name="T2" fmla="*/ 31 w 62"/>
                <a:gd name="T3" fmla="*/ 61 h 61"/>
                <a:gd name="T4" fmla="*/ 62 w 62"/>
                <a:gd name="T5" fmla="*/ 31 h 61"/>
                <a:gd name="T6" fmla="*/ 31 w 62"/>
                <a:gd name="T7" fmla="*/ 0 h 61"/>
                <a:gd name="T8" fmla="*/ 0 w 62"/>
                <a:gd name="T9" fmla="*/ 26 h 61"/>
                <a:gd name="T10" fmla="*/ 31 w 62"/>
                <a:gd name="T11" fmla="*/ 26 h 61"/>
                <a:gd name="T12" fmla="*/ 41 w 62"/>
                <a:gd name="T13" fmla="*/ 26 h 61"/>
                <a:gd name="T14" fmla="*/ 34 w 62"/>
                <a:gd name="T15" fmla="*/ 34 h 61"/>
                <a:gd name="T16" fmla="*/ 14 w 62"/>
                <a:gd name="T17" fmla="*/ 5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14" y="56"/>
                  </a:moveTo>
                  <a:cubicBezTo>
                    <a:pt x="19" y="60"/>
                    <a:pt x="25" y="61"/>
                    <a:pt x="31" y="61"/>
                  </a:cubicBezTo>
                  <a:cubicBezTo>
                    <a:pt x="48" y="61"/>
                    <a:pt x="62" y="48"/>
                    <a:pt x="62" y="31"/>
                  </a:cubicBezTo>
                  <a:cubicBezTo>
                    <a:pt x="62" y="14"/>
                    <a:pt x="48" y="0"/>
                    <a:pt x="31" y="0"/>
                  </a:cubicBezTo>
                  <a:cubicBezTo>
                    <a:pt x="15" y="0"/>
                    <a:pt x="3" y="11"/>
                    <a:pt x="0" y="26"/>
                  </a:cubicBezTo>
                  <a:cubicBezTo>
                    <a:pt x="31" y="26"/>
                    <a:pt x="31" y="26"/>
                    <a:pt x="31" y="26"/>
                  </a:cubicBezTo>
                  <a:cubicBezTo>
                    <a:pt x="41" y="26"/>
                    <a:pt x="41" y="26"/>
                    <a:pt x="41" y="26"/>
                  </a:cubicBezTo>
                  <a:cubicBezTo>
                    <a:pt x="34" y="34"/>
                    <a:pt x="34" y="34"/>
                    <a:pt x="34" y="34"/>
                  </a:cubicBezTo>
                  <a:lnTo>
                    <a:pt x="14" y="5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2" name="Freeform: Shape 352"/>
            <p:cNvSpPr>
              <a:spLocks/>
            </p:cNvSpPr>
            <p:nvPr/>
          </p:nvSpPr>
          <p:spPr bwMode="auto">
            <a:xfrm flipH="1">
              <a:off x="3354196" y="4701641"/>
              <a:ext cx="274446" cy="242424"/>
            </a:xfrm>
            <a:custGeom>
              <a:avLst/>
              <a:gdLst>
                <a:gd name="T0" fmla="*/ 57 w 127"/>
                <a:gd name="T1" fmla="*/ 63 h 119"/>
                <a:gd name="T2" fmla="*/ 57 w 127"/>
                <a:gd name="T3" fmla="*/ 67 h 119"/>
                <a:gd name="T4" fmla="*/ 57 w 127"/>
                <a:gd name="T5" fmla="*/ 70 h 119"/>
                <a:gd name="T6" fmla="*/ 57 w 127"/>
                <a:gd name="T7" fmla="*/ 109 h 119"/>
                <a:gd name="T8" fmla="*/ 42 w 127"/>
                <a:gd name="T9" fmla="*/ 119 h 119"/>
                <a:gd name="T10" fmla="*/ 83 w 127"/>
                <a:gd name="T11" fmla="*/ 119 h 119"/>
                <a:gd name="T12" fmla="*/ 70 w 127"/>
                <a:gd name="T13" fmla="*/ 109 h 119"/>
                <a:gd name="T14" fmla="*/ 70 w 127"/>
                <a:gd name="T15" fmla="*/ 70 h 119"/>
                <a:gd name="T16" fmla="*/ 70 w 127"/>
                <a:gd name="T17" fmla="*/ 67 h 119"/>
                <a:gd name="T18" fmla="*/ 70 w 127"/>
                <a:gd name="T19" fmla="*/ 63 h 119"/>
                <a:gd name="T20" fmla="*/ 106 w 127"/>
                <a:gd name="T21" fmla="*/ 23 h 119"/>
                <a:gd name="T22" fmla="*/ 127 w 127"/>
                <a:gd name="T23" fmla="*/ 0 h 119"/>
                <a:gd name="T24" fmla="*/ 96 w 127"/>
                <a:gd name="T25" fmla="*/ 0 h 119"/>
                <a:gd name="T26" fmla="*/ 0 w 127"/>
                <a:gd name="T27" fmla="*/ 0 h 119"/>
                <a:gd name="T28" fmla="*/ 57 w 127"/>
                <a:gd name="T29" fmla="*/ 6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 h="119">
                  <a:moveTo>
                    <a:pt x="57" y="63"/>
                  </a:moveTo>
                  <a:cubicBezTo>
                    <a:pt x="57" y="67"/>
                    <a:pt x="57" y="67"/>
                    <a:pt x="57" y="67"/>
                  </a:cubicBezTo>
                  <a:cubicBezTo>
                    <a:pt x="57" y="70"/>
                    <a:pt x="57" y="70"/>
                    <a:pt x="57" y="70"/>
                  </a:cubicBezTo>
                  <a:cubicBezTo>
                    <a:pt x="57" y="109"/>
                    <a:pt x="57" y="109"/>
                    <a:pt x="57" y="109"/>
                  </a:cubicBezTo>
                  <a:cubicBezTo>
                    <a:pt x="48" y="110"/>
                    <a:pt x="42" y="114"/>
                    <a:pt x="42" y="119"/>
                  </a:cubicBezTo>
                  <a:cubicBezTo>
                    <a:pt x="83" y="119"/>
                    <a:pt x="83" y="119"/>
                    <a:pt x="83" y="119"/>
                  </a:cubicBezTo>
                  <a:cubicBezTo>
                    <a:pt x="83" y="114"/>
                    <a:pt x="78" y="110"/>
                    <a:pt x="70" y="109"/>
                  </a:cubicBezTo>
                  <a:cubicBezTo>
                    <a:pt x="70" y="70"/>
                    <a:pt x="70" y="70"/>
                    <a:pt x="70" y="70"/>
                  </a:cubicBezTo>
                  <a:cubicBezTo>
                    <a:pt x="70" y="67"/>
                    <a:pt x="70" y="67"/>
                    <a:pt x="70" y="67"/>
                  </a:cubicBezTo>
                  <a:cubicBezTo>
                    <a:pt x="70" y="63"/>
                    <a:pt x="70" y="63"/>
                    <a:pt x="70" y="63"/>
                  </a:cubicBezTo>
                  <a:cubicBezTo>
                    <a:pt x="106" y="23"/>
                    <a:pt x="106" y="23"/>
                    <a:pt x="106" y="23"/>
                  </a:cubicBezTo>
                  <a:cubicBezTo>
                    <a:pt x="127" y="0"/>
                    <a:pt x="127" y="0"/>
                    <a:pt x="127" y="0"/>
                  </a:cubicBezTo>
                  <a:cubicBezTo>
                    <a:pt x="96" y="0"/>
                    <a:pt x="96" y="0"/>
                    <a:pt x="96" y="0"/>
                  </a:cubicBezTo>
                  <a:cubicBezTo>
                    <a:pt x="0" y="0"/>
                    <a:pt x="0" y="0"/>
                    <a:pt x="0" y="0"/>
                  </a:cubicBezTo>
                  <a:lnTo>
                    <a:pt x="57" y="6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3" name="Freeform: Shape 353"/>
            <p:cNvSpPr>
              <a:spLocks/>
            </p:cNvSpPr>
            <p:nvPr/>
          </p:nvSpPr>
          <p:spPr bwMode="auto">
            <a:xfrm flipH="1">
              <a:off x="1852496" y="6037549"/>
              <a:ext cx="310005" cy="77369"/>
            </a:xfrm>
            <a:custGeom>
              <a:avLst/>
              <a:gdLst>
                <a:gd name="T0" fmla="*/ 222 w 340"/>
                <a:gd name="T1" fmla="*/ 45 h 90"/>
                <a:gd name="T2" fmla="*/ 118 w 340"/>
                <a:gd name="T3" fmla="*/ 45 h 90"/>
                <a:gd name="T4" fmla="*/ 118 w 340"/>
                <a:gd name="T5" fmla="*/ 0 h 90"/>
                <a:gd name="T6" fmla="*/ 0 w 340"/>
                <a:gd name="T7" fmla="*/ 0 h 90"/>
                <a:gd name="T8" fmla="*/ 0 w 340"/>
                <a:gd name="T9" fmla="*/ 90 h 90"/>
                <a:gd name="T10" fmla="*/ 340 w 340"/>
                <a:gd name="T11" fmla="*/ 90 h 90"/>
                <a:gd name="T12" fmla="*/ 340 w 340"/>
                <a:gd name="T13" fmla="*/ 0 h 90"/>
                <a:gd name="T14" fmla="*/ 222 w 340"/>
                <a:gd name="T15" fmla="*/ 0 h 90"/>
                <a:gd name="T16" fmla="*/ 222 w 340"/>
                <a:gd name="T17"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0">
                  <a:moveTo>
                    <a:pt x="222" y="45"/>
                  </a:moveTo>
                  <a:lnTo>
                    <a:pt x="118" y="45"/>
                  </a:lnTo>
                  <a:lnTo>
                    <a:pt x="118" y="0"/>
                  </a:lnTo>
                  <a:lnTo>
                    <a:pt x="0" y="0"/>
                  </a:lnTo>
                  <a:lnTo>
                    <a:pt x="0" y="90"/>
                  </a:lnTo>
                  <a:lnTo>
                    <a:pt x="340" y="90"/>
                  </a:lnTo>
                  <a:lnTo>
                    <a:pt x="340" y="0"/>
                  </a:lnTo>
                  <a:lnTo>
                    <a:pt x="222" y="0"/>
                  </a:lnTo>
                  <a:lnTo>
                    <a:pt x="222" y="4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4" name="Rectangle 354"/>
            <p:cNvSpPr>
              <a:spLocks/>
            </p:cNvSpPr>
            <p:nvPr/>
          </p:nvSpPr>
          <p:spPr bwMode="auto">
            <a:xfrm flipH="1">
              <a:off x="1977410" y="6037549"/>
              <a:ext cx="60177" cy="2235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85" name="Freeform: Shape 355"/>
            <p:cNvSpPr>
              <a:spLocks/>
            </p:cNvSpPr>
            <p:nvPr/>
          </p:nvSpPr>
          <p:spPr bwMode="auto">
            <a:xfrm flipH="1">
              <a:off x="1852496" y="5866477"/>
              <a:ext cx="310005" cy="154738"/>
            </a:xfrm>
            <a:custGeom>
              <a:avLst/>
              <a:gdLst>
                <a:gd name="T0" fmla="*/ 253 w 340"/>
                <a:gd name="T1" fmla="*/ 0 h 180"/>
                <a:gd name="T2" fmla="*/ 170 w 340"/>
                <a:gd name="T3" fmla="*/ 0 h 180"/>
                <a:gd name="T4" fmla="*/ 170 w 340"/>
                <a:gd name="T5" fmla="*/ 31 h 180"/>
                <a:gd name="T6" fmla="*/ 224 w 340"/>
                <a:gd name="T7" fmla="*/ 31 h 180"/>
                <a:gd name="T8" fmla="*/ 224 w 340"/>
                <a:gd name="T9" fmla="*/ 67 h 180"/>
                <a:gd name="T10" fmla="*/ 170 w 340"/>
                <a:gd name="T11" fmla="*/ 67 h 180"/>
                <a:gd name="T12" fmla="*/ 170 w 340"/>
                <a:gd name="T13" fmla="*/ 180 h 180"/>
                <a:gd name="T14" fmla="*/ 222 w 340"/>
                <a:gd name="T15" fmla="*/ 180 h 180"/>
                <a:gd name="T16" fmla="*/ 340 w 340"/>
                <a:gd name="T17" fmla="*/ 180 h 180"/>
                <a:gd name="T18" fmla="*/ 340 w 340"/>
                <a:gd name="T19" fmla="*/ 67 h 180"/>
                <a:gd name="T20" fmla="*/ 253 w 340"/>
                <a:gd name="T21" fmla="*/ 67 h 180"/>
                <a:gd name="T22" fmla="*/ 253 w 340"/>
                <a:gd name="T23" fmla="*/ 0 h 180"/>
                <a:gd name="T24" fmla="*/ 170 w 340"/>
                <a:gd name="T25" fmla="*/ 0 h 180"/>
                <a:gd name="T26" fmla="*/ 87 w 340"/>
                <a:gd name="T27" fmla="*/ 0 h 180"/>
                <a:gd name="T28" fmla="*/ 87 w 340"/>
                <a:gd name="T29" fmla="*/ 67 h 180"/>
                <a:gd name="T30" fmla="*/ 0 w 340"/>
                <a:gd name="T31" fmla="*/ 67 h 180"/>
                <a:gd name="T32" fmla="*/ 0 w 340"/>
                <a:gd name="T33" fmla="*/ 180 h 180"/>
                <a:gd name="T34" fmla="*/ 118 w 340"/>
                <a:gd name="T35" fmla="*/ 180 h 180"/>
                <a:gd name="T36" fmla="*/ 170 w 340"/>
                <a:gd name="T37" fmla="*/ 180 h 180"/>
                <a:gd name="T38" fmla="*/ 170 w 340"/>
                <a:gd name="T39" fmla="*/ 67 h 180"/>
                <a:gd name="T40" fmla="*/ 116 w 340"/>
                <a:gd name="T41" fmla="*/ 67 h 180"/>
                <a:gd name="T42" fmla="*/ 116 w 340"/>
                <a:gd name="T43" fmla="*/ 67 h 180"/>
                <a:gd name="T44" fmla="*/ 116 w 340"/>
                <a:gd name="T45" fmla="*/ 31 h 180"/>
                <a:gd name="T46" fmla="*/ 170 w 340"/>
                <a:gd name="T47" fmla="*/ 31 h 180"/>
                <a:gd name="T48" fmla="*/ 170 w 340"/>
                <a:gd name="T49"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0" h="180">
                  <a:moveTo>
                    <a:pt x="253" y="0"/>
                  </a:moveTo>
                  <a:lnTo>
                    <a:pt x="170" y="0"/>
                  </a:lnTo>
                  <a:lnTo>
                    <a:pt x="170" y="31"/>
                  </a:lnTo>
                  <a:lnTo>
                    <a:pt x="224" y="31"/>
                  </a:lnTo>
                  <a:lnTo>
                    <a:pt x="224" y="67"/>
                  </a:lnTo>
                  <a:lnTo>
                    <a:pt x="170" y="67"/>
                  </a:lnTo>
                  <a:lnTo>
                    <a:pt x="170" y="180"/>
                  </a:lnTo>
                  <a:lnTo>
                    <a:pt x="222" y="180"/>
                  </a:lnTo>
                  <a:lnTo>
                    <a:pt x="340" y="180"/>
                  </a:lnTo>
                  <a:lnTo>
                    <a:pt x="340" y="67"/>
                  </a:lnTo>
                  <a:lnTo>
                    <a:pt x="253" y="67"/>
                  </a:lnTo>
                  <a:lnTo>
                    <a:pt x="253" y="0"/>
                  </a:lnTo>
                  <a:close/>
                  <a:moveTo>
                    <a:pt x="170" y="0"/>
                  </a:moveTo>
                  <a:lnTo>
                    <a:pt x="87" y="0"/>
                  </a:lnTo>
                  <a:lnTo>
                    <a:pt x="87" y="67"/>
                  </a:lnTo>
                  <a:lnTo>
                    <a:pt x="0" y="67"/>
                  </a:lnTo>
                  <a:lnTo>
                    <a:pt x="0" y="180"/>
                  </a:lnTo>
                  <a:lnTo>
                    <a:pt x="118" y="180"/>
                  </a:lnTo>
                  <a:lnTo>
                    <a:pt x="170" y="180"/>
                  </a:lnTo>
                  <a:lnTo>
                    <a:pt x="170" y="67"/>
                  </a:lnTo>
                  <a:lnTo>
                    <a:pt x="116" y="67"/>
                  </a:lnTo>
                  <a:lnTo>
                    <a:pt x="116" y="67"/>
                  </a:lnTo>
                  <a:lnTo>
                    <a:pt x="116" y="31"/>
                  </a:lnTo>
                  <a:lnTo>
                    <a:pt x="170" y="31"/>
                  </a:lnTo>
                  <a:lnTo>
                    <a:pt x="17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6" name="Freeform: Shape 356"/>
            <p:cNvSpPr>
              <a:spLocks/>
            </p:cNvSpPr>
            <p:nvPr/>
          </p:nvSpPr>
          <p:spPr bwMode="auto">
            <a:xfrm flipH="1">
              <a:off x="4064472" y="2296317"/>
              <a:ext cx="226121" cy="189125"/>
            </a:xfrm>
            <a:custGeom>
              <a:avLst/>
              <a:gdLst>
                <a:gd name="T0" fmla="*/ 0 w 248"/>
                <a:gd name="T1" fmla="*/ 88 h 220"/>
                <a:gd name="T2" fmla="*/ 0 w 248"/>
                <a:gd name="T3" fmla="*/ 189 h 220"/>
                <a:gd name="T4" fmla="*/ 5 w 248"/>
                <a:gd name="T5" fmla="*/ 189 h 220"/>
                <a:gd name="T6" fmla="*/ 40 w 248"/>
                <a:gd name="T7" fmla="*/ 189 h 220"/>
                <a:gd name="T8" fmla="*/ 50 w 248"/>
                <a:gd name="T9" fmla="*/ 189 h 220"/>
                <a:gd name="T10" fmla="*/ 50 w 248"/>
                <a:gd name="T11" fmla="*/ 199 h 220"/>
                <a:gd name="T12" fmla="*/ 50 w 248"/>
                <a:gd name="T13" fmla="*/ 220 h 220"/>
                <a:gd name="T14" fmla="*/ 64 w 248"/>
                <a:gd name="T15" fmla="*/ 220 h 220"/>
                <a:gd name="T16" fmla="*/ 64 w 248"/>
                <a:gd name="T17" fmla="*/ 199 h 220"/>
                <a:gd name="T18" fmla="*/ 64 w 248"/>
                <a:gd name="T19" fmla="*/ 189 h 220"/>
                <a:gd name="T20" fmla="*/ 73 w 248"/>
                <a:gd name="T21" fmla="*/ 189 h 220"/>
                <a:gd name="T22" fmla="*/ 109 w 248"/>
                <a:gd name="T23" fmla="*/ 189 h 220"/>
                <a:gd name="T24" fmla="*/ 118 w 248"/>
                <a:gd name="T25" fmla="*/ 189 h 220"/>
                <a:gd name="T26" fmla="*/ 118 w 248"/>
                <a:gd name="T27" fmla="*/ 199 h 220"/>
                <a:gd name="T28" fmla="*/ 118 w 248"/>
                <a:gd name="T29" fmla="*/ 220 h 220"/>
                <a:gd name="T30" fmla="*/ 130 w 248"/>
                <a:gd name="T31" fmla="*/ 220 h 220"/>
                <a:gd name="T32" fmla="*/ 130 w 248"/>
                <a:gd name="T33" fmla="*/ 199 h 220"/>
                <a:gd name="T34" fmla="*/ 130 w 248"/>
                <a:gd name="T35" fmla="*/ 189 h 220"/>
                <a:gd name="T36" fmla="*/ 139 w 248"/>
                <a:gd name="T37" fmla="*/ 189 h 220"/>
                <a:gd name="T38" fmla="*/ 175 w 248"/>
                <a:gd name="T39" fmla="*/ 189 h 220"/>
                <a:gd name="T40" fmla="*/ 184 w 248"/>
                <a:gd name="T41" fmla="*/ 189 h 220"/>
                <a:gd name="T42" fmla="*/ 184 w 248"/>
                <a:gd name="T43" fmla="*/ 199 h 220"/>
                <a:gd name="T44" fmla="*/ 184 w 248"/>
                <a:gd name="T45" fmla="*/ 220 h 220"/>
                <a:gd name="T46" fmla="*/ 199 w 248"/>
                <a:gd name="T47" fmla="*/ 220 h 220"/>
                <a:gd name="T48" fmla="*/ 199 w 248"/>
                <a:gd name="T49" fmla="*/ 199 h 220"/>
                <a:gd name="T50" fmla="*/ 199 w 248"/>
                <a:gd name="T51" fmla="*/ 189 h 220"/>
                <a:gd name="T52" fmla="*/ 208 w 248"/>
                <a:gd name="T53" fmla="*/ 189 h 220"/>
                <a:gd name="T54" fmla="*/ 241 w 248"/>
                <a:gd name="T55" fmla="*/ 189 h 220"/>
                <a:gd name="T56" fmla="*/ 248 w 248"/>
                <a:gd name="T57" fmla="*/ 189 h 220"/>
                <a:gd name="T58" fmla="*/ 248 w 248"/>
                <a:gd name="T59" fmla="*/ 88 h 220"/>
                <a:gd name="T60" fmla="*/ 232 w 248"/>
                <a:gd name="T61" fmla="*/ 88 h 220"/>
                <a:gd name="T62" fmla="*/ 232 w 248"/>
                <a:gd name="T63" fmla="*/ 109 h 220"/>
                <a:gd name="T64" fmla="*/ 208 w 248"/>
                <a:gd name="T65" fmla="*/ 109 h 220"/>
                <a:gd name="T66" fmla="*/ 208 w 248"/>
                <a:gd name="T67" fmla="*/ 88 h 220"/>
                <a:gd name="T68" fmla="*/ 184 w 248"/>
                <a:gd name="T69" fmla="*/ 88 h 220"/>
                <a:gd name="T70" fmla="*/ 184 w 248"/>
                <a:gd name="T71" fmla="*/ 109 h 220"/>
                <a:gd name="T72" fmla="*/ 161 w 248"/>
                <a:gd name="T73" fmla="*/ 109 h 220"/>
                <a:gd name="T74" fmla="*/ 161 w 248"/>
                <a:gd name="T75" fmla="*/ 88 h 220"/>
                <a:gd name="T76" fmla="*/ 139 w 248"/>
                <a:gd name="T77" fmla="*/ 88 h 220"/>
                <a:gd name="T78" fmla="*/ 139 w 248"/>
                <a:gd name="T79" fmla="*/ 0 h 220"/>
                <a:gd name="T80" fmla="*/ 109 w 248"/>
                <a:gd name="T81" fmla="*/ 0 h 220"/>
                <a:gd name="T82" fmla="*/ 109 w 248"/>
                <a:gd name="T83" fmla="*/ 88 h 220"/>
                <a:gd name="T84" fmla="*/ 87 w 248"/>
                <a:gd name="T85" fmla="*/ 88 h 220"/>
                <a:gd name="T86" fmla="*/ 87 w 248"/>
                <a:gd name="T87" fmla="*/ 109 h 220"/>
                <a:gd name="T88" fmla="*/ 64 w 248"/>
                <a:gd name="T89" fmla="*/ 109 h 220"/>
                <a:gd name="T90" fmla="*/ 64 w 248"/>
                <a:gd name="T91" fmla="*/ 88 h 220"/>
                <a:gd name="T92" fmla="*/ 40 w 248"/>
                <a:gd name="T93" fmla="*/ 88 h 220"/>
                <a:gd name="T94" fmla="*/ 40 w 248"/>
                <a:gd name="T95" fmla="*/ 109 h 220"/>
                <a:gd name="T96" fmla="*/ 16 w 248"/>
                <a:gd name="T97" fmla="*/ 109 h 220"/>
                <a:gd name="T98" fmla="*/ 16 w 248"/>
                <a:gd name="T99" fmla="*/ 88 h 220"/>
                <a:gd name="T100" fmla="*/ 0 w 248"/>
                <a:gd name="T101" fmla="*/ 8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8" h="220">
                  <a:moveTo>
                    <a:pt x="0" y="88"/>
                  </a:moveTo>
                  <a:lnTo>
                    <a:pt x="0" y="189"/>
                  </a:lnTo>
                  <a:lnTo>
                    <a:pt x="5" y="189"/>
                  </a:lnTo>
                  <a:lnTo>
                    <a:pt x="40" y="189"/>
                  </a:lnTo>
                  <a:lnTo>
                    <a:pt x="50" y="189"/>
                  </a:lnTo>
                  <a:lnTo>
                    <a:pt x="50" y="199"/>
                  </a:lnTo>
                  <a:lnTo>
                    <a:pt x="50" y="220"/>
                  </a:lnTo>
                  <a:lnTo>
                    <a:pt x="64" y="220"/>
                  </a:lnTo>
                  <a:lnTo>
                    <a:pt x="64" y="199"/>
                  </a:lnTo>
                  <a:lnTo>
                    <a:pt x="64" y="189"/>
                  </a:lnTo>
                  <a:lnTo>
                    <a:pt x="73" y="189"/>
                  </a:lnTo>
                  <a:lnTo>
                    <a:pt x="109" y="189"/>
                  </a:lnTo>
                  <a:lnTo>
                    <a:pt x="118" y="189"/>
                  </a:lnTo>
                  <a:lnTo>
                    <a:pt x="118" y="199"/>
                  </a:lnTo>
                  <a:lnTo>
                    <a:pt x="118" y="220"/>
                  </a:lnTo>
                  <a:lnTo>
                    <a:pt x="130" y="220"/>
                  </a:lnTo>
                  <a:lnTo>
                    <a:pt x="130" y="199"/>
                  </a:lnTo>
                  <a:lnTo>
                    <a:pt x="130" y="189"/>
                  </a:lnTo>
                  <a:lnTo>
                    <a:pt x="139" y="189"/>
                  </a:lnTo>
                  <a:lnTo>
                    <a:pt x="175" y="189"/>
                  </a:lnTo>
                  <a:lnTo>
                    <a:pt x="184" y="189"/>
                  </a:lnTo>
                  <a:lnTo>
                    <a:pt x="184" y="199"/>
                  </a:lnTo>
                  <a:lnTo>
                    <a:pt x="184" y="220"/>
                  </a:lnTo>
                  <a:lnTo>
                    <a:pt x="199" y="220"/>
                  </a:lnTo>
                  <a:lnTo>
                    <a:pt x="199" y="199"/>
                  </a:lnTo>
                  <a:lnTo>
                    <a:pt x="199" y="189"/>
                  </a:lnTo>
                  <a:lnTo>
                    <a:pt x="208" y="189"/>
                  </a:lnTo>
                  <a:lnTo>
                    <a:pt x="241" y="189"/>
                  </a:lnTo>
                  <a:lnTo>
                    <a:pt x="248" y="189"/>
                  </a:lnTo>
                  <a:lnTo>
                    <a:pt x="248" y="88"/>
                  </a:lnTo>
                  <a:lnTo>
                    <a:pt x="232" y="88"/>
                  </a:lnTo>
                  <a:lnTo>
                    <a:pt x="232" y="109"/>
                  </a:lnTo>
                  <a:lnTo>
                    <a:pt x="208" y="109"/>
                  </a:lnTo>
                  <a:lnTo>
                    <a:pt x="208" y="88"/>
                  </a:lnTo>
                  <a:lnTo>
                    <a:pt x="184" y="88"/>
                  </a:lnTo>
                  <a:lnTo>
                    <a:pt x="184" y="109"/>
                  </a:lnTo>
                  <a:lnTo>
                    <a:pt x="161" y="109"/>
                  </a:lnTo>
                  <a:lnTo>
                    <a:pt x="161" y="88"/>
                  </a:lnTo>
                  <a:lnTo>
                    <a:pt x="139" y="88"/>
                  </a:lnTo>
                  <a:lnTo>
                    <a:pt x="139" y="0"/>
                  </a:lnTo>
                  <a:lnTo>
                    <a:pt x="109" y="0"/>
                  </a:lnTo>
                  <a:lnTo>
                    <a:pt x="109" y="88"/>
                  </a:lnTo>
                  <a:lnTo>
                    <a:pt x="87" y="88"/>
                  </a:lnTo>
                  <a:lnTo>
                    <a:pt x="87" y="109"/>
                  </a:lnTo>
                  <a:lnTo>
                    <a:pt x="64" y="109"/>
                  </a:lnTo>
                  <a:lnTo>
                    <a:pt x="64" y="88"/>
                  </a:lnTo>
                  <a:lnTo>
                    <a:pt x="40" y="88"/>
                  </a:lnTo>
                  <a:lnTo>
                    <a:pt x="40" y="109"/>
                  </a:lnTo>
                  <a:lnTo>
                    <a:pt x="16" y="109"/>
                  </a:lnTo>
                  <a:lnTo>
                    <a:pt x="16" y="88"/>
                  </a:lnTo>
                  <a:lnTo>
                    <a:pt x="0" y="8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7" name="Freeform: Shape 357"/>
            <p:cNvSpPr>
              <a:spLocks/>
            </p:cNvSpPr>
            <p:nvPr/>
          </p:nvSpPr>
          <p:spPr bwMode="auto">
            <a:xfrm flipH="1">
              <a:off x="4018883" y="2467388"/>
              <a:ext cx="317299" cy="154738"/>
            </a:xfrm>
            <a:custGeom>
              <a:avLst/>
              <a:gdLst>
                <a:gd name="T0" fmla="*/ 348 w 348"/>
                <a:gd name="T1" fmla="*/ 0 h 180"/>
                <a:gd name="T2" fmla="*/ 324 w 348"/>
                <a:gd name="T3" fmla="*/ 0 h 180"/>
                <a:gd name="T4" fmla="*/ 324 w 348"/>
                <a:gd name="T5" fmla="*/ 31 h 180"/>
                <a:gd name="T6" fmla="*/ 298 w 348"/>
                <a:gd name="T7" fmla="*/ 31 h 180"/>
                <a:gd name="T8" fmla="*/ 291 w 348"/>
                <a:gd name="T9" fmla="*/ 31 h 180"/>
                <a:gd name="T10" fmla="*/ 291 w 348"/>
                <a:gd name="T11" fmla="*/ 0 h 180"/>
                <a:gd name="T12" fmla="*/ 258 w 348"/>
                <a:gd name="T13" fmla="*/ 0 h 180"/>
                <a:gd name="T14" fmla="*/ 258 w 348"/>
                <a:gd name="T15" fmla="*/ 31 h 180"/>
                <a:gd name="T16" fmla="*/ 225 w 348"/>
                <a:gd name="T17" fmla="*/ 31 h 180"/>
                <a:gd name="T18" fmla="*/ 225 w 348"/>
                <a:gd name="T19" fmla="*/ 0 h 180"/>
                <a:gd name="T20" fmla="*/ 189 w 348"/>
                <a:gd name="T21" fmla="*/ 0 h 180"/>
                <a:gd name="T22" fmla="*/ 189 w 348"/>
                <a:gd name="T23" fmla="*/ 31 h 180"/>
                <a:gd name="T24" fmla="*/ 159 w 348"/>
                <a:gd name="T25" fmla="*/ 31 h 180"/>
                <a:gd name="T26" fmla="*/ 159 w 348"/>
                <a:gd name="T27" fmla="*/ 0 h 180"/>
                <a:gd name="T28" fmla="*/ 123 w 348"/>
                <a:gd name="T29" fmla="*/ 0 h 180"/>
                <a:gd name="T30" fmla="*/ 123 w 348"/>
                <a:gd name="T31" fmla="*/ 31 h 180"/>
                <a:gd name="T32" fmla="*/ 90 w 348"/>
                <a:gd name="T33" fmla="*/ 31 h 180"/>
                <a:gd name="T34" fmla="*/ 90 w 348"/>
                <a:gd name="T35" fmla="*/ 0 h 180"/>
                <a:gd name="T36" fmla="*/ 55 w 348"/>
                <a:gd name="T37" fmla="*/ 0 h 180"/>
                <a:gd name="T38" fmla="*/ 55 w 348"/>
                <a:gd name="T39" fmla="*/ 31 h 180"/>
                <a:gd name="T40" fmla="*/ 50 w 348"/>
                <a:gd name="T41" fmla="*/ 31 h 180"/>
                <a:gd name="T42" fmla="*/ 24 w 348"/>
                <a:gd name="T43" fmla="*/ 31 h 180"/>
                <a:gd name="T44" fmla="*/ 24 w 348"/>
                <a:gd name="T45" fmla="*/ 0 h 180"/>
                <a:gd name="T46" fmla="*/ 0 w 348"/>
                <a:gd name="T47" fmla="*/ 0 h 180"/>
                <a:gd name="T48" fmla="*/ 0 w 348"/>
                <a:gd name="T49" fmla="*/ 180 h 180"/>
                <a:gd name="T50" fmla="*/ 133 w 348"/>
                <a:gd name="T51" fmla="*/ 180 h 180"/>
                <a:gd name="T52" fmla="*/ 133 w 348"/>
                <a:gd name="T53" fmla="*/ 109 h 180"/>
                <a:gd name="T54" fmla="*/ 225 w 348"/>
                <a:gd name="T55" fmla="*/ 109 h 180"/>
                <a:gd name="T56" fmla="*/ 225 w 348"/>
                <a:gd name="T57" fmla="*/ 180 h 180"/>
                <a:gd name="T58" fmla="*/ 348 w 348"/>
                <a:gd name="T59" fmla="*/ 180 h 180"/>
                <a:gd name="T60" fmla="*/ 348 w 348"/>
                <a:gd name="T6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48" h="180">
                  <a:moveTo>
                    <a:pt x="348" y="0"/>
                  </a:moveTo>
                  <a:lnTo>
                    <a:pt x="324" y="0"/>
                  </a:lnTo>
                  <a:lnTo>
                    <a:pt x="324" y="31"/>
                  </a:lnTo>
                  <a:lnTo>
                    <a:pt x="298" y="31"/>
                  </a:lnTo>
                  <a:lnTo>
                    <a:pt x="291" y="31"/>
                  </a:lnTo>
                  <a:lnTo>
                    <a:pt x="291" y="0"/>
                  </a:lnTo>
                  <a:lnTo>
                    <a:pt x="258" y="0"/>
                  </a:lnTo>
                  <a:lnTo>
                    <a:pt x="258" y="31"/>
                  </a:lnTo>
                  <a:lnTo>
                    <a:pt x="225" y="31"/>
                  </a:lnTo>
                  <a:lnTo>
                    <a:pt x="225" y="0"/>
                  </a:lnTo>
                  <a:lnTo>
                    <a:pt x="189" y="0"/>
                  </a:lnTo>
                  <a:lnTo>
                    <a:pt x="189" y="31"/>
                  </a:lnTo>
                  <a:lnTo>
                    <a:pt x="159" y="31"/>
                  </a:lnTo>
                  <a:lnTo>
                    <a:pt x="159" y="0"/>
                  </a:lnTo>
                  <a:lnTo>
                    <a:pt x="123" y="0"/>
                  </a:lnTo>
                  <a:lnTo>
                    <a:pt x="123" y="31"/>
                  </a:lnTo>
                  <a:lnTo>
                    <a:pt x="90" y="31"/>
                  </a:lnTo>
                  <a:lnTo>
                    <a:pt x="90" y="0"/>
                  </a:lnTo>
                  <a:lnTo>
                    <a:pt x="55" y="0"/>
                  </a:lnTo>
                  <a:lnTo>
                    <a:pt x="55" y="31"/>
                  </a:lnTo>
                  <a:lnTo>
                    <a:pt x="50" y="31"/>
                  </a:lnTo>
                  <a:lnTo>
                    <a:pt x="24" y="31"/>
                  </a:lnTo>
                  <a:lnTo>
                    <a:pt x="24" y="0"/>
                  </a:lnTo>
                  <a:lnTo>
                    <a:pt x="0" y="0"/>
                  </a:lnTo>
                  <a:lnTo>
                    <a:pt x="0" y="180"/>
                  </a:lnTo>
                  <a:lnTo>
                    <a:pt x="133" y="180"/>
                  </a:lnTo>
                  <a:lnTo>
                    <a:pt x="133" y="109"/>
                  </a:lnTo>
                  <a:lnTo>
                    <a:pt x="225" y="109"/>
                  </a:lnTo>
                  <a:lnTo>
                    <a:pt x="225" y="180"/>
                  </a:lnTo>
                  <a:lnTo>
                    <a:pt x="348" y="180"/>
                  </a:lnTo>
                  <a:lnTo>
                    <a:pt x="34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8" name="Freeform: Shape 358"/>
            <p:cNvSpPr>
              <a:spLocks/>
            </p:cNvSpPr>
            <p:nvPr/>
          </p:nvSpPr>
          <p:spPr bwMode="auto">
            <a:xfrm flipH="1">
              <a:off x="4058089" y="2302334"/>
              <a:ext cx="90266" cy="55018"/>
            </a:xfrm>
            <a:custGeom>
              <a:avLst/>
              <a:gdLst>
                <a:gd name="T0" fmla="*/ 0 w 99"/>
                <a:gd name="T1" fmla="*/ 0 h 64"/>
                <a:gd name="T2" fmla="*/ 0 w 99"/>
                <a:gd name="T3" fmla="*/ 64 h 64"/>
                <a:gd name="T4" fmla="*/ 99 w 99"/>
                <a:gd name="T5" fmla="*/ 33 h 64"/>
                <a:gd name="T6" fmla="*/ 0 w 99"/>
                <a:gd name="T7" fmla="*/ 0 h 64"/>
              </a:gdLst>
              <a:ahLst/>
              <a:cxnLst>
                <a:cxn ang="0">
                  <a:pos x="T0" y="T1"/>
                </a:cxn>
                <a:cxn ang="0">
                  <a:pos x="T2" y="T3"/>
                </a:cxn>
                <a:cxn ang="0">
                  <a:pos x="T4" y="T5"/>
                </a:cxn>
                <a:cxn ang="0">
                  <a:pos x="T6" y="T7"/>
                </a:cxn>
              </a:cxnLst>
              <a:rect l="0" t="0" r="r" b="b"/>
              <a:pathLst>
                <a:path w="99" h="64">
                  <a:moveTo>
                    <a:pt x="0" y="0"/>
                  </a:moveTo>
                  <a:lnTo>
                    <a:pt x="0" y="64"/>
                  </a:lnTo>
                  <a:lnTo>
                    <a:pt x="99" y="33"/>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9" name="Freeform: Shape 359"/>
            <p:cNvSpPr>
              <a:spLocks/>
            </p:cNvSpPr>
            <p:nvPr/>
          </p:nvSpPr>
          <p:spPr bwMode="auto">
            <a:xfrm flipH="1">
              <a:off x="1562550" y="4917414"/>
              <a:ext cx="330976" cy="318933"/>
            </a:xfrm>
            <a:custGeom>
              <a:avLst/>
              <a:gdLst>
                <a:gd name="T0" fmla="*/ 77 w 153"/>
                <a:gd name="T1" fmla="*/ 0 h 157"/>
                <a:gd name="T2" fmla="*/ 60 w 153"/>
                <a:gd name="T3" fmla="*/ 34 h 157"/>
                <a:gd name="T4" fmla="*/ 60 w 153"/>
                <a:gd name="T5" fmla="*/ 58 h 157"/>
                <a:gd name="T6" fmla="*/ 0 w 153"/>
                <a:gd name="T7" fmla="*/ 83 h 157"/>
                <a:gd name="T8" fmla="*/ 0 w 153"/>
                <a:gd name="T9" fmla="*/ 100 h 157"/>
                <a:gd name="T10" fmla="*/ 60 w 153"/>
                <a:gd name="T11" fmla="*/ 88 h 157"/>
                <a:gd name="T12" fmla="*/ 60 w 153"/>
                <a:gd name="T13" fmla="*/ 122 h 157"/>
                <a:gd name="T14" fmla="*/ 34 w 153"/>
                <a:gd name="T15" fmla="*/ 140 h 157"/>
                <a:gd name="T16" fmla="*/ 34 w 153"/>
                <a:gd name="T17" fmla="*/ 157 h 157"/>
                <a:gd name="T18" fmla="*/ 76 w 153"/>
                <a:gd name="T19" fmla="*/ 142 h 157"/>
                <a:gd name="T20" fmla="*/ 118 w 153"/>
                <a:gd name="T21" fmla="*/ 157 h 157"/>
                <a:gd name="T22" fmla="*/ 118 w 153"/>
                <a:gd name="T23" fmla="*/ 140 h 157"/>
                <a:gd name="T24" fmla="*/ 94 w 153"/>
                <a:gd name="T25" fmla="*/ 122 h 157"/>
                <a:gd name="T26" fmla="*/ 94 w 153"/>
                <a:gd name="T27" fmla="*/ 88 h 157"/>
                <a:gd name="T28" fmla="*/ 153 w 153"/>
                <a:gd name="T29" fmla="*/ 100 h 157"/>
                <a:gd name="T30" fmla="*/ 153 w 153"/>
                <a:gd name="T31" fmla="*/ 83 h 157"/>
                <a:gd name="T32" fmla="*/ 94 w 153"/>
                <a:gd name="T33" fmla="*/ 58 h 157"/>
                <a:gd name="T34" fmla="*/ 94 w 153"/>
                <a:gd name="T35" fmla="*/ 34 h 157"/>
                <a:gd name="T36" fmla="*/ 77 w 153"/>
                <a:gd name="T3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3" h="157">
                  <a:moveTo>
                    <a:pt x="77" y="0"/>
                  </a:moveTo>
                  <a:cubicBezTo>
                    <a:pt x="67" y="0"/>
                    <a:pt x="60" y="24"/>
                    <a:pt x="60" y="34"/>
                  </a:cubicBezTo>
                  <a:cubicBezTo>
                    <a:pt x="60" y="58"/>
                    <a:pt x="60" y="58"/>
                    <a:pt x="60" y="58"/>
                  </a:cubicBezTo>
                  <a:cubicBezTo>
                    <a:pt x="0" y="83"/>
                    <a:pt x="0" y="83"/>
                    <a:pt x="0" y="83"/>
                  </a:cubicBezTo>
                  <a:cubicBezTo>
                    <a:pt x="0" y="100"/>
                    <a:pt x="0" y="100"/>
                    <a:pt x="0" y="100"/>
                  </a:cubicBezTo>
                  <a:cubicBezTo>
                    <a:pt x="60" y="88"/>
                    <a:pt x="60" y="88"/>
                    <a:pt x="60" y="88"/>
                  </a:cubicBezTo>
                  <a:cubicBezTo>
                    <a:pt x="60" y="122"/>
                    <a:pt x="60" y="122"/>
                    <a:pt x="60" y="122"/>
                  </a:cubicBezTo>
                  <a:cubicBezTo>
                    <a:pt x="34" y="140"/>
                    <a:pt x="34" y="140"/>
                    <a:pt x="34" y="140"/>
                  </a:cubicBezTo>
                  <a:cubicBezTo>
                    <a:pt x="34" y="157"/>
                    <a:pt x="34" y="157"/>
                    <a:pt x="34" y="157"/>
                  </a:cubicBezTo>
                  <a:cubicBezTo>
                    <a:pt x="76" y="142"/>
                    <a:pt x="76" y="142"/>
                    <a:pt x="76" y="142"/>
                  </a:cubicBezTo>
                  <a:cubicBezTo>
                    <a:pt x="118" y="157"/>
                    <a:pt x="118" y="157"/>
                    <a:pt x="118" y="157"/>
                  </a:cubicBezTo>
                  <a:cubicBezTo>
                    <a:pt x="118" y="140"/>
                    <a:pt x="118" y="140"/>
                    <a:pt x="118" y="140"/>
                  </a:cubicBezTo>
                  <a:cubicBezTo>
                    <a:pt x="94" y="122"/>
                    <a:pt x="94" y="122"/>
                    <a:pt x="94" y="122"/>
                  </a:cubicBezTo>
                  <a:cubicBezTo>
                    <a:pt x="94" y="88"/>
                    <a:pt x="94" y="88"/>
                    <a:pt x="94" y="88"/>
                  </a:cubicBezTo>
                  <a:cubicBezTo>
                    <a:pt x="153" y="100"/>
                    <a:pt x="153" y="100"/>
                    <a:pt x="153" y="100"/>
                  </a:cubicBezTo>
                  <a:cubicBezTo>
                    <a:pt x="153" y="83"/>
                    <a:pt x="153" y="83"/>
                    <a:pt x="153" y="83"/>
                  </a:cubicBezTo>
                  <a:cubicBezTo>
                    <a:pt x="94" y="58"/>
                    <a:pt x="94" y="58"/>
                    <a:pt x="94" y="58"/>
                  </a:cubicBezTo>
                  <a:cubicBezTo>
                    <a:pt x="94" y="34"/>
                    <a:pt x="94" y="34"/>
                    <a:pt x="94" y="34"/>
                  </a:cubicBezTo>
                  <a:cubicBezTo>
                    <a:pt x="94" y="24"/>
                    <a:pt x="86" y="0"/>
                    <a:pt x="7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0" name="Freeform: Shape 360"/>
            <p:cNvSpPr>
              <a:spLocks/>
            </p:cNvSpPr>
            <p:nvPr/>
          </p:nvSpPr>
          <p:spPr bwMode="auto">
            <a:xfrm flipH="1">
              <a:off x="2972161" y="1590537"/>
              <a:ext cx="328240" cy="81668"/>
            </a:xfrm>
            <a:custGeom>
              <a:avLst/>
              <a:gdLst>
                <a:gd name="T0" fmla="*/ 50 w 360"/>
                <a:gd name="T1" fmla="*/ 95 h 95"/>
                <a:gd name="T2" fmla="*/ 57 w 360"/>
                <a:gd name="T3" fmla="*/ 95 h 95"/>
                <a:gd name="T4" fmla="*/ 303 w 360"/>
                <a:gd name="T5" fmla="*/ 95 h 95"/>
                <a:gd name="T6" fmla="*/ 308 w 360"/>
                <a:gd name="T7" fmla="*/ 95 h 95"/>
                <a:gd name="T8" fmla="*/ 360 w 360"/>
                <a:gd name="T9" fmla="*/ 0 h 95"/>
                <a:gd name="T10" fmla="*/ 358 w 360"/>
                <a:gd name="T11" fmla="*/ 0 h 95"/>
                <a:gd name="T12" fmla="*/ 306 w 360"/>
                <a:gd name="T13" fmla="*/ 0 h 95"/>
                <a:gd name="T14" fmla="*/ 263 w 360"/>
                <a:gd name="T15" fmla="*/ 0 h 95"/>
                <a:gd name="T16" fmla="*/ 97 w 360"/>
                <a:gd name="T17" fmla="*/ 0 h 95"/>
                <a:gd name="T18" fmla="*/ 55 w 360"/>
                <a:gd name="T19" fmla="*/ 0 h 95"/>
                <a:gd name="T20" fmla="*/ 0 w 360"/>
                <a:gd name="T21" fmla="*/ 0 h 95"/>
                <a:gd name="T22" fmla="*/ 50 w 360"/>
                <a:gd name="T23"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95">
                  <a:moveTo>
                    <a:pt x="50" y="95"/>
                  </a:moveTo>
                  <a:lnTo>
                    <a:pt x="57" y="95"/>
                  </a:lnTo>
                  <a:lnTo>
                    <a:pt x="303" y="95"/>
                  </a:lnTo>
                  <a:lnTo>
                    <a:pt x="308" y="95"/>
                  </a:lnTo>
                  <a:lnTo>
                    <a:pt x="360" y="0"/>
                  </a:lnTo>
                  <a:lnTo>
                    <a:pt x="358" y="0"/>
                  </a:lnTo>
                  <a:lnTo>
                    <a:pt x="306" y="0"/>
                  </a:lnTo>
                  <a:lnTo>
                    <a:pt x="263" y="0"/>
                  </a:lnTo>
                  <a:lnTo>
                    <a:pt x="97" y="0"/>
                  </a:lnTo>
                  <a:lnTo>
                    <a:pt x="55" y="0"/>
                  </a:lnTo>
                  <a:lnTo>
                    <a:pt x="0" y="0"/>
                  </a:lnTo>
                  <a:lnTo>
                    <a:pt x="50" y="9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1" name="Freeform: Shape 361"/>
            <p:cNvSpPr>
              <a:spLocks/>
            </p:cNvSpPr>
            <p:nvPr/>
          </p:nvSpPr>
          <p:spPr bwMode="auto">
            <a:xfrm flipH="1">
              <a:off x="2973984" y="1609449"/>
              <a:ext cx="326417" cy="146142"/>
            </a:xfrm>
            <a:custGeom>
              <a:avLst/>
              <a:gdLst>
                <a:gd name="T0" fmla="*/ 0 w 151"/>
                <a:gd name="T1" fmla="*/ 72 h 72"/>
                <a:gd name="T2" fmla="*/ 151 w 151"/>
                <a:gd name="T3" fmla="*/ 72 h 72"/>
                <a:gd name="T4" fmla="*/ 151 w 151"/>
                <a:gd name="T5" fmla="*/ 0 h 72"/>
                <a:gd name="T6" fmla="*/ 134 w 151"/>
                <a:gd name="T7" fmla="*/ 33 h 72"/>
                <a:gd name="T8" fmla="*/ 133 w 151"/>
                <a:gd name="T9" fmla="*/ 36 h 72"/>
                <a:gd name="T10" fmla="*/ 130 w 151"/>
                <a:gd name="T11" fmla="*/ 36 h 72"/>
                <a:gd name="T12" fmla="*/ 125 w 151"/>
                <a:gd name="T13" fmla="*/ 36 h 72"/>
                <a:gd name="T14" fmla="*/ 87 w 151"/>
                <a:gd name="T15" fmla="*/ 36 h 72"/>
                <a:gd name="T16" fmla="*/ 88 w 151"/>
                <a:gd name="T17" fmla="*/ 37 h 72"/>
                <a:gd name="T18" fmla="*/ 86 w 151"/>
                <a:gd name="T19" fmla="*/ 44 h 72"/>
                <a:gd name="T20" fmla="*/ 76 w 151"/>
                <a:gd name="T21" fmla="*/ 49 h 72"/>
                <a:gd name="T22" fmla="*/ 66 w 151"/>
                <a:gd name="T23" fmla="*/ 44 h 72"/>
                <a:gd name="T24" fmla="*/ 64 w 151"/>
                <a:gd name="T25" fmla="*/ 37 h 72"/>
                <a:gd name="T26" fmla="*/ 64 w 151"/>
                <a:gd name="T27" fmla="*/ 36 h 72"/>
                <a:gd name="T28" fmla="*/ 27 w 151"/>
                <a:gd name="T29" fmla="*/ 36 h 72"/>
                <a:gd name="T30" fmla="*/ 21 w 151"/>
                <a:gd name="T31" fmla="*/ 36 h 72"/>
                <a:gd name="T32" fmla="*/ 18 w 151"/>
                <a:gd name="T33" fmla="*/ 36 h 72"/>
                <a:gd name="T34" fmla="*/ 16 w 151"/>
                <a:gd name="T35" fmla="*/ 33 h 72"/>
                <a:gd name="T36" fmla="*/ 0 w 151"/>
                <a:gd name="T37" fmla="*/ 0 h 72"/>
                <a:gd name="T38" fmla="*/ 0 w 151"/>
                <a:gd name="T39"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1" h="72">
                  <a:moveTo>
                    <a:pt x="0" y="72"/>
                  </a:moveTo>
                  <a:cubicBezTo>
                    <a:pt x="151" y="72"/>
                    <a:pt x="151" y="72"/>
                    <a:pt x="151" y="72"/>
                  </a:cubicBezTo>
                  <a:cubicBezTo>
                    <a:pt x="151" y="0"/>
                    <a:pt x="151" y="0"/>
                    <a:pt x="151" y="0"/>
                  </a:cubicBezTo>
                  <a:cubicBezTo>
                    <a:pt x="134" y="33"/>
                    <a:pt x="134" y="33"/>
                    <a:pt x="134" y="33"/>
                  </a:cubicBezTo>
                  <a:cubicBezTo>
                    <a:pt x="133" y="36"/>
                    <a:pt x="133" y="36"/>
                    <a:pt x="133" y="36"/>
                  </a:cubicBezTo>
                  <a:cubicBezTo>
                    <a:pt x="130" y="36"/>
                    <a:pt x="130" y="36"/>
                    <a:pt x="130" y="36"/>
                  </a:cubicBezTo>
                  <a:cubicBezTo>
                    <a:pt x="125" y="36"/>
                    <a:pt x="125" y="36"/>
                    <a:pt x="125" y="36"/>
                  </a:cubicBezTo>
                  <a:cubicBezTo>
                    <a:pt x="87" y="36"/>
                    <a:pt x="87" y="36"/>
                    <a:pt x="87" y="36"/>
                  </a:cubicBezTo>
                  <a:cubicBezTo>
                    <a:pt x="88" y="36"/>
                    <a:pt x="88" y="37"/>
                    <a:pt x="88" y="37"/>
                  </a:cubicBezTo>
                  <a:cubicBezTo>
                    <a:pt x="88" y="40"/>
                    <a:pt x="87" y="42"/>
                    <a:pt x="86" y="44"/>
                  </a:cubicBezTo>
                  <a:cubicBezTo>
                    <a:pt x="84" y="47"/>
                    <a:pt x="80" y="49"/>
                    <a:pt x="76" y="49"/>
                  </a:cubicBezTo>
                  <a:cubicBezTo>
                    <a:pt x="72" y="49"/>
                    <a:pt x="68" y="47"/>
                    <a:pt x="66" y="44"/>
                  </a:cubicBezTo>
                  <a:cubicBezTo>
                    <a:pt x="65" y="42"/>
                    <a:pt x="64" y="40"/>
                    <a:pt x="64" y="37"/>
                  </a:cubicBezTo>
                  <a:cubicBezTo>
                    <a:pt x="64" y="37"/>
                    <a:pt x="64" y="36"/>
                    <a:pt x="64" y="36"/>
                  </a:cubicBezTo>
                  <a:cubicBezTo>
                    <a:pt x="27" y="36"/>
                    <a:pt x="27" y="36"/>
                    <a:pt x="27" y="36"/>
                  </a:cubicBezTo>
                  <a:cubicBezTo>
                    <a:pt x="21" y="36"/>
                    <a:pt x="21" y="36"/>
                    <a:pt x="21" y="36"/>
                  </a:cubicBezTo>
                  <a:cubicBezTo>
                    <a:pt x="18" y="36"/>
                    <a:pt x="18" y="36"/>
                    <a:pt x="18" y="36"/>
                  </a:cubicBezTo>
                  <a:cubicBezTo>
                    <a:pt x="16" y="33"/>
                    <a:pt x="16" y="33"/>
                    <a:pt x="16" y="33"/>
                  </a:cubicBezTo>
                  <a:cubicBezTo>
                    <a:pt x="0" y="0"/>
                    <a:pt x="0" y="0"/>
                    <a:pt x="0" y="0"/>
                  </a:cubicBezTo>
                  <a:lnTo>
                    <a:pt x="0" y="7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2" name="Freeform: Shape 362"/>
            <p:cNvSpPr>
              <a:spLocks/>
            </p:cNvSpPr>
            <p:nvPr/>
          </p:nvSpPr>
          <p:spPr bwMode="auto">
            <a:xfrm flipH="1">
              <a:off x="3021396" y="1481361"/>
              <a:ext cx="228857" cy="99720"/>
            </a:xfrm>
            <a:custGeom>
              <a:avLst/>
              <a:gdLst>
                <a:gd name="T0" fmla="*/ 106 w 106"/>
                <a:gd name="T1" fmla="*/ 49 h 49"/>
                <a:gd name="T2" fmla="*/ 106 w 106"/>
                <a:gd name="T3" fmla="*/ 21 h 49"/>
                <a:gd name="T4" fmla="*/ 85 w 106"/>
                <a:gd name="T5" fmla="*/ 0 h 49"/>
                <a:gd name="T6" fmla="*/ 20 w 106"/>
                <a:gd name="T7" fmla="*/ 0 h 49"/>
                <a:gd name="T8" fmla="*/ 0 w 106"/>
                <a:gd name="T9" fmla="*/ 21 h 49"/>
                <a:gd name="T10" fmla="*/ 0 w 106"/>
                <a:gd name="T11" fmla="*/ 49 h 49"/>
                <a:gd name="T12" fmla="*/ 18 w 106"/>
                <a:gd name="T13" fmla="*/ 49 h 49"/>
                <a:gd name="T14" fmla="*/ 18 w 106"/>
                <a:gd name="T15" fmla="*/ 21 h 49"/>
                <a:gd name="T16" fmla="*/ 20 w 106"/>
                <a:gd name="T17" fmla="*/ 18 h 49"/>
                <a:gd name="T18" fmla="*/ 85 w 106"/>
                <a:gd name="T19" fmla="*/ 18 h 49"/>
                <a:gd name="T20" fmla="*/ 88 w 106"/>
                <a:gd name="T21" fmla="*/ 21 h 49"/>
                <a:gd name="T22" fmla="*/ 88 w 106"/>
                <a:gd name="T23" fmla="*/ 49 h 49"/>
                <a:gd name="T24" fmla="*/ 106 w 106"/>
                <a:gd name="T25"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49">
                  <a:moveTo>
                    <a:pt x="106" y="49"/>
                  </a:moveTo>
                  <a:cubicBezTo>
                    <a:pt x="106" y="21"/>
                    <a:pt x="106" y="21"/>
                    <a:pt x="106" y="21"/>
                  </a:cubicBezTo>
                  <a:cubicBezTo>
                    <a:pt x="106" y="10"/>
                    <a:pt x="97" y="0"/>
                    <a:pt x="85" y="0"/>
                  </a:cubicBezTo>
                  <a:cubicBezTo>
                    <a:pt x="20" y="0"/>
                    <a:pt x="20" y="0"/>
                    <a:pt x="20" y="0"/>
                  </a:cubicBezTo>
                  <a:cubicBezTo>
                    <a:pt x="9" y="0"/>
                    <a:pt x="0" y="10"/>
                    <a:pt x="0" y="21"/>
                  </a:cubicBezTo>
                  <a:cubicBezTo>
                    <a:pt x="0" y="49"/>
                    <a:pt x="0" y="49"/>
                    <a:pt x="0" y="49"/>
                  </a:cubicBezTo>
                  <a:cubicBezTo>
                    <a:pt x="18" y="49"/>
                    <a:pt x="18" y="49"/>
                    <a:pt x="18" y="49"/>
                  </a:cubicBezTo>
                  <a:cubicBezTo>
                    <a:pt x="18" y="21"/>
                    <a:pt x="18" y="21"/>
                    <a:pt x="18" y="21"/>
                  </a:cubicBezTo>
                  <a:cubicBezTo>
                    <a:pt x="18" y="20"/>
                    <a:pt x="19" y="18"/>
                    <a:pt x="20" y="18"/>
                  </a:cubicBezTo>
                  <a:cubicBezTo>
                    <a:pt x="85" y="18"/>
                    <a:pt x="85" y="18"/>
                    <a:pt x="85" y="18"/>
                  </a:cubicBezTo>
                  <a:cubicBezTo>
                    <a:pt x="87" y="18"/>
                    <a:pt x="88" y="20"/>
                    <a:pt x="88" y="21"/>
                  </a:cubicBezTo>
                  <a:cubicBezTo>
                    <a:pt x="88" y="49"/>
                    <a:pt x="88" y="49"/>
                    <a:pt x="88" y="49"/>
                  </a:cubicBezTo>
                  <a:lnTo>
                    <a:pt x="106" y="4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3" name="Freeform: Shape 363"/>
            <p:cNvSpPr>
              <a:spLocks/>
            </p:cNvSpPr>
            <p:nvPr/>
          </p:nvSpPr>
          <p:spPr bwMode="auto">
            <a:xfrm flipH="1">
              <a:off x="3455402" y="2111490"/>
              <a:ext cx="405741" cy="382548"/>
            </a:xfrm>
            <a:custGeom>
              <a:avLst/>
              <a:gdLst>
                <a:gd name="T0" fmla="*/ 94 w 188"/>
                <a:gd name="T1" fmla="*/ 188 h 188"/>
                <a:gd name="T2" fmla="*/ 188 w 188"/>
                <a:gd name="T3" fmla="*/ 94 h 188"/>
                <a:gd name="T4" fmla="*/ 94 w 188"/>
                <a:gd name="T5" fmla="*/ 0 h 188"/>
                <a:gd name="T6" fmla="*/ 94 w 188"/>
                <a:gd name="T7" fmla="*/ 67 h 188"/>
                <a:gd name="T8" fmla="*/ 121 w 188"/>
                <a:gd name="T9" fmla="*/ 94 h 188"/>
                <a:gd name="T10" fmla="*/ 94 w 188"/>
                <a:gd name="T11" fmla="*/ 121 h 188"/>
                <a:gd name="T12" fmla="*/ 94 w 188"/>
                <a:gd name="T13" fmla="*/ 188 h 188"/>
                <a:gd name="T14" fmla="*/ 94 w 188"/>
                <a:gd name="T15" fmla="*/ 0 h 188"/>
                <a:gd name="T16" fmla="*/ 0 w 188"/>
                <a:gd name="T17" fmla="*/ 94 h 188"/>
                <a:gd name="T18" fmla="*/ 94 w 188"/>
                <a:gd name="T19" fmla="*/ 188 h 188"/>
                <a:gd name="T20" fmla="*/ 94 w 188"/>
                <a:gd name="T21" fmla="*/ 188 h 188"/>
                <a:gd name="T22" fmla="*/ 94 w 188"/>
                <a:gd name="T23" fmla="*/ 121 h 188"/>
                <a:gd name="T24" fmla="*/ 94 w 188"/>
                <a:gd name="T25" fmla="*/ 121 h 188"/>
                <a:gd name="T26" fmla="*/ 94 w 188"/>
                <a:gd name="T27" fmla="*/ 121 h 188"/>
                <a:gd name="T28" fmla="*/ 67 w 188"/>
                <a:gd name="T29" fmla="*/ 94 h 188"/>
                <a:gd name="T30" fmla="*/ 94 w 188"/>
                <a:gd name="T31" fmla="*/ 67 h 188"/>
                <a:gd name="T32" fmla="*/ 94 w 188"/>
                <a:gd name="T33" fmla="*/ 67 h 188"/>
                <a:gd name="T34" fmla="*/ 94 w 188"/>
                <a:gd name="T35"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8" h="188">
                  <a:moveTo>
                    <a:pt x="94" y="188"/>
                  </a:moveTo>
                  <a:cubicBezTo>
                    <a:pt x="146" y="188"/>
                    <a:pt x="188" y="146"/>
                    <a:pt x="188" y="94"/>
                  </a:cubicBezTo>
                  <a:cubicBezTo>
                    <a:pt x="188" y="42"/>
                    <a:pt x="146" y="0"/>
                    <a:pt x="94" y="0"/>
                  </a:cubicBezTo>
                  <a:cubicBezTo>
                    <a:pt x="94" y="67"/>
                    <a:pt x="94" y="67"/>
                    <a:pt x="94" y="67"/>
                  </a:cubicBezTo>
                  <a:cubicBezTo>
                    <a:pt x="109" y="67"/>
                    <a:pt x="121" y="79"/>
                    <a:pt x="121" y="94"/>
                  </a:cubicBezTo>
                  <a:cubicBezTo>
                    <a:pt x="121" y="109"/>
                    <a:pt x="109" y="121"/>
                    <a:pt x="94" y="121"/>
                  </a:cubicBezTo>
                  <a:lnTo>
                    <a:pt x="94" y="188"/>
                  </a:lnTo>
                  <a:close/>
                  <a:moveTo>
                    <a:pt x="94" y="0"/>
                  </a:moveTo>
                  <a:cubicBezTo>
                    <a:pt x="42" y="0"/>
                    <a:pt x="0" y="42"/>
                    <a:pt x="0" y="94"/>
                  </a:cubicBezTo>
                  <a:cubicBezTo>
                    <a:pt x="0" y="146"/>
                    <a:pt x="42" y="188"/>
                    <a:pt x="94" y="188"/>
                  </a:cubicBezTo>
                  <a:cubicBezTo>
                    <a:pt x="94" y="188"/>
                    <a:pt x="94" y="188"/>
                    <a:pt x="94" y="188"/>
                  </a:cubicBezTo>
                  <a:cubicBezTo>
                    <a:pt x="94" y="121"/>
                    <a:pt x="94" y="121"/>
                    <a:pt x="94" y="121"/>
                  </a:cubicBezTo>
                  <a:cubicBezTo>
                    <a:pt x="94" y="121"/>
                    <a:pt x="94" y="121"/>
                    <a:pt x="94" y="121"/>
                  </a:cubicBezTo>
                  <a:cubicBezTo>
                    <a:pt x="94" y="121"/>
                    <a:pt x="94" y="121"/>
                    <a:pt x="94" y="121"/>
                  </a:cubicBezTo>
                  <a:cubicBezTo>
                    <a:pt x="79" y="121"/>
                    <a:pt x="67" y="109"/>
                    <a:pt x="67" y="94"/>
                  </a:cubicBezTo>
                  <a:cubicBezTo>
                    <a:pt x="67" y="79"/>
                    <a:pt x="79" y="67"/>
                    <a:pt x="94" y="67"/>
                  </a:cubicBezTo>
                  <a:cubicBezTo>
                    <a:pt x="94" y="67"/>
                    <a:pt x="94" y="67"/>
                    <a:pt x="94" y="67"/>
                  </a:cubicBezTo>
                  <a:cubicBezTo>
                    <a:pt x="94" y="0"/>
                    <a:pt x="94" y="0"/>
                    <a:pt x="9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4" name="Freeform: Shape 364"/>
            <p:cNvSpPr>
              <a:spLocks/>
            </p:cNvSpPr>
            <p:nvPr/>
          </p:nvSpPr>
          <p:spPr bwMode="auto">
            <a:xfrm flipH="1">
              <a:off x="3611318" y="2257632"/>
              <a:ext cx="94825" cy="89404"/>
            </a:xfrm>
            <a:custGeom>
              <a:avLst/>
              <a:gdLst>
                <a:gd name="T0" fmla="*/ 22 w 44"/>
                <a:gd name="T1" fmla="*/ 44 h 44"/>
                <a:gd name="T2" fmla="*/ 44 w 44"/>
                <a:gd name="T3" fmla="*/ 22 h 44"/>
                <a:gd name="T4" fmla="*/ 22 w 44"/>
                <a:gd name="T5" fmla="*/ 0 h 44"/>
                <a:gd name="T6" fmla="*/ 22 w 44"/>
                <a:gd name="T7" fmla="*/ 6 h 44"/>
                <a:gd name="T8" fmla="*/ 38 w 44"/>
                <a:gd name="T9" fmla="*/ 22 h 44"/>
                <a:gd name="T10" fmla="*/ 22 w 44"/>
                <a:gd name="T11" fmla="*/ 37 h 44"/>
                <a:gd name="T12" fmla="*/ 22 w 44"/>
                <a:gd name="T13" fmla="*/ 44 h 44"/>
                <a:gd name="T14" fmla="*/ 22 w 44"/>
                <a:gd name="T15" fmla="*/ 0 h 44"/>
                <a:gd name="T16" fmla="*/ 0 w 44"/>
                <a:gd name="T17" fmla="*/ 22 h 44"/>
                <a:gd name="T18" fmla="*/ 22 w 44"/>
                <a:gd name="T19" fmla="*/ 44 h 44"/>
                <a:gd name="T20" fmla="*/ 22 w 44"/>
                <a:gd name="T21" fmla="*/ 44 h 44"/>
                <a:gd name="T22" fmla="*/ 22 w 44"/>
                <a:gd name="T23" fmla="*/ 37 h 44"/>
                <a:gd name="T24" fmla="*/ 22 w 44"/>
                <a:gd name="T25" fmla="*/ 37 h 44"/>
                <a:gd name="T26" fmla="*/ 22 w 44"/>
                <a:gd name="T27" fmla="*/ 37 h 44"/>
                <a:gd name="T28" fmla="*/ 7 w 44"/>
                <a:gd name="T29" fmla="*/ 22 h 44"/>
                <a:gd name="T30" fmla="*/ 22 w 44"/>
                <a:gd name="T31" fmla="*/ 6 h 44"/>
                <a:gd name="T32" fmla="*/ 22 w 44"/>
                <a:gd name="T33" fmla="*/ 6 h 44"/>
                <a:gd name="T34" fmla="*/ 22 w 44"/>
                <a:gd name="T3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4">
                  <a:moveTo>
                    <a:pt x="22" y="44"/>
                  </a:moveTo>
                  <a:cubicBezTo>
                    <a:pt x="34" y="44"/>
                    <a:pt x="44" y="34"/>
                    <a:pt x="44" y="22"/>
                  </a:cubicBezTo>
                  <a:cubicBezTo>
                    <a:pt x="44" y="10"/>
                    <a:pt x="34" y="0"/>
                    <a:pt x="22" y="0"/>
                  </a:cubicBezTo>
                  <a:cubicBezTo>
                    <a:pt x="22" y="6"/>
                    <a:pt x="22" y="6"/>
                    <a:pt x="22" y="6"/>
                  </a:cubicBezTo>
                  <a:cubicBezTo>
                    <a:pt x="31" y="6"/>
                    <a:pt x="38" y="13"/>
                    <a:pt x="38" y="22"/>
                  </a:cubicBezTo>
                  <a:cubicBezTo>
                    <a:pt x="38" y="30"/>
                    <a:pt x="31" y="37"/>
                    <a:pt x="22" y="37"/>
                  </a:cubicBezTo>
                  <a:lnTo>
                    <a:pt x="22" y="44"/>
                  </a:lnTo>
                  <a:close/>
                  <a:moveTo>
                    <a:pt x="22" y="0"/>
                  </a:moveTo>
                  <a:cubicBezTo>
                    <a:pt x="10" y="0"/>
                    <a:pt x="0" y="10"/>
                    <a:pt x="0" y="22"/>
                  </a:cubicBezTo>
                  <a:cubicBezTo>
                    <a:pt x="0" y="34"/>
                    <a:pt x="10" y="44"/>
                    <a:pt x="22" y="44"/>
                  </a:cubicBezTo>
                  <a:cubicBezTo>
                    <a:pt x="22" y="44"/>
                    <a:pt x="22" y="44"/>
                    <a:pt x="22" y="44"/>
                  </a:cubicBezTo>
                  <a:cubicBezTo>
                    <a:pt x="22" y="37"/>
                    <a:pt x="22" y="37"/>
                    <a:pt x="22" y="37"/>
                  </a:cubicBezTo>
                  <a:cubicBezTo>
                    <a:pt x="22" y="37"/>
                    <a:pt x="22" y="37"/>
                    <a:pt x="22" y="37"/>
                  </a:cubicBezTo>
                  <a:cubicBezTo>
                    <a:pt x="22" y="37"/>
                    <a:pt x="22" y="37"/>
                    <a:pt x="22" y="37"/>
                  </a:cubicBezTo>
                  <a:cubicBezTo>
                    <a:pt x="14" y="37"/>
                    <a:pt x="7" y="30"/>
                    <a:pt x="7" y="22"/>
                  </a:cubicBezTo>
                  <a:cubicBezTo>
                    <a:pt x="7" y="13"/>
                    <a:pt x="14" y="6"/>
                    <a:pt x="22" y="6"/>
                  </a:cubicBezTo>
                  <a:cubicBezTo>
                    <a:pt x="22" y="6"/>
                    <a:pt x="22" y="6"/>
                    <a:pt x="22" y="6"/>
                  </a:cubicBezTo>
                  <a:cubicBezTo>
                    <a:pt x="22" y="0"/>
                    <a:pt x="22" y="0"/>
                    <a:pt x="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5" name="Freeform: Shape 365"/>
            <p:cNvSpPr>
              <a:spLocks/>
            </p:cNvSpPr>
            <p:nvPr/>
          </p:nvSpPr>
          <p:spPr bwMode="auto">
            <a:xfrm flipH="1">
              <a:off x="3502816" y="1257850"/>
              <a:ext cx="309093" cy="298302"/>
            </a:xfrm>
            <a:custGeom>
              <a:avLst/>
              <a:gdLst>
                <a:gd name="T0" fmla="*/ 140 w 143"/>
                <a:gd name="T1" fmla="*/ 103 h 147"/>
                <a:gd name="T2" fmla="*/ 112 w 143"/>
                <a:gd name="T3" fmla="*/ 75 h 147"/>
                <a:gd name="T4" fmla="*/ 107 w 143"/>
                <a:gd name="T5" fmla="*/ 70 h 147"/>
                <a:gd name="T6" fmla="*/ 79 w 143"/>
                <a:gd name="T7" fmla="*/ 37 h 147"/>
                <a:gd name="T8" fmla="*/ 67 w 143"/>
                <a:gd name="T9" fmla="*/ 10 h 147"/>
                <a:gd name="T10" fmla="*/ 52 w 143"/>
                <a:gd name="T11" fmla="*/ 9 h 147"/>
                <a:gd name="T12" fmla="*/ 47 w 143"/>
                <a:gd name="T13" fmla="*/ 21 h 147"/>
                <a:gd name="T14" fmla="*/ 55 w 143"/>
                <a:gd name="T15" fmla="*/ 42 h 147"/>
                <a:gd name="T16" fmla="*/ 56 w 143"/>
                <a:gd name="T17" fmla="*/ 56 h 147"/>
                <a:gd name="T18" fmla="*/ 13 w 143"/>
                <a:gd name="T19" fmla="*/ 56 h 147"/>
                <a:gd name="T20" fmla="*/ 3 w 143"/>
                <a:gd name="T21" fmla="*/ 71 h 147"/>
                <a:gd name="T22" fmla="*/ 25 w 143"/>
                <a:gd name="T23" fmla="*/ 131 h 147"/>
                <a:gd name="T24" fmla="*/ 34 w 143"/>
                <a:gd name="T25" fmla="*/ 137 h 147"/>
                <a:gd name="T26" fmla="*/ 85 w 143"/>
                <a:gd name="T27" fmla="*/ 137 h 147"/>
                <a:gd name="T28" fmla="*/ 97 w 143"/>
                <a:gd name="T29" fmla="*/ 142 h 147"/>
                <a:gd name="T30" fmla="*/ 99 w 143"/>
                <a:gd name="T31" fmla="*/ 144 h 147"/>
                <a:gd name="T32" fmla="*/ 108 w 143"/>
                <a:gd name="T33" fmla="*/ 144 h 147"/>
                <a:gd name="T34" fmla="*/ 140 w 143"/>
                <a:gd name="T35" fmla="*/ 112 h 147"/>
                <a:gd name="T36" fmla="*/ 140 w 143"/>
                <a:gd name="T37" fmla="*/ 10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3" h="147">
                  <a:moveTo>
                    <a:pt x="140" y="103"/>
                  </a:moveTo>
                  <a:cubicBezTo>
                    <a:pt x="112" y="75"/>
                    <a:pt x="112" y="75"/>
                    <a:pt x="112" y="75"/>
                  </a:cubicBezTo>
                  <a:cubicBezTo>
                    <a:pt x="109" y="72"/>
                    <a:pt x="107" y="70"/>
                    <a:pt x="107" y="70"/>
                  </a:cubicBezTo>
                  <a:cubicBezTo>
                    <a:pt x="107" y="70"/>
                    <a:pt x="96" y="48"/>
                    <a:pt x="79" y="37"/>
                  </a:cubicBezTo>
                  <a:cubicBezTo>
                    <a:pt x="63" y="27"/>
                    <a:pt x="67" y="18"/>
                    <a:pt x="67" y="10"/>
                  </a:cubicBezTo>
                  <a:cubicBezTo>
                    <a:pt x="67" y="2"/>
                    <a:pt x="58" y="0"/>
                    <a:pt x="52" y="9"/>
                  </a:cubicBezTo>
                  <a:cubicBezTo>
                    <a:pt x="49" y="11"/>
                    <a:pt x="47" y="17"/>
                    <a:pt x="47" y="21"/>
                  </a:cubicBezTo>
                  <a:cubicBezTo>
                    <a:pt x="45" y="32"/>
                    <a:pt x="53" y="38"/>
                    <a:pt x="55" y="42"/>
                  </a:cubicBezTo>
                  <a:cubicBezTo>
                    <a:pt x="57" y="45"/>
                    <a:pt x="58" y="50"/>
                    <a:pt x="56" y="56"/>
                  </a:cubicBezTo>
                  <a:cubicBezTo>
                    <a:pt x="13" y="56"/>
                    <a:pt x="13" y="56"/>
                    <a:pt x="13" y="56"/>
                  </a:cubicBezTo>
                  <a:cubicBezTo>
                    <a:pt x="5" y="56"/>
                    <a:pt x="0" y="63"/>
                    <a:pt x="3" y="71"/>
                  </a:cubicBezTo>
                  <a:cubicBezTo>
                    <a:pt x="25" y="131"/>
                    <a:pt x="25" y="131"/>
                    <a:pt x="25" y="131"/>
                  </a:cubicBezTo>
                  <a:cubicBezTo>
                    <a:pt x="26" y="134"/>
                    <a:pt x="30" y="137"/>
                    <a:pt x="34" y="137"/>
                  </a:cubicBezTo>
                  <a:cubicBezTo>
                    <a:pt x="85" y="137"/>
                    <a:pt x="85" y="137"/>
                    <a:pt x="85" y="137"/>
                  </a:cubicBezTo>
                  <a:cubicBezTo>
                    <a:pt x="89" y="137"/>
                    <a:pt x="94" y="139"/>
                    <a:pt x="97" y="142"/>
                  </a:cubicBezTo>
                  <a:cubicBezTo>
                    <a:pt x="99" y="144"/>
                    <a:pt x="99" y="144"/>
                    <a:pt x="99" y="144"/>
                  </a:cubicBezTo>
                  <a:cubicBezTo>
                    <a:pt x="102" y="147"/>
                    <a:pt x="106" y="147"/>
                    <a:pt x="108" y="144"/>
                  </a:cubicBezTo>
                  <a:cubicBezTo>
                    <a:pt x="140" y="112"/>
                    <a:pt x="140" y="112"/>
                    <a:pt x="140" y="112"/>
                  </a:cubicBezTo>
                  <a:cubicBezTo>
                    <a:pt x="143" y="110"/>
                    <a:pt x="143" y="106"/>
                    <a:pt x="140" y="10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6" name="Freeform: Shape 366"/>
            <p:cNvSpPr>
              <a:spLocks/>
            </p:cNvSpPr>
            <p:nvPr/>
          </p:nvSpPr>
          <p:spPr bwMode="auto">
            <a:xfrm flipH="1">
              <a:off x="3475462" y="1489097"/>
              <a:ext cx="101208" cy="93703"/>
            </a:xfrm>
            <a:custGeom>
              <a:avLst/>
              <a:gdLst>
                <a:gd name="T0" fmla="*/ 22 w 111"/>
                <a:gd name="T1" fmla="*/ 109 h 109"/>
                <a:gd name="T2" fmla="*/ 0 w 111"/>
                <a:gd name="T3" fmla="*/ 90 h 109"/>
                <a:gd name="T4" fmla="*/ 90 w 111"/>
                <a:gd name="T5" fmla="*/ 0 h 109"/>
                <a:gd name="T6" fmla="*/ 111 w 111"/>
                <a:gd name="T7" fmla="*/ 21 h 109"/>
                <a:gd name="T8" fmla="*/ 22 w 111"/>
                <a:gd name="T9" fmla="*/ 109 h 109"/>
              </a:gdLst>
              <a:ahLst/>
              <a:cxnLst>
                <a:cxn ang="0">
                  <a:pos x="T0" y="T1"/>
                </a:cxn>
                <a:cxn ang="0">
                  <a:pos x="T2" y="T3"/>
                </a:cxn>
                <a:cxn ang="0">
                  <a:pos x="T4" y="T5"/>
                </a:cxn>
                <a:cxn ang="0">
                  <a:pos x="T6" y="T7"/>
                </a:cxn>
                <a:cxn ang="0">
                  <a:pos x="T8" y="T9"/>
                </a:cxn>
              </a:cxnLst>
              <a:rect l="0" t="0" r="r" b="b"/>
              <a:pathLst>
                <a:path w="111" h="109">
                  <a:moveTo>
                    <a:pt x="22" y="109"/>
                  </a:moveTo>
                  <a:lnTo>
                    <a:pt x="0" y="90"/>
                  </a:lnTo>
                  <a:lnTo>
                    <a:pt x="90" y="0"/>
                  </a:lnTo>
                  <a:lnTo>
                    <a:pt x="111" y="21"/>
                  </a:lnTo>
                  <a:lnTo>
                    <a:pt x="22" y="10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7" name="Freeform: Shape 367"/>
            <p:cNvSpPr>
              <a:spLocks/>
            </p:cNvSpPr>
            <p:nvPr/>
          </p:nvSpPr>
          <p:spPr bwMode="auto">
            <a:xfrm flipH="1">
              <a:off x="1849761" y="4159196"/>
              <a:ext cx="317299" cy="278529"/>
            </a:xfrm>
            <a:custGeom>
              <a:avLst/>
              <a:gdLst>
                <a:gd name="T0" fmla="*/ 132 w 147"/>
                <a:gd name="T1" fmla="*/ 22 h 137"/>
                <a:gd name="T2" fmla="*/ 110 w 147"/>
                <a:gd name="T3" fmla="*/ 0 h 137"/>
                <a:gd name="T4" fmla="*/ 73 w 147"/>
                <a:gd name="T5" fmla="*/ 0 h 137"/>
                <a:gd name="T6" fmla="*/ 73 w 147"/>
                <a:gd name="T7" fmla="*/ 18 h 137"/>
                <a:gd name="T8" fmla="*/ 110 w 147"/>
                <a:gd name="T9" fmla="*/ 18 h 137"/>
                <a:gd name="T10" fmla="*/ 115 w 147"/>
                <a:gd name="T11" fmla="*/ 22 h 137"/>
                <a:gd name="T12" fmla="*/ 115 w 147"/>
                <a:gd name="T13" fmla="*/ 59 h 137"/>
                <a:gd name="T14" fmla="*/ 73 w 147"/>
                <a:gd name="T15" fmla="*/ 59 h 137"/>
                <a:gd name="T16" fmla="*/ 73 w 147"/>
                <a:gd name="T17" fmla="*/ 76 h 137"/>
                <a:gd name="T18" fmla="*/ 73 w 147"/>
                <a:gd name="T19" fmla="*/ 76 h 137"/>
                <a:gd name="T20" fmla="*/ 87 w 147"/>
                <a:gd name="T21" fmla="*/ 89 h 137"/>
                <a:gd name="T22" fmla="*/ 81 w 147"/>
                <a:gd name="T23" fmla="*/ 100 h 137"/>
                <a:gd name="T24" fmla="*/ 79 w 147"/>
                <a:gd name="T25" fmla="*/ 101 h 137"/>
                <a:gd name="T26" fmla="*/ 79 w 147"/>
                <a:gd name="T27" fmla="*/ 118 h 137"/>
                <a:gd name="T28" fmla="*/ 79 w 147"/>
                <a:gd name="T29" fmla="*/ 121 h 137"/>
                <a:gd name="T30" fmla="*/ 79 w 147"/>
                <a:gd name="T31" fmla="*/ 121 h 137"/>
                <a:gd name="T32" fmla="*/ 73 w 147"/>
                <a:gd name="T33" fmla="*/ 121 h 137"/>
                <a:gd name="T34" fmla="*/ 73 w 147"/>
                <a:gd name="T35" fmla="*/ 137 h 137"/>
                <a:gd name="T36" fmla="*/ 147 w 147"/>
                <a:gd name="T37" fmla="*/ 137 h 137"/>
                <a:gd name="T38" fmla="*/ 147 w 147"/>
                <a:gd name="T39" fmla="*/ 59 h 137"/>
                <a:gd name="T40" fmla="*/ 132 w 147"/>
                <a:gd name="T41" fmla="*/ 59 h 137"/>
                <a:gd name="T42" fmla="*/ 132 w 147"/>
                <a:gd name="T43" fmla="*/ 22 h 137"/>
                <a:gd name="T44" fmla="*/ 73 w 147"/>
                <a:gd name="T45" fmla="*/ 0 h 137"/>
                <a:gd name="T46" fmla="*/ 37 w 147"/>
                <a:gd name="T47" fmla="*/ 0 h 137"/>
                <a:gd name="T48" fmla="*/ 15 w 147"/>
                <a:gd name="T49" fmla="*/ 22 h 137"/>
                <a:gd name="T50" fmla="*/ 15 w 147"/>
                <a:gd name="T51" fmla="*/ 59 h 137"/>
                <a:gd name="T52" fmla="*/ 0 w 147"/>
                <a:gd name="T53" fmla="*/ 59 h 137"/>
                <a:gd name="T54" fmla="*/ 0 w 147"/>
                <a:gd name="T55" fmla="*/ 137 h 137"/>
                <a:gd name="T56" fmla="*/ 73 w 147"/>
                <a:gd name="T57" fmla="*/ 137 h 137"/>
                <a:gd name="T58" fmla="*/ 73 w 147"/>
                <a:gd name="T59" fmla="*/ 121 h 137"/>
                <a:gd name="T60" fmla="*/ 67 w 147"/>
                <a:gd name="T61" fmla="*/ 121 h 137"/>
                <a:gd name="T62" fmla="*/ 67 w 147"/>
                <a:gd name="T63" fmla="*/ 118 h 137"/>
                <a:gd name="T64" fmla="*/ 67 w 147"/>
                <a:gd name="T65" fmla="*/ 101 h 137"/>
                <a:gd name="T66" fmla="*/ 66 w 147"/>
                <a:gd name="T67" fmla="*/ 100 h 137"/>
                <a:gd name="T68" fmla="*/ 60 w 147"/>
                <a:gd name="T69" fmla="*/ 89 h 137"/>
                <a:gd name="T70" fmla="*/ 73 w 147"/>
                <a:gd name="T71" fmla="*/ 76 h 137"/>
                <a:gd name="T72" fmla="*/ 73 w 147"/>
                <a:gd name="T73" fmla="*/ 59 h 137"/>
                <a:gd name="T74" fmla="*/ 32 w 147"/>
                <a:gd name="T75" fmla="*/ 59 h 137"/>
                <a:gd name="T76" fmla="*/ 32 w 147"/>
                <a:gd name="T77" fmla="*/ 59 h 137"/>
                <a:gd name="T78" fmla="*/ 32 w 147"/>
                <a:gd name="T79" fmla="*/ 22 h 137"/>
                <a:gd name="T80" fmla="*/ 37 w 147"/>
                <a:gd name="T81" fmla="*/ 18 h 137"/>
                <a:gd name="T82" fmla="*/ 73 w 147"/>
                <a:gd name="T83" fmla="*/ 18 h 137"/>
                <a:gd name="T84" fmla="*/ 73 w 147"/>
                <a:gd name="T8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7" h="137">
                  <a:moveTo>
                    <a:pt x="132" y="22"/>
                  </a:moveTo>
                  <a:cubicBezTo>
                    <a:pt x="132" y="10"/>
                    <a:pt x="122" y="0"/>
                    <a:pt x="110" y="0"/>
                  </a:cubicBezTo>
                  <a:cubicBezTo>
                    <a:pt x="73" y="0"/>
                    <a:pt x="73" y="0"/>
                    <a:pt x="73" y="0"/>
                  </a:cubicBezTo>
                  <a:cubicBezTo>
                    <a:pt x="73" y="18"/>
                    <a:pt x="73" y="18"/>
                    <a:pt x="73" y="18"/>
                  </a:cubicBezTo>
                  <a:cubicBezTo>
                    <a:pt x="110" y="18"/>
                    <a:pt x="110" y="18"/>
                    <a:pt x="110" y="18"/>
                  </a:cubicBezTo>
                  <a:cubicBezTo>
                    <a:pt x="113" y="18"/>
                    <a:pt x="115" y="20"/>
                    <a:pt x="115" y="22"/>
                  </a:cubicBezTo>
                  <a:cubicBezTo>
                    <a:pt x="115" y="59"/>
                    <a:pt x="115" y="59"/>
                    <a:pt x="115" y="59"/>
                  </a:cubicBezTo>
                  <a:cubicBezTo>
                    <a:pt x="73" y="59"/>
                    <a:pt x="73" y="59"/>
                    <a:pt x="73" y="59"/>
                  </a:cubicBezTo>
                  <a:cubicBezTo>
                    <a:pt x="73" y="76"/>
                    <a:pt x="73" y="76"/>
                    <a:pt x="73" y="76"/>
                  </a:cubicBezTo>
                  <a:cubicBezTo>
                    <a:pt x="73" y="76"/>
                    <a:pt x="73" y="76"/>
                    <a:pt x="73" y="76"/>
                  </a:cubicBezTo>
                  <a:cubicBezTo>
                    <a:pt x="81" y="76"/>
                    <a:pt x="87" y="82"/>
                    <a:pt x="87" y="89"/>
                  </a:cubicBezTo>
                  <a:cubicBezTo>
                    <a:pt x="87" y="94"/>
                    <a:pt x="84" y="98"/>
                    <a:pt x="81" y="100"/>
                  </a:cubicBezTo>
                  <a:cubicBezTo>
                    <a:pt x="80" y="101"/>
                    <a:pt x="80" y="101"/>
                    <a:pt x="79" y="101"/>
                  </a:cubicBezTo>
                  <a:cubicBezTo>
                    <a:pt x="79" y="118"/>
                    <a:pt x="79" y="118"/>
                    <a:pt x="79" y="118"/>
                  </a:cubicBezTo>
                  <a:cubicBezTo>
                    <a:pt x="79" y="121"/>
                    <a:pt x="79" y="121"/>
                    <a:pt x="79" y="121"/>
                  </a:cubicBezTo>
                  <a:cubicBezTo>
                    <a:pt x="79" y="121"/>
                    <a:pt x="79" y="121"/>
                    <a:pt x="79" y="121"/>
                  </a:cubicBezTo>
                  <a:cubicBezTo>
                    <a:pt x="73" y="121"/>
                    <a:pt x="73" y="121"/>
                    <a:pt x="73" y="121"/>
                  </a:cubicBezTo>
                  <a:cubicBezTo>
                    <a:pt x="73" y="137"/>
                    <a:pt x="73" y="137"/>
                    <a:pt x="73" y="137"/>
                  </a:cubicBezTo>
                  <a:cubicBezTo>
                    <a:pt x="147" y="137"/>
                    <a:pt x="147" y="137"/>
                    <a:pt x="147" y="137"/>
                  </a:cubicBezTo>
                  <a:cubicBezTo>
                    <a:pt x="147" y="59"/>
                    <a:pt x="147" y="59"/>
                    <a:pt x="147" y="59"/>
                  </a:cubicBezTo>
                  <a:cubicBezTo>
                    <a:pt x="132" y="59"/>
                    <a:pt x="132" y="59"/>
                    <a:pt x="132" y="59"/>
                  </a:cubicBezTo>
                  <a:lnTo>
                    <a:pt x="132" y="22"/>
                  </a:lnTo>
                  <a:close/>
                  <a:moveTo>
                    <a:pt x="73" y="0"/>
                  </a:moveTo>
                  <a:cubicBezTo>
                    <a:pt x="37" y="0"/>
                    <a:pt x="37" y="0"/>
                    <a:pt x="37" y="0"/>
                  </a:cubicBezTo>
                  <a:cubicBezTo>
                    <a:pt x="24" y="0"/>
                    <a:pt x="15" y="10"/>
                    <a:pt x="15" y="22"/>
                  </a:cubicBezTo>
                  <a:cubicBezTo>
                    <a:pt x="15" y="59"/>
                    <a:pt x="15" y="59"/>
                    <a:pt x="15" y="59"/>
                  </a:cubicBezTo>
                  <a:cubicBezTo>
                    <a:pt x="0" y="59"/>
                    <a:pt x="0" y="59"/>
                    <a:pt x="0" y="59"/>
                  </a:cubicBezTo>
                  <a:cubicBezTo>
                    <a:pt x="0" y="137"/>
                    <a:pt x="0" y="137"/>
                    <a:pt x="0" y="137"/>
                  </a:cubicBezTo>
                  <a:cubicBezTo>
                    <a:pt x="73" y="137"/>
                    <a:pt x="73" y="137"/>
                    <a:pt x="73" y="137"/>
                  </a:cubicBezTo>
                  <a:cubicBezTo>
                    <a:pt x="73" y="121"/>
                    <a:pt x="73" y="121"/>
                    <a:pt x="73" y="121"/>
                  </a:cubicBezTo>
                  <a:cubicBezTo>
                    <a:pt x="67" y="121"/>
                    <a:pt x="67" y="121"/>
                    <a:pt x="67" y="121"/>
                  </a:cubicBezTo>
                  <a:cubicBezTo>
                    <a:pt x="67" y="118"/>
                    <a:pt x="67" y="118"/>
                    <a:pt x="67" y="118"/>
                  </a:cubicBezTo>
                  <a:cubicBezTo>
                    <a:pt x="67" y="101"/>
                    <a:pt x="67" y="101"/>
                    <a:pt x="67" y="101"/>
                  </a:cubicBezTo>
                  <a:cubicBezTo>
                    <a:pt x="67" y="101"/>
                    <a:pt x="66" y="101"/>
                    <a:pt x="66" y="100"/>
                  </a:cubicBezTo>
                  <a:cubicBezTo>
                    <a:pt x="62" y="98"/>
                    <a:pt x="60" y="94"/>
                    <a:pt x="60" y="89"/>
                  </a:cubicBezTo>
                  <a:cubicBezTo>
                    <a:pt x="60" y="82"/>
                    <a:pt x="66" y="76"/>
                    <a:pt x="73" y="76"/>
                  </a:cubicBezTo>
                  <a:cubicBezTo>
                    <a:pt x="73" y="59"/>
                    <a:pt x="73" y="59"/>
                    <a:pt x="73" y="59"/>
                  </a:cubicBezTo>
                  <a:cubicBezTo>
                    <a:pt x="32" y="59"/>
                    <a:pt x="32" y="59"/>
                    <a:pt x="32" y="59"/>
                  </a:cubicBezTo>
                  <a:cubicBezTo>
                    <a:pt x="32" y="59"/>
                    <a:pt x="32" y="59"/>
                    <a:pt x="32" y="59"/>
                  </a:cubicBezTo>
                  <a:cubicBezTo>
                    <a:pt x="32" y="22"/>
                    <a:pt x="32" y="22"/>
                    <a:pt x="32" y="22"/>
                  </a:cubicBezTo>
                  <a:cubicBezTo>
                    <a:pt x="32" y="20"/>
                    <a:pt x="34" y="18"/>
                    <a:pt x="37" y="18"/>
                  </a:cubicBezTo>
                  <a:cubicBezTo>
                    <a:pt x="73" y="18"/>
                    <a:pt x="73" y="18"/>
                    <a:pt x="73" y="18"/>
                  </a:cubicBezTo>
                  <a:lnTo>
                    <a:pt x="7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8" name="Freeform: Shape 368"/>
            <p:cNvSpPr>
              <a:spLocks/>
            </p:cNvSpPr>
            <p:nvPr/>
          </p:nvSpPr>
          <p:spPr bwMode="auto">
            <a:xfrm flipH="1">
              <a:off x="2452446" y="1021443"/>
              <a:ext cx="338270" cy="268213"/>
            </a:xfrm>
            <a:custGeom>
              <a:avLst/>
              <a:gdLst>
                <a:gd name="T0" fmla="*/ 105 w 157"/>
                <a:gd name="T1" fmla="*/ 0 h 132"/>
                <a:gd name="T2" fmla="*/ 56 w 157"/>
                <a:gd name="T3" fmla="*/ 0 h 132"/>
                <a:gd name="T4" fmla="*/ 0 w 157"/>
                <a:gd name="T5" fmla="*/ 47 h 132"/>
                <a:gd name="T6" fmla="*/ 15 w 157"/>
                <a:gd name="T7" fmla="*/ 69 h 132"/>
                <a:gd name="T8" fmla="*/ 35 w 157"/>
                <a:gd name="T9" fmla="*/ 49 h 132"/>
                <a:gd name="T10" fmla="*/ 35 w 157"/>
                <a:gd name="T11" fmla="*/ 132 h 132"/>
                <a:gd name="T12" fmla="*/ 79 w 157"/>
                <a:gd name="T13" fmla="*/ 132 h 132"/>
                <a:gd name="T14" fmla="*/ 122 w 157"/>
                <a:gd name="T15" fmla="*/ 132 h 132"/>
                <a:gd name="T16" fmla="*/ 122 w 157"/>
                <a:gd name="T17" fmla="*/ 49 h 132"/>
                <a:gd name="T18" fmla="*/ 142 w 157"/>
                <a:gd name="T19" fmla="*/ 69 h 132"/>
                <a:gd name="T20" fmla="*/ 157 w 157"/>
                <a:gd name="T21" fmla="*/ 47 h 132"/>
                <a:gd name="T22" fmla="*/ 105 w 157"/>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7" h="132">
                  <a:moveTo>
                    <a:pt x="105" y="0"/>
                  </a:moveTo>
                  <a:cubicBezTo>
                    <a:pt x="97" y="14"/>
                    <a:pt x="64" y="14"/>
                    <a:pt x="56" y="0"/>
                  </a:cubicBezTo>
                  <a:cubicBezTo>
                    <a:pt x="56" y="0"/>
                    <a:pt x="8" y="27"/>
                    <a:pt x="0" y="47"/>
                  </a:cubicBezTo>
                  <a:cubicBezTo>
                    <a:pt x="15" y="69"/>
                    <a:pt x="15" y="69"/>
                    <a:pt x="15" y="69"/>
                  </a:cubicBezTo>
                  <a:cubicBezTo>
                    <a:pt x="15" y="69"/>
                    <a:pt x="29" y="54"/>
                    <a:pt x="35" y="49"/>
                  </a:cubicBezTo>
                  <a:cubicBezTo>
                    <a:pt x="35" y="132"/>
                    <a:pt x="35" y="132"/>
                    <a:pt x="35" y="132"/>
                  </a:cubicBezTo>
                  <a:cubicBezTo>
                    <a:pt x="79" y="132"/>
                    <a:pt x="79" y="132"/>
                    <a:pt x="79" y="132"/>
                  </a:cubicBezTo>
                  <a:cubicBezTo>
                    <a:pt x="122" y="132"/>
                    <a:pt x="122" y="132"/>
                    <a:pt x="122" y="132"/>
                  </a:cubicBezTo>
                  <a:cubicBezTo>
                    <a:pt x="122" y="49"/>
                    <a:pt x="122" y="49"/>
                    <a:pt x="122" y="49"/>
                  </a:cubicBezTo>
                  <a:cubicBezTo>
                    <a:pt x="128" y="54"/>
                    <a:pt x="142" y="69"/>
                    <a:pt x="142" y="69"/>
                  </a:cubicBezTo>
                  <a:cubicBezTo>
                    <a:pt x="157" y="47"/>
                    <a:pt x="157" y="47"/>
                    <a:pt x="157" y="47"/>
                  </a:cubicBezTo>
                  <a:cubicBezTo>
                    <a:pt x="149" y="27"/>
                    <a:pt x="105" y="0"/>
                    <a:pt x="10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9" name="Freeform: Shape 369"/>
            <p:cNvSpPr>
              <a:spLocks/>
            </p:cNvSpPr>
            <p:nvPr/>
          </p:nvSpPr>
          <p:spPr bwMode="auto">
            <a:xfrm flipH="1">
              <a:off x="2570978" y="1009408"/>
              <a:ext cx="94825" cy="26650"/>
            </a:xfrm>
            <a:custGeom>
              <a:avLst/>
              <a:gdLst>
                <a:gd name="T0" fmla="*/ 22 w 44"/>
                <a:gd name="T1" fmla="*/ 13 h 13"/>
                <a:gd name="T2" fmla="*/ 44 w 44"/>
                <a:gd name="T3" fmla="*/ 4 h 13"/>
                <a:gd name="T4" fmla="*/ 43 w 44"/>
                <a:gd name="T5" fmla="*/ 1 h 13"/>
                <a:gd name="T6" fmla="*/ 40 w 44"/>
                <a:gd name="T7" fmla="*/ 2 h 13"/>
                <a:gd name="T8" fmla="*/ 22 w 44"/>
                <a:gd name="T9" fmla="*/ 8 h 13"/>
                <a:gd name="T10" fmla="*/ 5 w 44"/>
                <a:gd name="T11" fmla="*/ 2 h 13"/>
                <a:gd name="T12" fmla="*/ 2 w 44"/>
                <a:gd name="T13" fmla="*/ 1 h 13"/>
                <a:gd name="T14" fmla="*/ 1 w 44"/>
                <a:gd name="T15" fmla="*/ 4 h 13"/>
                <a:gd name="T16" fmla="*/ 22 w 44"/>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3">
                  <a:moveTo>
                    <a:pt x="22" y="13"/>
                  </a:moveTo>
                  <a:cubicBezTo>
                    <a:pt x="32" y="13"/>
                    <a:pt x="41" y="9"/>
                    <a:pt x="44" y="4"/>
                  </a:cubicBezTo>
                  <a:cubicBezTo>
                    <a:pt x="44" y="3"/>
                    <a:pt x="44" y="1"/>
                    <a:pt x="43" y="1"/>
                  </a:cubicBezTo>
                  <a:cubicBezTo>
                    <a:pt x="42" y="0"/>
                    <a:pt x="40" y="0"/>
                    <a:pt x="40" y="2"/>
                  </a:cubicBezTo>
                  <a:cubicBezTo>
                    <a:pt x="38" y="5"/>
                    <a:pt x="31" y="8"/>
                    <a:pt x="22" y="8"/>
                  </a:cubicBezTo>
                  <a:cubicBezTo>
                    <a:pt x="13" y="8"/>
                    <a:pt x="7" y="5"/>
                    <a:pt x="5" y="2"/>
                  </a:cubicBezTo>
                  <a:cubicBezTo>
                    <a:pt x="4" y="0"/>
                    <a:pt x="3" y="0"/>
                    <a:pt x="2" y="1"/>
                  </a:cubicBezTo>
                  <a:cubicBezTo>
                    <a:pt x="0" y="1"/>
                    <a:pt x="0" y="3"/>
                    <a:pt x="1" y="4"/>
                  </a:cubicBezTo>
                  <a:cubicBezTo>
                    <a:pt x="4" y="9"/>
                    <a:pt x="12" y="13"/>
                    <a:pt x="22" y="1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0" name="Freeform: Shape 370"/>
            <p:cNvSpPr>
              <a:spLocks/>
            </p:cNvSpPr>
            <p:nvPr/>
          </p:nvSpPr>
          <p:spPr bwMode="auto">
            <a:xfrm flipH="1">
              <a:off x="2864571" y="4227969"/>
              <a:ext cx="107590" cy="114335"/>
            </a:xfrm>
            <a:custGeom>
              <a:avLst/>
              <a:gdLst>
                <a:gd name="T0" fmla="*/ 32 w 50"/>
                <a:gd name="T1" fmla="*/ 0 h 56"/>
                <a:gd name="T2" fmla="*/ 13 w 50"/>
                <a:gd name="T3" fmla="*/ 15 h 56"/>
                <a:gd name="T4" fmla="*/ 6 w 50"/>
                <a:gd name="T5" fmla="*/ 17 h 56"/>
                <a:gd name="T6" fmla="*/ 6 w 50"/>
                <a:gd name="T7" fmla="*/ 17 h 56"/>
                <a:gd name="T8" fmla="*/ 13 w 50"/>
                <a:gd name="T9" fmla="*/ 51 h 56"/>
                <a:gd name="T10" fmla="*/ 44 w 50"/>
                <a:gd name="T11" fmla="*/ 35 h 56"/>
                <a:gd name="T12" fmla="*/ 37 w 50"/>
                <a:gd name="T13" fmla="*/ 2 h 56"/>
                <a:gd name="T14" fmla="*/ 32 w 5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56">
                  <a:moveTo>
                    <a:pt x="32" y="0"/>
                  </a:moveTo>
                  <a:cubicBezTo>
                    <a:pt x="28" y="7"/>
                    <a:pt x="21" y="12"/>
                    <a:pt x="13" y="15"/>
                  </a:cubicBezTo>
                  <a:cubicBezTo>
                    <a:pt x="11" y="16"/>
                    <a:pt x="9" y="16"/>
                    <a:pt x="6" y="17"/>
                  </a:cubicBezTo>
                  <a:cubicBezTo>
                    <a:pt x="6" y="17"/>
                    <a:pt x="6" y="17"/>
                    <a:pt x="6" y="17"/>
                  </a:cubicBezTo>
                  <a:cubicBezTo>
                    <a:pt x="0" y="31"/>
                    <a:pt x="3" y="46"/>
                    <a:pt x="13" y="51"/>
                  </a:cubicBezTo>
                  <a:cubicBezTo>
                    <a:pt x="24" y="56"/>
                    <a:pt x="38" y="49"/>
                    <a:pt x="44" y="35"/>
                  </a:cubicBezTo>
                  <a:cubicBezTo>
                    <a:pt x="50" y="21"/>
                    <a:pt x="47" y="6"/>
                    <a:pt x="37" y="2"/>
                  </a:cubicBezTo>
                  <a:cubicBezTo>
                    <a:pt x="35" y="1"/>
                    <a:pt x="34" y="0"/>
                    <a:pt x="3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1" name="Freeform: Shape 371"/>
            <p:cNvSpPr>
              <a:spLocks/>
            </p:cNvSpPr>
            <p:nvPr/>
          </p:nvSpPr>
          <p:spPr bwMode="auto">
            <a:xfrm flipH="1">
              <a:off x="2890100" y="4093862"/>
              <a:ext cx="217915" cy="162476"/>
            </a:xfrm>
            <a:custGeom>
              <a:avLst/>
              <a:gdLst>
                <a:gd name="T0" fmla="*/ 35 w 101"/>
                <a:gd name="T1" fmla="*/ 73 h 80"/>
                <a:gd name="T2" fmla="*/ 73 w 101"/>
                <a:gd name="T3" fmla="*/ 76 h 80"/>
                <a:gd name="T4" fmla="*/ 75 w 101"/>
                <a:gd name="T5" fmla="*/ 76 h 80"/>
                <a:gd name="T6" fmla="*/ 89 w 101"/>
                <a:gd name="T7" fmla="*/ 66 h 80"/>
                <a:gd name="T8" fmla="*/ 93 w 101"/>
                <a:gd name="T9" fmla="*/ 60 h 80"/>
                <a:gd name="T10" fmla="*/ 66 w 101"/>
                <a:gd name="T11" fmla="*/ 7 h 80"/>
                <a:gd name="T12" fmla="*/ 26 w 101"/>
                <a:gd name="T13" fmla="*/ 4 h 80"/>
                <a:gd name="T14" fmla="*/ 8 w 101"/>
                <a:gd name="T15" fmla="*/ 20 h 80"/>
                <a:gd name="T16" fmla="*/ 35 w 101"/>
                <a:gd name="T17" fmla="*/ 7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80">
                  <a:moveTo>
                    <a:pt x="35" y="73"/>
                  </a:moveTo>
                  <a:cubicBezTo>
                    <a:pt x="48" y="79"/>
                    <a:pt x="62" y="80"/>
                    <a:pt x="73" y="76"/>
                  </a:cubicBezTo>
                  <a:cubicBezTo>
                    <a:pt x="74" y="76"/>
                    <a:pt x="74" y="76"/>
                    <a:pt x="75" y="76"/>
                  </a:cubicBezTo>
                  <a:cubicBezTo>
                    <a:pt x="80" y="74"/>
                    <a:pt x="85" y="71"/>
                    <a:pt x="89" y="66"/>
                  </a:cubicBezTo>
                  <a:cubicBezTo>
                    <a:pt x="91" y="64"/>
                    <a:pt x="92" y="62"/>
                    <a:pt x="93" y="60"/>
                  </a:cubicBezTo>
                  <a:cubicBezTo>
                    <a:pt x="101" y="42"/>
                    <a:pt x="89" y="18"/>
                    <a:pt x="66" y="7"/>
                  </a:cubicBezTo>
                  <a:cubicBezTo>
                    <a:pt x="52" y="1"/>
                    <a:pt x="38" y="0"/>
                    <a:pt x="26" y="4"/>
                  </a:cubicBezTo>
                  <a:cubicBezTo>
                    <a:pt x="18" y="7"/>
                    <a:pt x="12" y="13"/>
                    <a:pt x="8" y="20"/>
                  </a:cubicBezTo>
                  <a:cubicBezTo>
                    <a:pt x="0" y="38"/>
                    <a:pt x="12" y="62"/>
                    <a:pt x="35" y="7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2" name="Freeform: Shape 372"/>
            <p:cNvSpPr>
              <a:spLocks/>
            </p:cNvSpPr>
            <p:nvPr/>
          </p:nvSpPr>
          <p:spPr bwMode="auto">
            <a:xfrm flipH="1">
              <a:off x="2711391" y="4193582"/>
              <a:ext cx="126738" cy="89404"/>
            </a:xfrm>
            <a:custGeom>
              <a:avLst/>
              <a:gdLst>
                <a:gd name="T0" fmla="*/ 54 w 59"/>
                <a:gd name="T1" fmla="*/ 31 h 44"/>
                <a:gd name="T2" fmla="*/ 38 w 59"/>
                <a:gd name="T3" fmla="*/ 0 h 44"/>
                <a:gd name="T4" fmla="*/ 38 w 59"/>
                <a:gd name="T5" fmla="*/ 0 h 44"/>
                <a:gd name="T6" fmla="*/ 31 w 59"/>
                <a:gd name="T7" fmla="*/ 3 h 44"/>
                <a:gd name="T8" fmla="*/ 7 w 59"/>
                <a:gd name="T9" fmla="*/ 4 h 44"/>
                <a:gd name="T10" fmla="*/ 5 w 59"/>
                <a:gd name="T11" fmla="*/ 8 h 44"/>
                <a:gd name="T12" fmla="*/ 21 w 59"/>
                <a:gd name="T13" fmla="*/ 38 h 44"/>
                <a:gd name="T14" fmla="*/ 54 w 59"/>
                <a:gd name="T15" fmla="*/ 31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4">
                  <a:moveTo>
                    <a:pt x="54" y="31"/>
                  </a:moveTo>
                  <a:cubicBezTo>
                    <a:pt x="59" y="20"/>
                    <a:pt x="52" y="7"/>
                    <a:pt x="38" y="0"/>
                  </a:cubicBezTo>
                  <a:cubicBezTo>
                    <a:pt x="38" y="0"/>
                    <a:pt x="38" y="0"/>
                    <a:pt x="38" y="0"/>
                  </a:cubicBezTo>
                  <a:cubicBezTo>
                    <a:pt x="36" y="1"/>
                    <a:pt x="33" y="2"/>
                    <a:pt x="31" y="3"/>
                  </a:cubicBezTo>
                  <a:cubicBezTo>
                    <a:pt x="23" y="6"/>
                    <a:pt x="15" y="6"/>
                    <a:pt x="7" y="4"/>
                  </a:cubicBezTo>
                  <a:cubicBezTo>
                    <a:pt x="6" y="5"/>
                    <a:pt x="6" y="6"/>
                    <a:pt x="5" y="8"/>
                  </a:cubicBezTo>
                  <a:cubicBezTo>
                    <a:pt x="0" y="18"/>
                    <a:pt x="7" y="32"/>
                    <a:pt x="21" y="38"/>
                  </a:cubicBezTo>
                  <a:cubicBezTo>
                    <a:pt x="34" y="44"/>
                    <a:pt x="49" y="41"/>
                    <a:pt x="54" y="3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3" name="Freeform: Shape 373"/>
            <p:cNvSpPr>
              <a:spLocks/>
            </p:cNvSpPr>
            <p:nvPr/>
          </p:nvSpPr>
          <p:spPr bwMode="auto">
            <a:xfrm flipH="1">
              <a:off x="2689509" y="4008756"/>
              <a:ext cx="189650" cy="186546"/>
            </a:xfrm>
            <a:custGeom>
              <a:avLst/>
              <a:gdLst>
                <a:gd name="T0" fmla="*/ 64 w 88"/>
                <a:gd name="T1" fmla="*/ 4 h 92"/>
                <a:gd name="T2" fmla="*/ 40 w 88"/>
                <a:gd name="T3" fmla="*/ 3 h 92"/>
                <a:gd name="T4" fmla="*/ 11 w 88"/>
                <a:gd name="T5" fmla="*/ 31 h 92"/>
                <a:gd name="T6" fmla="*/ 24 w 88"/>
                <a:gd name="T7" fmla="*/ 89 h 92"/>
                <a:gd name="T8" fmla="*/ 31 w 88"/>
                <a:gd name="T9" fmla="*/ 91 h 92"/>
                <a:gd name="T10" fmla="*/ 48 w 88"/>
                <a:gd name="T11" fmla="*/ 89 h 92"/>
                <a:gd name="T12" fmla="*/ 50 w 88"/>
                <a:gd name="T13" fmla="*/ 89 h 92"/>
                <a:gd name="T14" fmla="*/ 77 w 88"/>
                <a:gd name="T15" fmla="*/ 62 h 92"/>
                <a:gd name="T16" fmla="*/ 64 w 88"/>
                <a:gd name="T17"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92">
                  <a:moveTo>
                    <a:pt x="64" y="4"/>
                  </a:moveTo>
                  <a:cubicBezTo>
                    <a:pt x="57" y="0"/>
                    <a:pt x="48" y="0"/>
                    <a:pt x="40" y="3"/>
                  </a:cubicBezTo>
                  <a:cubicBezTo>
                    <a:pt x="29" y="7"/>
                    <a:pt x="18" y="17"/>
                    <a:pt x="11" y="31"/>
                  </a:cubicBezTo>
                  <a:cubicBezTo>
                    <a:pt x="0" y="54"/>
                    <a:pt x="6" y="80"/>
                    <a:pt x="24" y="89"/>
                  </a:cubicBezTo>
                  <a:cubicBezTo>
                    <a:pt x="27" y="90"/>
                    <a:pt x="29" y="90"/>
                    <a:pt x="31" y="91"/>
                  </a:cubicBezTo>
                  <a:cubicBezTo>
                    <a:pt x="37" y="92"/>
                    <a:pt x="43" y="91"/>
                    <a:pt x="48" y="89"/>
                  </a:cubicBezTo>
                  <a:cubicBezTo>
                    <a:pt x="49" y="89"/>
                    <a:pt x="49" y="89"/>
                    <a:pt x="50" y="89"/>
                  </a:cubicBezTo>
                  <a:cubicBezTo>
                    <a:pt x="61" y="84"/>
                    <a:pt x="71" y="75"/>
                    <a:pt x="77" y="62"/>
                  </a:cubicBezTo>
                  <a:cubicBezTo>
                    <a:pt x="88" y="38"/>
                    <a:pt x="82" y="12"/>
                    <a:pt x="64" y="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4" name="Freeform: Shape 374"/>
            <p:cNvSpPr>
              <a:spLocks/>
            </p:cNvSpPr>
            <p:nvPr/>
          </p:nvSpPr>
          <p:spPr bwMode="auto">
            <a:xfrm flipH="1">
              <a:off x="2818982" y="4061195"/>
              <a:ext cx="129473" cy="238126"/>
            </a:xfrm>
            <a:custGeom>
              <a:avLst/>
              <a:gdLst>
                <a:gd name="T0" fmla="*/ 30 w 60"/>
                <a:gd name="T1" fmla="*/ 6 h 117"/>
                <a:gd name="T2" fmla="*/ 25 w 60"/>
                <a:gd name="T3" fmla="*/ 3 h 117"/>
                <a:gd name="T4" fmla="*/ 21 w 60"/>
                <a:gd name="T5" fmla="*/ 17 h 117"/>
                <a:gd name="T6" fmla="*/ 19 w 60"/>
                <a:gd name="T7" fmla="*/ 17 h 117"/>
                <a:gd name="T8" fmla="*/ 17 w 60"/>
                <a:gd name="T9" fmla="*/ 18 h 117"/>
                <a:gd name="T10" fmla="*/ 5 w 60"/>
                <a:gd name="T11" fmla="*/ 11 h 117"/>
                <a:gd name="T12" fmla="*/ 3 w 60"/>
                <a:gd name="T13" fmla="*/ 15 h 117"/>
                <a:gd name="T14" fmla="*/ 14 w 60"/>
                <a:gd name="T15" fmla="*/ 23 h 117"/>
                <a:gd name="T16" fmla="*/ 15 w 60"/>
                <a:gd name="T17" fmla="*/ 26 h 117"/>
                <a:gd name="T18" fmla="*/ 20 w 60"/>
                <a:gd name="T19" fmla="*/ 41 h 117"/>
                <a:gd name="T20" fmla="*/ 26 w 60"/>
                <a:gd name="T21" fmla="*/ 59 h 117"/>
                <a:gd name="T22" fmla="*/ 45 w 60"/>
                <a:gd name="T23" fmla="*/ 112 h 117"/>
                <a:gd name="T24" fmla="*/ 54 w 60"/>
                <a:gd name="T25" fmla="*/ 116 h 117"/>
                <a:gd name="T26" fmla="*/ 59 w 60"/>
                <a:gd name="T27" fmla="*/ 107 h 117"/>
                <a:gd name="T28" fmla="*/ 40 w 60"/>
                <a:gd name="T29" fmla="*/ 55 h 117"/>
                <a:gd name="T30" fmla="*/ 33 w 60"/>
                <a:gd name="T31" fmla="*/ 37 h 117"/>
                <a:gd name="T32" fmla="*/ 28 w 60"/>
                <a:gd name="T33" fmla="*/ 21 h 117"/>
                <a:gd name="T34" fmla="*/ 26 w 60"/>
                <a:gd name="T35" fmla="*/ 19 h 117"/>
                <a:gd name="T36" fmla="*/ 30 w 60"/>
                <a:gd name="T37" fmla="*/ 6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117">
                  <a:moveTo>
                    <a:pt x="30" y="6"/>
                  </a:moveTo>
                  <a:cubicBezTo>
                    <a:pt x="31" y="3"/>
                    <a:pt x="27" y="0"/>
                    <a:pt x="25" y="3"/>
                  </a:cubicBezTo>
                  <a:cubicBezTo>
                    <a:pt x="23" y="8"/>
                    <a:pt x="22" y="12"/>
                    <a:pt x="21" y="17"/>
                  </a:cubicBezTo>
                  <a:cubicBezTo>
                    <a:pt x="20" y="17"/>
                    <a:pt x="20" y="17"/>
                    <a:pt x="19" y="17"/>
                  </a:cubicBezTo>
                  <a:cubicBezTo>
                    <a:pt x="18" y="17"/>
                    <a:pt x="17" y="18"/>
                    <a:pt x="17" y="18"/>
                  </a:cubicBezTo>
                  <a:cubicBezTo>
                    <a:pt x="13" y="15"/>
                    <a:pt x="10" y="12"/>
                    <a:pt x="5" y="11"/>
                  </a:cubicBezTo>
                  <a:cubicBezTo>
                    <a:pt x="2" y="9"/>
                    <a:pt x="0" y="14"/>
                    <a:pt x="3" y="15"/>
                  </a:cubicBezTo>
                  <a:cubicBezTo>
                    <a:pt x="7" y="17"/>
                    <a:pt x="11" y="20"/>
                    <a:pt x="14" y="23"/>
                  </a:cubicBezTo>
                  <a:cubicBezTo>
                    <a:pt x="14" y="24"/>
                    <a:pt x="14" y="25"/>
                    <a:pt x="15" y="26"/>
                  </a:cubicBezTo>
                  <a:cubicBezTo>
                    <a:pt x="20" y="41"/>
                    <a:pt x="20" y="41"/>
                    <a:pt x="20" y="41"/>
                  </a:cubicBezTo>
                  <a:cubicBezTo>
                    <a:pt x="26" y="59"/>
                    <a:pt x="26" y="59"/>
                    <a:pt x="26" y="59"/>
                  </a:cubicBezTo>
                  <a:cubicBezTo>
                    <a:pt x="45" y="112"/>
                    <a:pt x="45" y="112"/>
                    <a:pt x="45" y="112"/>
                  </a:cubicBezTo>
                  <a:cubicBezTo>
                    <a:pt x="47" y="116"/>
                    <a:pt x="51" y="117"/>
                    <a:pt x="54" y="116"/>
                  </a:cubicBezTo>
                  <a:cubicBezTo>
                    <a:pt x="58" y="115"/>
                    <a:pt x="60" y="111"/>
                    <a:pt x="59" y="107"/>
                  </a:cubicBezTo>
                  <a:cubicBezTo>
                    <a:pt x="40" y="55"/>
                    <a:pt x="40" y="55"/>
                    <a:pt x="40" y="55"/>
                  </a:cubicBezTo>
                  <a:cubicBezTo>
                    <a:pt x="33" y="37"/>
                    <a:pt x="33" y="37"/>
                    <a:pt x="33" y="37"/>
                  </a:cubicBezTo>
                  <a:cubicBezTo>
                    <a:pt x="28" y="21"/>
                    <a:pt x="28" y="21"/>
                    <a:pt x="28" y="21"/>
                  </a:cubicBezTo>
                  <a:cubicBezTo>
                    <a:pt x="27" y="20"/>
                    <a:pt x="27" y="19"/>
                    <a:pt x="26" y="19"/>
                  </a:cubicBezTo>
                  <a:cubicBezTo>
                    <a:pt x="26" y="14"/>
                    <a:pt x="28" y="10"/>
                    <a:pt x="30"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5" name="Freeform: Shape 375"/>
            <p:cNvSpPr>
              <a:spLocks/>
            </p:cNvSpPr>
            <p:nvPr/>
          </p:nvSpPr>
          <p:spPr bwMode="auto">
            <a:xfrm flipH="1">
              <a:off x="4348947" y="3904737"/>
              <a:ext cx="118531" cy="166774"/>
            </a:xfrm>
            <a:custGeom>
              <a:avLst/>
              <a:gdLst>
                <a:gd name="T0" fmla="*/ 130 w 130"/>
                <a:gd name="T1" fmla="*/ 35 h 194"/>
                <a:gd name="T2" fmla="*/ 99 w 130"/>
                <a:gd name="T3" fmla="*/ 35 h 194"/>
                <a:gd name="T4" fmla="*/ 116 w 130"/>
                <a:gd name="T5" fmla="*/ 0 h 194"/>
                <a:gd name="T6" fmla="*/ 73 w 130"/>
                <a:gd name="T7" fmla="*/ 0 h 194"/>
                <a:gd name="T8" fmla="*/ 68 w 130"/>
                <a:gd name="T9" fmla="*/ 0 h 194"/>
                <a:gd name="T10" fmla="*/ 49 w 130"/>
                <a:gd name="T11" fmla="*/ 0 h 194"/>
                <a:gd name="T12" fmla="*/ 9 w 130"/>
                <a:gd name="T13" fmla="*/ 83 h 194"/>
                <a:gd name="T14" fmla="*/ 45 w 130"/>
                <a:gd name="T15" fmla="*/ 83 h 194"/>
                <a:gd name="T16" fmla="*/ 0 w 130"/>
                <a:gd name="T17" fmla="*/ 194 h 194"/>
                <a:gd name="T18" fmla="*/ 130 w 130"/>
                <a:gd name="T19" fmla="*/ 3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0" h="194">
                  <a:moveTo>
                    <a:pt x="130" y="35"/>
                  </a:moveTo>
                  <a:lnTo>
                    <a:pt x="99" y="35"/>
                  </a:lnTo>
                  <a:lnTo>
                    <a:pt x="116" y="0"/>
                  </a:lnTo>
                  <a:lnTo>
                    <a:pt x="73" y="0"/>
                  </a:lnTo>
                  <a:lnTo>
                    <a:pt x="68" y="0"/>
                  </a:lnTo>
                  <a:lnTo>
                    <a:pt x="49" y="0"/>
                  </a:lnTo>
                  <a:lnTo>
                    <a:pt x="9" y="83"/>
                  </a:lnTo>
                  <a:lnTo>
                    <a:pt x="45" y="83"/>
                  </a:lnTo>
                  <a:lnTo>
                    <a:pt x="0" y="194"/>
                  </a:lnTo>
                  <a:lnTo>
                    <a:pt x="130" y="3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6" name="Freeform: Shape 376"/>
            <p:cNvSpPr>
              <a:spLocks/>
            </p:cNvSpPr>
            <p:nvPr/>
          </p:nvSpPr>
          <p:spPr bwMode="auto">
            <a:xfrm flipH="1">
              <a:off x="4211268" y="3707876"/>
              <a:ext cx="323682" cy="186546"/>
            </a:xfrm>
            <a:custGeom>
              <a:avLst/>
              <a:gdLst>
                <a:gd name="T0" fmla="*/ 0 w 150"/>
                <a:gd name="T1" fmla="*/ 76 h 92"/>
                <a:gd name="T2" fmla="*/ 16 w 150"/>
                <a:gd name="T3" fmla="*/ 92 h 92"/>
                <a:gd name="T4" fmla="*/ 54 w 150"/>
                <a:gd name="T5" fmla="*/ 92 h 92"/>
                <a:gd name="T6" fmla="*/ 60 w 150"/>
                <a:gd name="T7" fmla="*/ 92 h 92"/>
                <a:gd name="T8" fmla="*/ 62 w 150"/>
                <a:gd name="T9" fmla="*/ 92 h 92"/>
                <a:gd name="T10" fmla="*/ 83 w 150"/>
                <a:gd name="T11" fmla="*/ 92 h 92"/>
                <a:gd name="T12" fmla="*/ 124 w 150"/>
                <a:gd name="T13" fmla="*/ 92 h 92"/>
                <a:gd name="T14" fmla="*/ 150 w 150"/>
                <a:gd name="T15" fmla="*/ 66 h 92"/>
                <a:gd name="T16" fmla="*/ 124 w 150"/>
                <a:gd name="T17" fmla="*/ 39 h 92"/>
                <a:gd name="T18" fmla="*/ 106 w 150"/>
                <a:gd name="T19" fmla="*/ 45 h 92"/>
                <a:gd name="T20" fmla="*/ 60 w 150"/>
                <a:gd name="T21" fmla="*/ 0 h 92"/>
                <a:gd name="T22" fmla="*/ 14 w 150"/>
                <a:gd name="T23" fmla="*/ 46 h 92"/>
                <a:gd name="T24" fmla="*/ 16 w 150"/>
                <a:gd name="T25" fmla="*/ 60 h 92"/>
                <a:gd name="T26" fmla="*/ 0 w 150"/>
                <a:gd name="T2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0" h="92">
                  <a:moveTo>
                    <a:pt x="0" y="76"/>
                  </a:moveTo>
                  <a:cubicBezTo>
                    <a:pt x="0" y="85"/>
                    <a:pt x="7" y="92"/>
                    <a:pt x="16" y="92"/>
                  </a:cubicBezTo>
                  <a:cubicBezTo>
                    <a:pt x="54" y="92"/>
                    <a:pt x="54" y="92"/>
                    <a:pt x="54" y="92"/>
                  </a:cubicBezTo>
                  <a:cubicBezTo>
                    <a:pt x="60" y="92"/>
                    <a:pt x="60" y="92"/>
                    <a:pt x="60" y="92"/>
                  </a:cubicBezTo>
                  <a:cubicBezTo>
                    <a:pt x="62" y="92"/>
                    <a:pt x="62" y="92"/>
                    <a:pt x="62" y="92"/>
                  </a:cubicBezTo>
                  <a:cubicBezTo>
                    <a:pt x="83" y="92"/>
                    <a:pt x="83" y="92"/>
                    <a:pt x="83" y="92"/>
                  </a:cubicBezTo>
                  <a:cubicBezTo>
                    <a:pt x="124" y="92"/>
                    <a:pt x="124" y="92"/>
                    <a:pt x="124" y="92"/>
                  </a:cubicBezTo>
                  <a:cubicBezTo>
                    <a:pt x="138" y="92"/>
                    <a:pt x="150" y="80"/>
                    <a:pt x="150" y="66"/>
                  </a:cubicBezTo>
                  <a:cubicBezTo>
                    <a:pt x="150" y="51"/>
                    <a:pt x="138" y="39"/>
                    <a:pt x="124" y="39"/>
                  </a:cubicBezTo>
                  <a:cubicBezTo>
                    <a:pt x="117" y="39"/>
                    <a:pt x="111" y="41"/>
                    <a:pt x="106" y="45"/>
                  </a:cubicBezTo>
                  <a:cubicBezTo>
                    <a:pt x="106" y="20"/>
                    <a:pt x="85" y="0"/>
                    <a:pt x="60" y="0"/>
                  </a:cubicBezTo>
                  <a:cubicBezTo>
                    <a:pt x="34" y="0"/>
                    <a:pt x="14" y="21"/>
                    <a:pt x="14" y="46"/>
                  </a:cubicBezTo>
                  <a:cubicBezTo>
                    <a:pt x="14" y="51"/>
                    <a:pt x="14" y="55"/>
                    <a:pt x="16" y="60"/>
                  </a:cubicBezTo>
                  <a:cubicBezTo>
                    <a:pt x="7" y="60"/>
                    <a:pt x="0" y="67"/>
                    <a:pt x="0" y="7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7" name="Freeform: Shape 377"/>
            <p:cNvSpPr>
              <a:spLocks/>
            </p:cNvSpPr>
            <p:nvPr/>
          </p:nvSpPr>
          <p:spPr bwMode="auto">
            <a:xfrm flipH="1">
              <a:off x="2018439" y="3174887"/>
              <a:ext cx="372918" cy="174511"/>
            </a:xfrm>
            <a:custGeom>
              <a:avLst/>
              <a:gdLst>
                <a:gd name="T0" fmla="*/ 149 w 173"/>
                <a:gd name="T1" fmla="*/ 61 h 86"/>
                <a:gd name="T2" fmla="*/ 173 w 173"/>
                <a:gd name="T3" fmla="*/ 31 h 86"/>
                <a:gd name="T4" fmla="*/ 149 w 173"/>
                <a:gd name="T5" fmla="*/ 1 h 86"/>
                <a:gd name="T6" fmla="*/ 149 w 173"/>
                <a:gd name="T7" fmla="*/ 15 h 86"/>
                <a:gd name="T8" fmla="*/ 160 w 173"/>
                <a:gd name="T9" fmla="*/ 31 h 86"/>
                <a:gd name="T10" fmla="*/ 149 w 173"/>
                <a:gd name="T11" fmla="*/ 47 h 86"/>
                <a:gd name="T12" fmla="*/ 149 w 173"/>
                <a:gd name="T13" fmla="*/ 61 h 86"/>
                <a:gd name="T14" fmla="*/ 73 w 173"/>
                <a:gd name="T15" fmla="*/ 86 h 86"/>
                <a:gd name="T16" fmla="*/ 130 w 173"/>
                <a:gd name="T17" fmla="*/ 59 h 86"/>
                <a:gd name="T18" fmla="*/ 143 w 173"/>
                <a:gd name="T19" fmla="*/ 61 h 86"/>
                <a:gd name="T20" fmla="*/ 149 w 173"/>
                <a:gd name="T21" fmla="*/ 61 h 86"/>
                <a:gd name="T22" fmla="*/ 149 w 173"/>
                <a:gd name="T23" fmla="*/ 47 h 86"/>
                <a:gd name="T24" fmla="*/ 143 w 173"/>
                <a:gd name="T25" fmla="*/ 48 h 86"/>
                <a:gd name="T26" fmla="*/ 137 w 173"/>
                <a:gd name="T27" fmla="*/ 47 h 86"/>
                <a:gd name="T28" fmla="*/ 145 w 173"/>
                <a:gd name="T29" fmla="*/ 14 h 86"/>
                <a:gd name="T30" fmla="*/ 145 w 173"/>
                <a:gd name="T31" fmla="*/ 14 h 86"/>
                <a:gd name="T32" fmla="*/ 145 w 173"/>
                <a:gd name="T33" fmla="*/ 14 h 86"/>
                <a:gd name="T34" fmla="*/ 149 w 173"/>
                <a:gd name="T35" fmla="*/ 15 h 86"/>
                <a:gd name="T36" fmla="*/ 149 w 173"/>
                <a:gd name="T37" fmla="*/ 1 h 86"/>
                <a:gd name="T38" fmla="*/ 144 w 173"/>
                <a:gd name="T39" fmla="*/ 0 h 86"/>
                <a:gd name="T40" fmla="*/ 144 w 173"/>
                <a:gd name="T41" fmla="*/ 0 h 86"/>
                <a:gd name="T42" fmla="*/ 2 w 173"/>
                <a:gd name="T43" fmla="*/ 0 h 86"/>
                <a:gd name="T44" fmla="*/ 0 w 173"/>
                <a:gd name="T45" fmla="*/ 14 h 86"/>
                <a:gd name="T46" fmla="*/ 73 w 173"/>
                <a:gd name="T47"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3" h="86">
                  <a:moveTo>
                    <a:pt x="149" y="61"/>
                  </a:moveTo>
                  <a:cubicBezTo>
                    <a:pt x="163" y="58"/>
                    <a:pt x="173" y="46"/>
                    <a:pt x="173" y="31"/>
                  </a:cubicBezTo>
                  <a:cubicBezTo>
                    <a:pt x="173" y="16"/>
                    <a:pt x="163" y="4"/>
                    <a:pt x="149" y="1"/>
                  </a:cubicBezTo>
                  <a:cubicBezTo>
                    <a:pt x="149" y="15"/>
                    <a:pt x="149" y="15"/>
                    <a:pt x="149" y="15"/>
                  </a:cubicBezTo>
                  <a:cubicBezTo>
                    <a:pt x="155" y="17"/>
                    <a:pt x="160" y="23"/>
                    <a:pt x="160" y="31"/>
                  </a:cubicBezTo>
                  <a:cubicBezTo>
                    <a:pt x="160" y="38"/>
                    <a:pt x="155" y="45"/>
                    <a:pt x="149" y="47"/>
                  </a:cubicBezTo>
                  <a:lnTo>
                    <a:pt x="149" y="61"/>
                  </a:lnTo>
                  <a:close/>
                  <a:moveTo>
                    <a:pt x="73" y="86"/>
                  </a:moveTo>
                  <a:cubicBezTo>
                    <a:pt x="96" y="86"/>
                    <a:pt x="117" y="75"/>
                    <a:pt x="130" y="59"/>
                  </a:cubicBezTo>
                  <a:cubicBezTo>
                    <a:pt x="134" y="60"/>
                    <a:pt x="138" y="61"/>
                    <a:pt x="143" y="61"/>
                  </a:cubicBezTo>
                  <a:cubicBezTo>
                    <a:pt x="145" y="61"/>
                    <a:pt x="147" y="61"/>
                    <a:pt x="149" y="61"/>
                  </a:cubicBezTo>
                  <a:cubicBezTo>
                    <a:pt x="149" y="47"/>
                    <a:pt x="149" y="47"/>
                    <a:pt x="149" y="47"/>
                  </a:cubicBezTo>
                  <a:cubicBezTo>
                    <a:pt x="147" y="48"/>
                    <a:pt x="145" y="48"/>
                    <a:pt x="143" y="48"/>
                  </a:cubicBezTo>
                  <a:cubicBezTo>
                    <a:pt x="141" y="48"/>
                    <a:pt x="139" y="48"/>
                    <a:pt x="137" y="47"/>
                  </a:cubicBezTo>
                  <a:cubicBezTo>
                    <a:pt x="142" y="37"/>
                    <a:pt x="145" y="26"/>
                    <a:pt x="145" y="14"/>
                  </a:cubicBezTo>
                  <a:cubicBezTo>
                    <a:pt x="145" y="14"/>
                    <a:pt x="145" y="14"/>
                    <a:pt x="145" y="14"/>
                  </a:cubicBezTo>
                  <a:cubicBezTo>
                    <a:pt x="145" y="14"/>
                    <a:pt x="145" y="14"/>
                    <a:pt x="145" y="14"/>
                  </a:cubicBezTo>
                  <a:cubicBezTo>
                    <a:pt x="146" y="14"/>
                    <a:pt x="148" y="14"/>
                    <a:pt x="149" y="15"/>
                  </a:cubicBezTo>
                  <a:cubicBezTo>
                    <a:pt x="149" y="1"/>
                    <a:pt x="149" y="1"/>
                    <a:pt x="149" y="1"/>
                  </a:cubicBezTo>
                  <a:cubicBezTo>
                    <a:pt x="147" y="1"/>
                    <a:pt x="146" y="0"/>
                    <a:pt x="144" y="0"/>
                  </a:cubicBezTo>
                  <a:cubicBezTo>
                    <a:pt x="144" y="0"/>
                    <a:pt x="144" y="0"/>
                    <a:pt x="144" y="0"/>
                  </a:cubicBezTo>
                  <a:cubicBezTo>
                    <a:pt x="2" y="0"/>
                    <a:pt x="2" y="0"/>
                    <a:pt x="2" y="0"/>
                  </a:cubicBezTo>
                  <a:cubicBezTo>
                    <a:pt x="1" y="5"/>
                    <a:pt x="0" y="9"/>
                    <a:pt x="0" y="14"/>
                  </a:cubicBezTo>
                  <a:cubicBezTo>
                    <a:pt x="0" y="54"/>
                    <a:pt x="33" y="86"/>
                    <a:pt x="73" y="8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8" name="Rectangle 378"/>
            <p:cNvSpPr>
              <a:spLocks/>
            </p:cNvSpPr>
            <p:nvPr/>
          </p:nvSpPr>
          <p:spPr bwMode="auto">
            <a:xfrm flipH="1">
              <a:off x="2053087" y="3365732"/>
              <a:ext cx="338270" cy="266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09" name="Freeform: Shape 379"/>
            <p:cNvSpPr>
              <a:spLocks/>
            </p:cNvSpPr>
            <p:nvPr/>
          </p:nvSpPr>
          <p:spPr bwMode="auto">
            <a:xfrm flipH="1">
              <a:off x="2253679" y="3020149"/>
              <a:ext cx="60177" cy="144423"/>
            </a:xfrm>
            <a:custGeom>
              <a:avLst/>
              <a:gdLst>
                <a:gd name="T0" fmla="*/ 10 w 28"/>
                <a:gd name="T1" fmla="*/ 54 h 71"/>
                <a:gd name="T2" fmla="*/ 14 w 28"/>
                <a:gd name="T3" fmla="*/ 68 h 71"/>
                <a:gd name="T4" fmla="*/ 26 w 28"/>
                <a:gd name="T5" fmla="*/ 44 h 71"/>
                <a:gd name="T6" fmla="*/ 19 w 28"/>
                <a:gd name="T7" fmla="*/ 29 h 71"/>
                <a:gd name="T8" fmla="*/ 18 w 28"/>
                <a:gd name="T9" fmla="*/ 18 h 71"/>
                <a:gd name="T10" fmla="*/ 11 w 28"/>
                <a:gd name="T11" fmla="*/ 5 h 71"/>
                <a:gd name="T12" fmla="*/ 3 w 28"/>
                <a:gd name="T13" fmla="*/ 30 h 71"/>
                <a:gd name="T14" fmla="*/ 10 w 28"/>
                <a:gd name="T15" fmla="*/ 54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1">
                  <a:moveTo>
                    <a:pt x="10" y="54"/>
                  </a:moveTo>
                  <a:cubicBezTo>
                    <a:pt x="1" y="57"/>
                    <a:pt x="5" y="71"/>
                    <a:pt x="14" y="68"/>
                  </a:cubicBezTo>
                  <a:cubicBezTo>
                    <a:pt x="25" y="65"/>
                    <a:pt x="28" y="54"/>
                    <a:pt x="26" y="44"/>
                  </a:cubicBezTo>
                  <a:cubicBezTo>
                    <a:pt x="24" y="38"/>
                    <a:pt x="21" y="34"/>
                    <a:pt x="19" y="29"/>
                  </a:cubicBezTo>
                  <a:cubicBezTo>
                    <a:pt x="17" y="26"/>
                    <a:pt x="15" y="20"/>
                    <a:pt x="18" y="18"/>
                  </a:cubicBezTo>
                  <a:cubicBezTo>
                    <a:pt x="26" y="13"/>
                    <a:pt x="19" y="0"/>
                    <a:pt x="11" y="5"/>
                  </a:cubicBezTo>
                  <a:cubicBezTo>
                    <a:pt x="2" y="11"/>
                    <a:pt x="0" y="21"/>
                    <a:pt x="3" y="30"/>
                  </a:cubicBezTo>
                  <a:cubicBezTo>
                    <a:pt x="4" y="34"/>
                    <a:pt x="17" y="52"/>
                    <a:pt x="10"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0" name="Freeform: Shape 380"/>
            <p:cNvSpPr>
              <a:spLocks/>
            </p:cNvSpPr>
            <p:nvPr/>
          </p:nvSpPr>
          <p:spPr bwMode="auto">
            <a:xfrm flipH="1">
              <a:off x="2165236" y="3020149"/>
              <a:ext cx="60177" cy="144423"/>
            </a:xfrm>
            <a:custGeom>
              <a:avLst/>
              <a:gdLst>
                <a:gd name="T0" fmla="*/ 10 w 28"/>
                <a:gd name="T1" fmla="*/ 54 h 71"/>
                <a:gd name="T2" fmla="*/ 14 w 28"/>
                <a:gd name="T3" fmla="*/ 68 h 71"/>
                <a:gd name="T4" fmla="*/ 25 w 28"/>
                <a:gd name="T5" fmla="*/ 44 h 71"/>
                <a:gd name="T6" fmla="*/ 18 w 28"/>
                <a:gd name="T7" fmla="*/ 29 h 71"/>
                <a:gd name="T8" fmla="*/ 18 w 28"/>
                <a:gd name="T9" fmla="*/ 18 h 71"/>
                <a:gd name="T10" fmla="*/ 10 w 28"/>
                <a:gd name="T11" fmla="*/ 5 h 71"/>
                <a:gd name="T12" fmla="*/ 3 w 28"/>
                <a:gd name="T13" fmla="*/ 30 h 71"/>
                <a:gd name="T14" fmla="*/ 10 w 28"/>
                <a:gd name="T15" fmla="*/ 54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71">
                  <a:moveTo>
                    <a:pt x="10" y="54"/>
                  </a:moveTo>
                  <a:cubicBezTo>
                    <a:pt x="1" y="57"/>
                    <a:pt x="5" y="71"/>
                    <a:pt x="14" y="68"/>
                  </a:cubicBezTo>
                  <a:cubicBezTo>
                    <a:pt x="24" y="65"/>
                    <a:pt x="28" y="54"/>
                    <a:pt x="25" y="44"/>
                  </a:cubicBezTo>
                  <a:cubicBezTo>
                    <a:pt x="24" y="38"/>
                    <a:pt x="21" y="34"/>
                    <a:pt x="18" y="29"/>
                  </a:cubicBezTo>
                  <a:cubicBezTo>
                    <a:pt x="17" y="26"/>
                    <a:pt x="14" y="20"/>
                    <a:pt x="18" y="18"/>
                  </a:cubicBezTo>
                  <a:cubicBezTo>
                    <a:pt x="26" y="13"/>
                    <a:pt x="19" y="0"/>
                    <a:pt x="10" y="5"/>
                  </a:cubicBezTo>
                  <a:cubicBezTo>
                    <a:pt x="2" y="11"/>
                    <a:pt x="0" y="21"/>
                    <a:pt x="3" y="30"/>
                  </a:cubicBezTo>
                  <a:cubicBezTo>
                    <a:pt x="4" y="34"/>
                    <a:pt x="16" y="52"/>
                    <a:pt x="10"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1" name="Freeform: Shape 381"/>
            <p:cNvSpPr>
              <a:spLocks/>
            </p:cNvSpPr>
            <p:nvPr/>
          </p:nvSpPr>
          <p:spPr bwMode="auto">
            <a:xfrm flipH="1">
              <a:off x="3554787" y="3988124"/>
              <a:ext cx="153179" cy="233827"/>
            </a:xfrm>
            <a:custGeom>
              <a:avLst/>
              <a:gdLst>
                <a:gd name="T0" fmla="*/ 168 w 168"/>
                <a:gd name="T1" fmla="*/ 158 h 272"/>
                <a:gd name="T2" fmla="*/ 168 w 168"/>
                <a:gd name="T3" fmla="*/ 0 h 272"/>
                <a:gd name="T4" fmla="*/ 85 w 168"/>
                <a:gd name="T5" fmla="*/ 0 h 272"/>
                <a:gd name="T6" fmla="*/ 0 w 168"/>
                <a:gd name="T7" fmla="*/ 218 h 272"/>
                <a:gd name="T8" fmla="*/ 123 w 168"/>
                <a:gd name="T9" fmla="*/ 272 h 272"/>
                <a:gd name="T10" fmla="*/ 168 w 168"/>
                <a:gd name="T11" fmla="*/ 158 h 272"/>
              </a:gdLst>
              <a:ahLst/>
              <a:cxnLst>
                <a:cxn ang="0">
                  <a:pos x="T0" y="T1"/>
                </a:cxn>
                <a:cxn ang="0">
                  <a:pos x="T2" y="T3"/>
                </a:cxn>
                <a:cxn ang="0">
                  <a:pos x="T4" y="T5"/>
                </a:cxn>
                <a:cxn ang="0">
                  <a:pos x="T6" y="T7"/>
                </a:cxn>
                <a:cxn ang="0">
                  <a:pos x="T8" y="T9"/>
                </a:cxn>
                <a:cxn ang="0">
                  <a:pos x="T10" y="T11"/>
                </a:cxn>
              </a:cxnLst>
              <a:rect l="0" t="0" r="r" b="b"/>
              <a:pathLst>
                <a:path w="168" h="272">
                  <a:moveTo>
                    <a:pt x="168" y="158"/>
                  </a:moveTo>
                  <a:lnTo>
                    <a:pt x="168" y="0"/>
                  </a:lnTo>
                  <a:lnTo>
                    <a:pt x="85" y="0"/>
                  </a:lnTo>
                  <a:lnTo>
                    <a:pt x="0" y="218"/>
                  </a:lnTo>
                  <a:lnTo>
                    <a:pt x="123" y="272"/>
                  </a:lnTo>
                  <a:lnTo>
                    <a:pt x="168" y="15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2" name="Freeform: Shape 382"/>
            <p:cNvSpPr>
              <a:spLocks/>
            </p:cNvSpPr>
            <p:nvPr/>
          </p:nvSpPr>
          <p:spPr bwMode="auto">
            <a:xfrm flipH="1">
              <a:off x="3518316" y="3988124"/>
              <a:ext cx="28265" cy="73071"/>
            </a:xfrm>
            <a:custGeom>
              <a:avLst/>
              <a:gdLst>
                <a:gd name="T0" fmla="*/ 0 w 13"/>
                <a:gd name="T1" fmla="*/ 36 h 36"/>
                <a:gd name="T2" fmla="*/ 13 w 13"/>
                <a:gd name="T3" fmla="*/ 2 h 36"/>
                <a:gd name="T4" fmla="*/ 13 w 13"/>
                <a:gd name="T5" fmla="*/ 0 h 36"/>
                <a:gd name="T6" fmla="*/ 0 w 13"/>
                <a:gd name="T7" fmla="*/ 0 h 36"/>
                <a:gd name="T8" fmla="*/ 0 w 13"/>
                <a:gd name="T9" fmla="*/ 36 h 36"/>
              </a:gdLst>
              <a:ahLst/>
              <a:cxnLst>
                <a:cxn ang="0">
                  <a:pos x="T0" y="T1"/>
                </a:cxn>
                <a:cxn ang="0">
                  <a:pos x="T2" y="T3"/>
                </a:cxn>
                <a:cxn ang="0">
                  <a:pos x="T4" y="T5"/>
                </a:cxn>
                <a:cxn ang="0">
                  <a:pos x="T6" y="T7"/>
                </a:cxn>
                <a:cxn ang="0">
                  <a:pos x="T8" y="T9"/>
                </a:cxn>
              </a:cxnLst>
              <a:rect l="0" t="0" r="r" b="b"/>
              <a:pathLst>
                <a:path w="13" h="36">
                  <a:moveTo>
                    <a:pt x="0" y="36"/>
                  </a:moveTo>
                  <a:cubicBezTo>
                    <a:pt x="12" y="30"/>
                    <a:pt x="13" y="14"/>
                    <a:pt x="13" y="2"/>
                  </a:cubicBezTo>
                  <a:cubicBezTo>
                    <a:pt x="13" y="1"/>
                    <a:pt x="13" y="1"/>
                    <a:pt x="13" y="0"/>
                  </a:cubicBezTo>
                  <a:cubicBezTo>
                    <a:pt x="0" y="0"/>
                    <a:pt x="0" y="0"/>
                    <a:pt x="0" y="0"/>
                  </a:cubicBezTo>
                  <a:lnTo>
                    <a:pt x="0" y="3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3" name="Freeform: Shape 383"/>
            <p:cNvSpPr>
              <a:spLocks/>
            </p:cNvSpPr>
            <p:nvPr/>
          </p:nvSpPr>
          <p:spPr bwMode="auto">
            <a:xfrm flipH="1">
              <a:off x="3393403" y="3988124"/>
              <a:ext cx="153179" cy="233827"/>
            </a:xfrm>
            <a:custGeom>
              <a:avLst/>
              <a:gdLst>
                <a:gd name="T0" fmla="*/ 17 w 71"/>
                <a:gd name="T1" fmla="*/ 0 h 115"/>
                <a:gd name="T2" fmla="*/ 17 w 71"/>
                <a:gd name="T3" fmla="*/ 2 h 115"/>
                <a:gd name="T4" fmla="*/ 0 w 71"/>
                <a:gd name="T5" fmla="*/ 41 h 115"/>
                <a:gd name="T6" fmla="*/ 0 w 71"/>
                <a:gd name="T7" fmla="*/ 67 h 115"/>
                <a:gd name="T8" fmla="*/ 20 w 71"/>
                <a:gd name="T9" fmla="*/ 115 h 115"/>
                <a:gd name="T10" fmla="*/ 71 w 71"/>
                <a:gd name="T11" fmla="*/ 92 h 115"/>
                <a:gd name="T12" fmla="*/ 35 w 71"/>
                <a:gd name="T13" fmla="*/ 0 h 115"/>
                <a:gd name="T14" fmla="*/ 17 w 71"/>
                <a:gd name="T15" fmla="*/ 0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115">
                  <a:moveTo>
                    <a:pt x="17" y="0"/>
                  </a:moveTo>
                  <a:cubicBezTo>
                    <a:pt x="17" y="1"/>
                    <a:pt x="17" y="1"/>
                    <a:pt x="17" y="2"/>
                  </a:cubicBezTo>
                  <a:cubicBezTo>
                    <a:pt x="17" y="16"/>
                    <a:pt x="15" y="34"/>
                    <a:pt x="0" y="41"/>
                  </a:cubicBezTo>
                  <a:cubicBezTo>
                    <a:pt x="0" y="67"/>
                    <a:pt x="0" y="67"/>
                    <a:pt x="0" y="67"/>
                  </a:cubicBezTo>
                  <a:cubicBezTo>
                    <a:pt x="20" y="115"/>
                    <a:pt x="20" y="115"/>
                    <a:pt x="20" y="115"/>
                  </a:cubicBezTo>
                  <a:cubicBezTo>
                    <a:pt x="71" y="92"/>
                    <a:pt x="71" y="92"/>
                    <a:pt x="71" y="92"/>
                  </a:cubicBezTo>
                  <a:cubicBezTo>
                    <a:pt x="35" y="0"/>
                    <a:pt x="35" y="0"/>
                    <a:pt x="35" y="0"/>
                  </a:cubicBezTo>
                  <a:lnTo>
                    <a:pt x="17"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4" name="Freeform: Shape 384"/>
            <p:cNvSpPr>
              <a:spLocks/>
            </p:cNvSpPr>
            <p:nvPr/>
          </p:nvSpPr>
          <p:spPr bwMode="auto">
            <a:xfrm flipH="1">
              <a:off x="3470904" y="3961474"/>
              <a:ext cx="159562" cy="20632"/>
            </a:xfrm>
            <a:custGeom>
              <a:avLst/>
              <a:gdLst>
                <a:gd name="T0" fmla="*/ 175 w 175"/>
                <a:gd name="T1" fmla="*/ 0 h 24"/>
                <a:gd name="T2" fmla="*/ 0 w 175"/>
                <a:gd name="T3" fmla="*/ 0 h 24"/>
                <a:gd name="T4" fmla="*/ 0 w 175"/>
                <a:gd name="T5" fmla="*/ 24 h 24"/>
                <a:gd name="T6" fmla="*/ 83 w 175"/>
                <a:gd name="T7" fmla="*/ 24 h 24"/>
                <a:gd name="T8" fmla="*/ 92 w 175"/>
                <a:gd name="T9" fmla="*/ 24 h 24"/>
                <a:gd name="T10" fmla="*/ 175 w 175"/>
                <a:gd name="T11" fmla="*/ 24 h 24"/>
                <a:gd name="T12" fmla="*/ 175 w 17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75" h="24">
                  <a:moveTo>
                    <a:pt x="175" y="0"/>
                  </a:moveTo>
                  <a:lnTo>
                    <a:pt x="0" y="0"/>
                  </a:lnTo>
                  <a:lnTo>
                    <a:pt x="0" y="24"/>
                  </a:lnTo>
                  <a:lnTo>
                    <a:pt x="83" y="24"/>
                  </a:lnTo>
                  <a:lnTo>
                    <a:pt x="92" y="24"/>
                  </a:lnTo>
                  <a:lnTo>
                    <a:pt x="175" y="24"/>
                  </a:lnTo>
                  <a:lnTo>
                    <a:pt x="175"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5" name="Freeform: Shape 125"/>
            <p:cNvSpPr>
              <a:spLocks/>
            </p:cNvSpPr>
            <p:nvPr/>
          </p:nvSpPr>
          <p:spPr bwMode="auto">
            <a:xfrm flipH="1">
              <a:off x="3059692" y="3273747"/>
              <a:ext cx="258945" cy="333547"/>
            </a:xfrm>
            <a:custGeom>
              <a:avLst/>
              <a:gdLst>
                <a:gd name="T0" fmla="*/ 65 w 120"/>
                <a:gd name="T1" fmla="*/ 31 h 164"/>
                <a:gd name="T2" fmla="*/ 65 w 120"/>
                <a:gd name="T3" fmla="*/ 31 h 164"/>
                <a:gd name="T4" fmla="*/ 65 w 120"/>
                <a:gd name="T5" fmla="*/ 131 h 164"/>
                <a:gd name="T6" fmla="*/ 44 w 120"/>
                <a:gd name="T7" fmla="*/ 153 h 164"/>
                <a:gd name="T8" fmla="*/ 15 w 120"/>
                <a:gd name="T9" fmla="*/ 137 h 164"/>
                <a:gd name="T10" fmla="*/ 20 w 120"/>
                <a:gd name="T11" fmla="*/ 137 h 164"/>
                <a:gd name="T12" fmla="*/ 20 w 120"/>
                <a:gd name="T13" fmla="*/ 129 h 164"/>
                <a:gd name="T14" fmla="*/ 0 w 120"/>
                <a:gd name="T15" fmla="*/ 129 h 164"/>
                <a:gd name="T16" fmla="*/ 0 w 120"/>
                <a:gd name="T17" fmla="*/ 137 h 164"/>
                <a:gd name="T18" fmla="*/ 6 w 120"/>
                <a:gd name="T19" fmla="*/ 137 h 164"/>
                <a:gd name="T20" fmla="*/ 41 w 120"/>
                <a:gd name="T21" fmla="*/ 163 h 164"/>
                <a:gd name="T22" fmla="*/ 75 w 120"/>
                <a:gd name="T23" fmla="*/ 129 h 164"/>
                <a:gd name="T24" fmla="*/ 74 w 120"/>
                <a:gd name="T25" fmla="*/ 31 h 164"/>
                <a:gd name="T26" fmla="*/ 92 w 120"/>
                <a:gd name="T27" fmla="*/ 10 h 164"/>
                <a:gd name="T28" fmla="*/ 110 w 120"/>
                <a:gd name="T29" fmla="*/ 32 h 164"/>
                <a:gd name="T30" fmla="*/ 110 w 120"/>
                <a:gd name="T31" fmla="*/ 142 h 164"/>
                <a:gd name="T32" fmla="*/ 120 w 120"/>
                <a:gd name="T33" fmla="*/ 142 h 164"/>
                <a:gd name="T34" fmla="*/ 119 w 120"/>
                <a:gd name="T35" fmla="*/ 30 h 164"/>
                <a:gd name="T36" fmla="*/ 93 w 120"/>
                <a:gd name="T37" fmla="*/ 1 h 164"/>
                <a:gd name="T38" fmla="*/ 65 w 120"/>
                <a:gd name="T39" fmla="*/ 3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0" h="164">
                  <a:moveTo>
                    <a:pt x="65" y="31"/>
                  </a:moveTo>
                  <a:cubicBezTo>
                    <a:pt x="65" y="31"/>
                    <a:pt x="65" y="31"/>
                    <a:pt x="65" y="31"/>
                  </a:cubicBezTo>
                  <a:cubicBezTo>
                    <a:pt x="65" y="31"/>
                    <a:pt x="65" y="130"/>
                    <a:pt x="65" y="131"/>
                  </a:cubicBezTo>
                  <a:cubicBezTo>
                    <a:pt x="65" y="142"/>
                    <a:pt x="55" y="150"/>
                    <a:pt x="44" y="153"/>
                  </a:cubicBezTo>
                  <a:cubicBezTo>
                    <a:pt x="34" y="156"/>
                    <a:pt x="13" y="151"/>
                    <a:pt x="15" y="137"/>
                  </a:cubicBezTo>
                  <a:cubicBezTo>
                    <a:pt x="20" y="137"/>
                    <a:pt x="20" y="137"/>
                    <a:pt x="20" y="137"/>
                  </a:cubicBezTo>
                  <a:cubicBezTo>
                    <a:pt x="20" y="129"/>
                    <a:pt x="20" y="129"/>
                    <a:pt x="20" y="129"/>
                  </a:cubicBezTo>
                  <a:cubicBezTo>
                    <a:pt x="0" y="129"/>
                    <a:pt x="0" y="129"/>
                    <a:pt x="0" y="129"/>
                  </a:cubicBezTo>
                  <a:cubicBezTo>
                    <a:pt x="0" y="137"/>
                    <a:pt x="0" y="137"/>
                    <a:pt x="0" y="137"/>
                  </a:cubicBezTo>
                  <a:cubicBezTo>
                    <a:pt x="6" y="137"/>
                    <a:pt x="6" y="137"/>
                    <a:pt x="6" y="137"/>
                  </a:cubicBezTo>
                  <a:cubicBezTo>
                    <a:pt x="5" y="155"/>
                    <a:pt x="25" y="164"/>
                    <a:pt x="41" y="163"/>
                  </a:cubicBezTo>
                  <a:cubicBezTo>
                    <a:pt x="59" y="162"/>
                    <a:pt x="75" y="146"/>
                    <a:pt x="75" y="129"/>
                  </a:cubicBezTo>
                  <a:cubicBezTo>
                    <a:pt x="75" y="127"/>
                    <a:pt x="74" y="32"/>
                    <a:pt x="74" y="31"/>
                  </a:cubicBezTo>
                  <a:cubicBezTo>
                    <a:pt x="74" y="21"/>
                    <a:pt x="80" y="10"/>
                    <a:pt x="92" y="10"/>
                  </a:cubicBezTo>
                  <a:cubicBezTo>
                    <a:pt x="104" y="10"/>
                    <a:pt x="110" y="21"/>
                    <a:pt x="110" y="32"/>
                  </a:cubicBezTo>
                  <a:cubicBezTo>
                    <a:pt x="110" y="33"/>
                    <a:pt x="110" y="142"/>
                    <a:pt x="110" y="142"/>
                  </a:cubicBezTo>
                  <a:cubicBezTo>
                    <a:pt x="110" y="148"/>
                    <a:pt x="120" y="148"/>
                    <a:pt x="120" y="142"/>
                  </a:cubicBezTo>
                  <a:cubicBezTo>
                    <a:pt x="120" y="142"/>
                    <a:pt x="120" y="31"/>
                    <a:pt x="119" y="30"/>
                  </a:cubicBezTo>
                  <a:cubicBezTo>
                    <a:pt x="119" y="15"/>
                    <a:pt x="108" y="2"/>
                    <a:pt x="93" y="1"/>
                  </a:cubicBezTo>
                  <a:cubicBezTo>
                    <a:pt x="76" y="0"/>
                    <a:pt x="65" y="15"/>
                    <a:pt x="65" y="3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6" name="Freeform: Shape 126"/>
            <p:cNvSpPr>
              <a:spLocks/>
            </p:cNvSpPr>
            <p:nvPr/>
          </p:nvSpPr>
          <p:spPr bwMode="auto">
            <a:xfrm flipH="1">
              <a:off x="3242959" y="3353695"/>
              <a:ext cx="107590" cy="172792"/>
            </a:xfrm>
            <a:custGeom>
              <a:avLst/>
              <a:gdLst>
                <a:gd name="T0" fmla="*/ 15 w 50"/>
                <a:gd name="T1" fmla="*/ 85 h 85"/>
                <a:gd name="T2" fmla="*/ 35 w 50"/>
                <a:gd name="T3" fmla="*/ 85 h 85"/>
                <a:gd name="T4" fmla="*/ 41 w 50"/>
                <a:gd name="T5" fmla="*/ 85 h 85"/>
                <a:gd name="T6" fmla="*/ 50 w 50"/>
                <a:gd name="T7" fmla="*/ 0 h 85"/>
                <a:gd name="T8" fmla="*/ 25 w 50"/>
                <a:gd name="T9" fmla="*/ 7 h 85"/>
                <a:gd name="T10" fmla="*/ 0 w 50"/>
                <a:gd name="T11" fmla="*/ 0 h 85"/>
                <a:gd name="T12" fmla="*/ 8 w 50"/>
                <a:gd name="T13" fmla="*/ 85 h 85"/>
                <a:gd name="T14" fmla="*/ 15 w 50"/>
                <a:gd name="T15" fmla="*/ 85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85">
                  <a:moveTo>
                    <a:pt x="15" y="85"/>
                  </a:moveTo>
                  <a:cubicBezTo>
                    <a:pt x="35" y="85"/>
                    <a:pt x="35" y="85"/>
                    <a:pt x="35" y="85"/>
                  </a:cubicBezTo>
                  <a:cubicBezTo>
                    <a:pt x="41" y="85"/>
                    <a:pt x="41" y="85"/>
                    <a:pt x="41" y="85"/>
                  </a:cubicBezTo>
                  <a:cubicBezTo>
                    <a:pt x="50" y="0"/>
                    <a:pt x="50" y="0"/>
                    <a:pt x="50" y="0"/>
                  </a:cubicBezTo>
                  <a:cubicBezTo>
                    <a:pt x="43" y="4"/>
                    <a:pt x="34" y="7"/>
                    <a:pt x="25" y="7"/>
                  </a:cubicBezTo>
                  <a:cubicBezTo>
                    <a:pt x="16" y="7"/>
                    <a:pt x="7" y="4"/>
                    <a:pt x="0" y="0"/>
                  </a:cubicBezTo>
                  <a:cubicBezTo>
                    <a:pt x="8" y="85"/>
                    <a:pt x="8" y="85"/>
                    <a:pt x="8" y="85"/>
                  </a:cubicBezTo>
                  <a:lnTo>
                    <a:pt x="15" y="8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7" name="Freeform: Shape 127"/>
            <p:cNvSpPr>
              <a:spLocks/>
            </p:cNvSpPr>
            <p:nvPr/>
          </p:nvSpPr>
          <p:spPr bwMode="auto">
            <a:xfrm flipH="1">
              <a:off x="3230194" y="3243659"/>
              <a:ext cx="135855" cy="113475"/>
            </a:xfrm>
            <a:custGeom>
              <a:avLst/>
              <a:gdLst>
                <a:gd name="T0" fmla="*/ 0 w 63"/>
                <a:gd name="T1" fmla="*/ 32 h 56"/>
                <a:gd name="T2" fmla="*/ 3 w 63"/>
                <a:gd name="T3" fmla="*/ 44 h 56"/>
                <a:gd name="T4" fmla="*/ 5 w 63"/>
                <a:gd name="T5" fmla="*/ 46 h 56"/>
                <a:gd name="T6" fmla="*/ 7 w 63"/>
                <a:gd name="T7" fmla="*/ 48 h 56"/>
                <a:gd name="T8" fmla="*/ 7 w 63"/>
                <a:gd name="T9" fmla="*/ 48 h 56"/>
                <a:gd name="T10" fmla="*/ 7 w 63"/>
                <a:gd name="T11" fmla="*/ 49 h 56"/>
                <a:gd name="T12" fmla="*/ 31 w 63"/>
                <a:gd name="T13" fmla="*/ 56 h 56"/>
                <a:gd name="T14" fmla="*/ 32 w 63"/>
                <a:gd name="T15" fmla="*/ 56 h 56"/>
                <a:gd name="T16" fmla="*/ 32 w 63"/>
                <a:gd name="T17" fmla="*/ 56 h 56"/>
                <a:gd name="T18" fmla="*/ 56 w 63"/>
                <a:gd name="T19" fmla="*/ 49 h 56"/>
                <a:gd name="T20" fmla="*/ 57 w 63"/>
                <a:gd name="T21" fmla="*/ 48 h 56"/>
                <a:gd name="T22" fmla="*/ 57 w 63"/>
                <a:gd name="T23" fmla="*/ 48 h 56"/>
                <a:gd name="T24" fmla="*/ 59 w 63"/>
                <a:gd name="T25" fmla="*/ 46 h 56"/>
                <a:gd name="T26" fmla="*/ 60 w 63"/>
                <a:gd name="T27" fmla="*/ 44 h 56"/>
                <a:gd name="T28" fmla="*/ 63 w 63"/>
                <a:gd name="T29" fmla="*/ 32 h 56"/>
                <a:gd name="T30" fmla="*/ 32 w 63"/>
                <a:gd name="T31" fmla="*/ 0 h 56"/>
                <a:gd name="T32" fmla="*/ 0 w 63"/>
                <a:gd name="T33" fmla="*/ 3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 h="56">
                  <a:moveTo>
                    <a:pt x="0" y="32"/>
                  </a:moveTo>
                  <a:cubicBezTo>
                    <a:pt x="0" y="36"/>
                    <a:pt x="1" y="40"/>
                    <a:pt x="3" y="44"/>
                  </a:cubicBezTo>
                  <a:cubicBezTo>
                    <a:pt x="4" y="45"/>
                    <a:pt x="4" y="45"/>
                    <a:pt x="5" y="46"/>
                  </a:cubicBezTo>
                  <a:cubicBezTo>
                    <a:pt x="6" y="47"/>
                    <a:pt x="6" y="48"/>
                    <a:pt x="7" y="48"/>
                  </a:cubicBezTo>
                  <a:cubicBezTo>
                    <a:pt x="7" y="48"/>
                    <a:pt x="7" y="48"/>
                    <a:pt x="7" y="48"/>
                  </a:cubicBezTo>
                  <a:cubicBezTo>
                    <a:pt x="7" y="48"/>
                    <a:pt x="7" y="49"/>
                    <a:pt x="7" y="49"/>
                  </a:cubicBezTo>
                  <a:cubicBezTo>
                    <a:pt x="14" y="53"/>
                    <a:pt x="22" y="56"/>
                    <a:pt x="31" y="56"/>
                  </a:cubicBezTo>
                  <a:cubicBezTo>
                    <a:pt x="32" y="56"/>
                    <a:pt x="32" y="56"/>
                    <a:pt x="32" y="56"/>
                  </a:cubicBezTo>
                  <a:cubicBezTo>
                    <a:pt x="32" y="56"/>
                    <a:pt x="32" y="56"/>
                    <a:pt x="32" y="56"/>
                  </a:cubicBezTo>
                  <a:cubicBezTo>
                    <a:pt x="41" y="56"/>
                    <a:pt x="50" y="53"/>
                    <a:pt x="56" y="49"/>
                  </a:cubicBezTo>
                  <a:cubicBezTo>
                    <a:pt x="57" y="49"/>
                    <a:pt x="57" y="48"/>
                    <a:pt x="57" y="48"/>
                  </a:cubicBezTo>
                  <a:cubicBezTo>
                    <a:pt x="57" y="48"/>
                    <a:pt x="57" y="48"/>
                    <a:pt x="57" y="48"/>
                  </a:cubicBezTo>
                  <a:cubicBezTo>
                    <a:pt x="58" y="48"/>
                    <a:pt x="58" y="47"/>
                    <a:pt x="59" y="46"/>
                  </a:cubicBezTo>
                  <a:cubicBezTo>
                    <a:pt x="59" y="45"/>
                    <a:pt x="60" y="45"/>
                    <a:pt x="60" y="44"/>
                  </a:cubicBezTo>
                  <a:cubicBezTo>
                    <a:pt x="62" y="40"/>
                    <a:pt x="63" y="36"/>
                    <a:pt x="63" y="32"/>
                  </a:cubicBezTo>
                  <a:cubicBezTo>
                    <a:pt x="63" y="14"/>
                    <a:pt x="49" y="0"/>
                    <a:pt x="32" y="0"/>
                  </a:cubicBezTo>
                  <a:cubicBezTo>
                    <a:pt x="15" y="0"/>
                    <a:pt x="0" y="14"/>
                    <a:pt x="0"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8" name="Freeform: Shape 128"/>
            <p:cNvSpPr>
              <a:spLocks/>
            </p:cNvSpPr>
            <p:nvPr/>
          </p:nvSpPr>
          <p:spPr bwMode="auto">
            <a:xfrm flipH="1">
              <a:off x="3383373" y="1681660"/>
              <a:ext cx="254387" cy="270793"/>
            </a:xfrm>
            <a:custGeom>
              <a:avLst/>
              <a:gdLst>
                <a:gd name="T0" fmla="*/ 260 w 279"/>
                <a:gd name="T1" fmla="*/ 315 h 315"/>
                <a:gd name="T2" fmla="*/ 260 w 279"/>
                <a:gd name="T3" fmla="*/ 0 h 315"/>
                <a:gd name="T4" fmla="*/ 244 w 279"/>
                <a:gd name="T5" fmla="*/ 36 h 315"/>
                <a:gd name="T6" fmla="*/ 244 w 279"/>
                <a:gd name="T7" fmla="*/ 64 h 315"/>
                <a:gd name="T8" fmla="*/ 260 w 279"/>
                <a:gd name="T9" fmla="*/ 119 h 315"/>
                <a:gd name="T10" fmla="*/ 260 w 279"/>
                <a:gd name="T11" fmla="*/ 142 h 315"/>
                <a:gd name="T12" fmla="*/ 244 w 279"/>
                <a:gd name="T13" fmla="*/ 197 h 315"/>
                <a:gd name="T14" fmla="*/ 244 w 279"/>
                <a:gd name="T15" fmla="*/ 225 h 315"/>
                <a:gd name="T16" fmla="*/ 260 w 279"/>
                <a:gd name="T17" fmla="*/ 279 h 315"/>
                <a:gd name="T18" fmla="*/ 140 w 279"/>
                <a:gd name="T19" fmla="*/ 230 h 315"/>
                <a:gd name="T20" fmla="*/ 227 w 279"/>
                <a:gd name="T21" fmla="*/ 315 h 315"/>
                <a:gd name="T22" fmla="*/ 244 w 279"/>
                <a:gd name="T23" fmla="*/ 279 h 315"/>
                <a:gd name="T24" fmla="*/ 227 w 279"/>
                <a:gd name="T25" fmla="*/ 249 h 315"/>
                <a:gd name="T26" fmla="*/ 227 w 279"/>
                <a:gd name="T27" fmla="*/ 225 h 315"/>
                <a:gd name="T28" fmla="*/ 244 w 279"/>
                <a:gd name="T29" fmla="*/ 197 h 315"/>
                <a:gd name="T30" fmla="*/ 227 w 279"/>
                <a:gd name="T31" fmla="*/ 142 h 315"/>
                <a:gd name="T32" fmla="*/ 244 w 279"/>
                <a:gd name="T33" fmla="*/ 119 h 315"/>
                <a:gd name="T34" fmla="*/ 227 w 279"/>
                <a:gd name="T35" fmla="*/ 88 h 315"/>
                <a:gd name="T36" fmla="*/ 227 w 279"/>
                <a:gd name="T37" fmla="*/ 64 h 315"/>
                <a:gd name="T38" fmla="*/ 244 w 279"/>
                <a:gd name="T39" fmla="*/ 36 h 315"/>
                <a:gd name="T40" fmla="*/ 227 w 279"/>
                <a:gd name="T41" fmla="*/ 0 h 315"/>
                <a:gd name="T42" fmla="*/ 140 w 279"/>
                <a:gd name="T43" fmla="*/ 83 h 315"/>
                <a:gd name="T44" fmla="*/ 206 w 279"/>
                <a:gd name="T45" fmla="*/ 114 h 315"/>
                <a:gd name="T46" fmla="*/ 140 w 279"/>
                <a:gd name="T47" fmla="*/ 230 h 315"/>
                <a:gd name="T48" fmla="*/ 36 w 279"/>
                <a:gd name="T49" fmla="*/ 12 h 315"/>
                <a:gd name="T50" fmla="*/ 52 w 279"/>
                <a:gd name="T51" fmla="*/ 64 h 315"/>
                <a:gd name="T52" fmla="*/ 36 w 279"/>
                <a:gd name="T53" fmla="*/ 88 h 315"/>
                <a:gd name="T54" fmla="*/ 52 w 279"/>
                <a:gd name="T55" fmla="*/ 119 h 315"/>
                <a:gd name="T56" fmla="*/ 52 w 279"/>
                <a:gd name="T57" fmla="*/ 142 h 315"/>
                <a:gd name="T58" fmla="*/ 36 w 279"/>
                <a:gd name="T59" fmla="*/ 171 h 315"/>
                <a:gd name="T60" fmla="*/ 52 w 279"/>
                <a:gd name="T61" fmla="*/ 225 h 315"/>
                <a:gd name="T62" fmla="*/ 36 w 279"/>
                <a:gd name="T63" fmla="*/ 249 h 315"/>
                <a:gd name="T64" fmla="*/ 52 w 279"/>
                <a:gd name="T65" fmla="*/ 279 h 315"/>
                <a:gd name="T66" fmla="*/ 52 w 279"/>
                <a:gd name="T67" fmla="*/ 303 h 315"/>
                <a:gd name="T68" fmla="*/ 74 w 279"/>
                <a:gd name="T69" fmla="*/ 230 h 315"/>
                <a:gd name="T70" fmla="*/ 74 w 279"/>
                <a:gd name="T71" fmla="*/ 199 h 315"/>
                <a:gd name="T72" fmla="*/ 140 w 279"/>
                <a:gd name="T73" fmla="*/ 83 h 315"/>
                <a:gd name="T74" fmla="*/ 52 w 279"/>
                <a:gd name="T75" fmla="*/ 0 h 315"/>
                <a:gd name="T76" fmla="*/ 21 w 279"/>
                <a:gd name="T77" fmla="*/ 0 h 315"/>
                <a:gd name="T78" fmla="*/ 21 w 279"/>
                <a:gd name="T79" fmla="*/ 315 h 315"/>
                <a:gd name="T80" fmla="*/ 36 w 279"/>
                <a:gd name="T81" fmla="*/ 279 h 315"/>
                <a:gd name="T82" fmla="*/ 36 w 279"/>
                <a:gd name="T83" fmla="*/ 249 h 315"/>
                <a:gd name="T84" fmla="*/ 21 w 279"/>
                <a:gd name="T85" fmla="*/ 197 h 315"/>
                <a:gd name="T86" fmla="*/ 21 w 279"/>
                <a:gd name="T87" fmla="*/ 171 h 315"/>
                <a:gd name="T88" fmla="*/ 36 w 279"/>
                <a:gd name="T89" fmla="*/ 119 h 315"/>
                <a:gd name="T90" fmla="*/ 36 w 279"/>
                <a:gd name="T91" fmla="*/ 88 h 315"/>
                <a:gd name="T92" fmla="*/ 21 w 279"/>
                <a:gd name="T93" fmla="*/ 3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9" h="315">
                  <a:moveTo>
                    <a:pt x="244" y="303"/>
                  </a:moveTo>
                  <a:lnTo>
                    <a:pt x="260" y="303"/>
                  </a:lnTo>
                  <a:lnTo>
                    <a:pt x="260" y="315"/>
                  </a:lnTo>
                  <a:lnTo>
                    <a:pt x="279" y="315"/>
                  </a:lnTo>
                  <a:lnTo>
                    <a:pt x="279" y="0"/>
                  </a:lnTo>
                  <a:lnTo>
                    <a:pt x="260" y="0"/>
                  </a:lnTo>
                  <a:lnTo>
                    <a:pt x="260" y="12"/>
                  </a:lnTo>
                  <a:lnTo>
                    <a:pt x="244" y="12"/>
                  </a:lnTo>
                  <a:lnTo>
                    <a:pt x="244" y="36"/>
                  </a:lnTo>
                  <a:lnTo>
                    <a:pt x="260" y="36"/>
                  </a:lnTo>
                  <a:lnTo>
                    <a:pt x="260" y="64"/>
                  </a:lnTo>
                  <a:lnTo>
                    <a:pt x="244" y="64"/>
                  </a:lnTo>
                  <a:lnTo>
                    <a:pt x="244" y="88"/>
                  </a:lnTo>
                  <a:lnTo>
                    <a:pt x="260" y="88"/>
                  </a:lnTo>
                  <a:lnTo>
                    <a:pt x="260" y="119"/>
                  </a:lnTo>
                  <a:lnTo>
                    <a:pt x="244" y="119"/>
                  </a:lnTo>
                  <a:lnTo>
                    <a:pt x="244" y="142"/>
                  </a:lnTo>
                  <a:lnTo>
                    <a:pt x="260" y="142"/>
                  </a:lnTo>
                  <a:lnTo>
                    <a:pt x="260" y="171"/>
                  </a:lnTo>
                  <a:lnTo>
                    <a:pt x="244" y="171"/>
                  </a:lnTo>
                  <a:lnTo>
                    <a:pt x="244" y="197"/>
                  </a:lnTo>
                  <a:lnTo>
                    <a:pt x="260" y="197"/>
                  </a:lnTo>
                  <a:lnTo>
                    <a:pt x="260" y="225"/>
                  </a:lnTo>
                  <a:lnTo>
                    <a:pt x="244" y="225"/>
                  </a:lnTo>
                  <a:lnTo>
                    <a:pt x="244" y="249"/>
                  </a:lnTo>
                  <a:lnTo>
                    <a:pt x="260" y="249"/>
                  </a:lnTo>
                  <a:lnTo>
                    <a:pt x="260" y="279"/>
                  </a:lnTo>
                  <a:lnTo>
                    <a:pt x="244" y="279"/>
                  </a:lnTo>
                  <a:lnTo>
                    <a:pt x="244" y="303"/>
                  </a:lnTo>
                  <a:close/>
                  <a:moveTo>
                    <a:pt x="140" y="230"/>
                  </a:moveTo>
                  <a:lnTo>
                    <a:pt x="206" y="230"/>
                  </a:lnTo>
                  <a:lnTo>
                    <a:pt x="206" y="315"/>
                  </a:lnTo>
                  <a:lnTo>
                    <a:pt x="227" y="315"/>
                  </a:lnTo>
                  <a:lnTo>
                    <a:pt x="227" y="303"/>
                  </a:lnTo>
                  <a:lnTo>
                    <a:pt x="244" y="303"/>
                  </a:lnTo>
                  <a:lnTo>
                    <a:pt x="244" y="279"/>
                  </a:lnTo>
                  <a:lnTo>
                    <a:pt x="227" y="279"/>
                  </a:lnTo>
                  <a:lnTo>
                    <a:pt x="227" y="249"/>
                  </a:lnTo>
                  <a:lnTo>
                    <a:pt x="227" y="249"/>
                  </a:lnTo>
                  <a:lnTo>
                    <a:pt x="244" y="249"/>
                  </a:lnTo>
                  <a:lnTo>
                    <a:pt x="244" y="225"/>
                  </a:lnTo>
                  <a:lnTo>
                    <a:pt x="227" y="225"/>
                  </a:lnTo>
                  <a:lnTo>
                    <a:pt x="227" y="197"/>
                  </a:lnTo>
                  <a:lnTo>
                    <a:pt x="227" y="197"/>
                  </a:lnTo>
                  <a:lnTo>
                    <a:pt x="244" y="197"/>
                  </a:lnTo>
                  <a:lnTo>
                    <a:pt x="244" y="171"/>
                  </a:lnTo>
                  <a:lnTo>
                    <a:pt x="227" y="171"/>
                  </a:lnTo>
                  <a:lnTo>
                    <a:pt x="227" y="142"/>
                  </a:lnTo>
                  <a:lnTo>
                    <a:pt x="227" y="142"/>
                  </a:lnTo>
                  <a:lnTo>
                    <a:pt x="244" y="142"/>
                  </a:lnTo>
                  <a:lnTo>
                    <a:pt x="244" y="119"/>
                  </a:lnTo>
                  <a:lnTo>
                    <a:pt x="227" y="119"/>
                  </a:lnTo>
                  <a:lnTo>
                    <a:pt x="227" y="88"/>
                  </a:lnTo>
                  <a:lnTo>
                    <a:pt x="227" y="88"/>
                  </a:lnTo>
                  <a:lnTo>
                    <a:pt x="244" y="88"/>
                  </a:lnTo>
                  <a:lnTo>
                    <a:pt x="244" y="64"/>
                  </a:lnTo>
                  <a:lnTo>
                    <a:pt x="227" y="64"/>
                  </a:lnTo>
                  <a:lnTo>
                    <a:pt x="227" y="36"/>
                  </a:lnTo>
                  <a:lnTo>
                    <a:pt x="227" y="36"/>
                  </a:lnTo>
                  <a:lnTo>
                    <a:pt x="244" y="36"/>
                  </a:lnTo>
                  <a:lnTo>
                    <a:pt x="244" y="12"/>
                  </a:lnTo>
                  <a:lnTo>
                    <a:pt x="227" y="12"/>
                  </a:lnTo>
                  <a:lnTo>
                    <a:pt x="227" y="0"/>
                  </a:lnTo>
                  <a:lnTo>
                    <a:pt x="206" y="0"/>
                  </a:lnTo>
                  <a:lnTo>
                    <a:pt x="206" y="83"/>
                  </a:lnTo>
                  <a:lnTo>
                    <a:pt x="140" y="83"/>
                  </a:lnTo>
                  <a:lnTo>
                    <a:pt x="140" y="114"/>
                  </a:lnTo>
                  <a:lnTo>
                    <a:pt x="206" y="114"/>
                  </a:lnTo>
                  <a:lnTo>
                    <a:pt x="206" y="114"/>
                  </a:lnTo>
                  <a:lnTo>
                    <a:pt x="206" y="199"/>
                  </a:lnTo>
                  <a:lnTo>
                    <a:pt x="140" y="199"/>
                  </a:lnTo>
                  <a:lnTo>
                    <a:pt x="140" y="230"/>
                  </a:lnTo>
                  <a:close/>
                  <a:moveTo>
                    <a:pt x="52" y="0"/>
                  </a:moveTo>
                  <a:lnTo>
                    <a:pt x="52" y="12"/>
                  </a:lnTo>
                  <a:lnTo>
                    <a:pt x="36" y="12"/>
                  </a:lnTo>
                  <a:lnTo>
                    <a:pt x="36" y="36"/>
                  </a:lnTo>
                  <a:lnTo>
                    <a:pt x="52" y="36"/>
                  </a:lnTo>
                  <a:lnTo>
                    <a:pt x="52" y="64"/>
                  </a:lnTo>
                  <a:lnTo>
                    <a:pt x="52" y="64"/>
                  </a:lnTo>
                  <a:lnTo>
                    <a:pt x="36" y="64"/>
                  </a:lnTo>
                  <a:lnTo>
                    <a:pt x="36" y="88"/>
                  </a:lnTo>
                  <a:lnTo>
                    <a:pt x="52" y="88"/>
                  </a:lnTo>
                  <a:lnTo>
                    <a:pt x="52" y="119"/>
                  </a:lnTo>
                  <a:lnTo>
                    <a:pt x="52" y="119"/>
                  </a:lnTo>
                  <a:lnTo>
                    <a:pt x="36" y="119"/>
                  </a:lnTo>
                  <a:lnTo>
                    <a:pt x="36" y="142"/>
                  </a:lnTo>
                  <a:lnTo>
                    <a:pt x="52" y="142"/>
                  </a:lnTo>
                  <a:lnTo>
                    <a:pt x="52" y="171"/>
                  </a:lnTo>
                  <a:lnTo>
                    <a:pt x="52" y="171"/>
                  </a:lnTo>
                  <a:lnTo>
                    <a:pt x="36" y="171"/>
                  </a:lnTo>
                  <a:lnTo>
                    <a:pt x="36" y="197"/>
                  </a:lnTo>
                  <a:lnTo>
                    <a:pt x="52" y="197"/>
                  </a:lnTo>
                  <a:lnTo>
                    <a:pt x="52" y="225"/>
                  </a:lnTo>
                  <a:lnTo>
                    <a:pt x="52" y="225"/>
                  </a:lnTo>
                  <a:lnTo>
                    <a:pt x="36" y="225"/>
                  </a:lnTo>
                  <a:lnTo>
                    <a:pt x="36" y="249"/>
                  </a:lnTo>
                  <a:lnTo>
                    <a:pt x="52" y="249"/>
                  </a:lnTo>
                  <a:lnTo>
                    <a:pt x="52" y="279"/>
                  </a:lnTo>
                  <a:lnTo>
                    <a:pt x="52" y="279"/>
                  </a:lnTo>
                  <a:lnTo>
                    <a:pt x="36" y="279"/>
                  </a:lnTo>
                  <a:lnTo>
                    <a:pt x="36" y="303"/>
                  </a:lnTo>
                  <a:lnTo>
                    <a:pt x="52" y="303"/>
                  </a:lnTo>
                  <a:lnTo>
                    <a:pt x="52" y="315"/>
                  </a:lnTo>
                  <a:lnTo>
                    <a:pt x="74" y="315"/>
                  </a:lnTo>
                  <a:lnTo>
                    <a:pt x="74" y="230"/>
                  </a:lnTo>
                  <a:lnTo>
                    <a:pt x="140" y="230"/>
                  </a:lnTo>
                  <a:lnTo>
                    <a:pt x="140" y="199"/>
                  </a:lnTo>
                  <a:lnTo>
                    <a:pt x="74" y="199"/>
                  </a:lnTo>
                  <a:lnTo>
                    <a:pt x="74" y="114"/>
                  </a:lnTo>
                  <a:lnTo>
                    <a:pt x="140" y="114"/>
                  </a:lnTo>
                  <a:lnTo>
                    <a:pt x="140" y="83"/>
                  </a:lnTo>
                  <a:lnTo>
                    <a:pt x="74" y="83"/>
                  </a:lnTo>
                  <a:lnTo>
                    <a:pt x="74" y="0"/>
                  </a:lnTo>
                  <a:lnTo>
                    <a:pt x="52" y="0"/>
                  </a:lnTo>
                  <a:close/>
                  <a:moveTo>
                    <a:pt x="36" y="12"/>
                  </a:moveTo>
                  <a:lnTo>
                    <a:pt x="21" y="12"/>
                  </a:lnTo>
                  <a:lnTo>
                    <a:pt x="21" y="0"/>
                  </a:lnTo>
                  <a:lnTo>
                    <a:pt x="0" y="0"/>
                  </a:lnTo>
                  <a:lnTo>
                    <a:pt x="0" y="315"/>
                  </a:lnTo>
                  <a:lnTo>
                    <a:pt x="21" y="315"/>
                  </a:lnTo>
                  <a:lnTo>
                    <a:pt x="21" y="303"/>
                  </a:lnTo>
                  <a:lnTo>
                    <a:pt x="36" y="303"/>
                  </a:lnTo>
                  <a:lnTo>
                    <a:pt x="36" y="279"/>
                  </a:lnTo>
                  <a:lnTo>
                    <a:pt x="21" y="279"/>
                  </a:lnTo>
                  <a:lnTo>
                    <a:pt x="21" y="249"/>
                  </a:lnTo>
                  <a:lnTo>
                    <a:pt x="36" y="249"/>
                  </a:lnTo>
                  <a:lnTo>
                    <a:pt x="36" y="225"/>
                  </a:lnTo>
                  <a:lnTo>
                    <a:pt x="21" y="225"/>
                  </a:lnTo>
                  <a:lnTo>
                    <a:pt x="21" y="197"/>
                  </a:lnTo>
                  <a:lnTo>
                    <a:pt x="36" y="197"/>
                  </a:lnTo>
                  <a:lnTo>
                    <a:pt x="36" y="171"/>
                  </a:lnTo>
                  <a:lnTo>
                    <a:pt x="21" y="171"/>
                  </a:lnTo>
                  <a:lnTo>
                    <a:pt x="21" y="142"/>
                  </a:lnTo>
                  <a:lnTo>
                    <a:pt x="36" y="142"/>
                  </a:lnTo>
                  <a:lnTo>
                    <a:pt x="36" y="119"/>
                  </a:lnTo>
                  <a:lnTo>
                    <a:pt x="21" y="119"/>
                  </a:lnTo>
                  <a:lnTo>
                    <a:pt x="21" y="88"/>
                  </a:lnTo>
                  <a:lnTo>
                    <a:pt x="36" y="88"/>
                  </a:lnTo>
                  <a:lnTo>
                    <a:pt x="36" y="64"/>
                  </a:lnTo>
                  <a:lnTo>
                    <a:pt x="21" y="64"/>
                  </a:lnTo>
                  <a:lnTo>
                    <a:pt x="21" y="36"/>
                  </a:lnTo>
                  <a:lnTo>
                    <a:pt x="36" y="36"/>
                  </a:lnTo>
                  <a:lnTo>
                    <a:pt x="36" y="1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9" name="Freeform: Shape 129"/>
            <p:cNvSpPr>
              <a:spLocks/>
            </p:cNvSpPr>
            <p:nvPr/>
          </p:nvSpPr>
          <p:spPr bwMode="auto">
            <a:xfrm flipH="1">
              <a:off x="1180515" y="5809740"/>
              <a:ext cx="58354" cy="68773"/>
            </a:xfrm>
            <a:custGeom>
              <a:avLst/>
              <a:gdLst>
                <a:gd name="T0" fmla="*/ 64 w 64"/>
                <a:gd name="T1" fmla="*/ 0 h 80"/>
                <a:gd name="T2" fmla="*/ 0 w 64"/>
                <a:gd name="T3" fmla="*/ 0 h 80"/>
                <a:gd name="T4" fmla="*/ 0 w 64"/>
                <a:gd name="T5" fmla="*/ 28 h 80"/>
                <a:gd name="T6" fmla="*/ 64 w 64"/>
                <a:gd name="T7" fmla="*/ 80 h 80"/>
                <a:gd name="T8" fmla="*/ 64 w 64"/>
                <a:gd name="T9" fmla="*/ 0 h 80"/>
              </a:gdLst>
              <a:ahLst/>
              <a:cxnLst>
                <a:cxn ang="0">
                  <a:pos x="T0" y="T1"/>
                </a:cxn>
                <a:cxn ang="0">
                  <a:pos x="T2" y="T3"/>
                </a:cxn>
                <a:cxn ang="0">
                  <a:pos x="T4" y="T5"/>
                </a:cxn>
                <a:cxn ang="0">
                  <a:pos x="T6" y="T7"/>
                </a:cxn>
                <a:cxn ang="0">
                  <a:pos x="T8" y="T9"/>
                </a:cxn>
              </a:cxnLst>
              <a:rect l="0" t="0" r="r" b="b"/>
              <a:pathLst>
                <a:path w="64" h="80">
                  <a:moveTo>
                    <a:pt x="64" y="0"/>
                  </a:moveTo>
                  <a:lnTo>
                    <a:pt x="0" y="0"/>
                  </a:lnTo>
                  <a:lnTo>
                    <a:pt x="0" y="28"/>
                  </a:lnTo>
                  <a:lnTo>
                    <a:pt x="64" y="80"/>
                  </a:lnTo>
                  <a:lnTo>
                    <a:pt x="6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0" name="Freeform: Shape 130"/>
            <p:cNvSpPr>
              <a:spLocks/>
            </p:cNvSpPr>
            <p:nvPr/>
          </p:nvSpPr>
          <p:spPr bwMode="auto">
            <a:xfrm flipH="1">
              <a:off x="1180515" y="5868196"/>
              <a:ext cx="238886" cy="220073"/>
            </a:xfrm>
            <a:custGeom>
              <a:avLst/>
              <a:gdLst>
                <a:gd name="T0" fmla="*/ 262 w 262"/>
                <a:gd name="T1" fmla="*/ 135 h 256"/>
                <a:gd name="T2" fmla="*/ 262 w 262"/>
                <a:gd name="T3" fmla="*/ 107 h 256"/>
                <a:gd name="T4" fmla="*/ 198 w 262"/>
                <a:gd name="T5" fmla="*/ 55 h 256"/>
                <a:gd name="T6" fmla="*/ 130 w 262"/>
                <a:gd name="T7" fmla="*/ 0 h 256"/>
                <a:gd name="T8" fmla="*/ 0 w 262"/>
                <a:gd name="T9" fmla="*/ 107 h 256"/>
                <a:gd name="T10" fmla="*/ 0 w 262"/>
                <a:gd name="T11" fmla="*/ 256 h 256"/>
                <a:gd name="T12" fmla="*/ 83 w 262"/>
                <a:gd name="T13" fmla="*/ 256 h 256"/>
                <a:gd name="T14" fmla="*/ 83 w 262"/>
                <a:gd name="T15" fmla="*/ 109 h 256"/>
                <a:gd name="T16" fmla="*/ 180 w 262"/>
                <a:gd name="T17" fmla="*/ 109 h 256"/>
                <a:gd name="T18" fmla="*/ 180 w 262"/>
                <a:gd name="T19" fmla="*/ 256 h 256"/>
                <a:gd name="T20" fmla="*/ 262 w 262"/>
                <a:gd name="T21" fmla="*/ 256 h 256"/>
                <a:gd name="T22" fmla="*/ 262 w 262"/>
                <a:gd name="T23" fmla="*/ 13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2" h="256">
                  <a:moveTo>
                    <a:pt x="262" y="135"/>
                  </a:moveTo>
                  <a:lnTo>
                    <a:pt x="262" y="107"/>
                  </a:lnTo>
                  <a:lnTo>
                    <a:pt x="198" y="55"/>
                  </a:lnTo>
                  <a:lnTo>
                    <a:pt x="130" y="0"/>
                  </a:lnTo>
                  <a:lnTo>
                    <a:pt x="0" y="107"/>
                  </a:lnTo>
                  <a:lnTo>
                    <a:pt x="0" y="256"/>
                  </a:lnTo>
                  <a:lnTo>
                    <a:pt x="83" y="256"/>
                  </a:lnTo>
                  <a:lnTo>
                    <a:pt x="83" y="109"/>
                  </a:lnTo>
                  <a:lnTo>
                    <a:pt x="180" y="109"/>
                  </a:lnTo>
                  <a:lnTo>
                    <a:pt x="180" y="256"/>
                  </a:lnTo>
                  <a:lnTo>
                    <a:pt x="262" y="256"/>
                  </a:lnTo>
                  <a:lnTo>
                    <a:pt x="262" y="13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1" name="Freeform: Shape 131"/>
            <p:cNvSpPr>
              <a:spLocks/>
            </p:cNvSpPr>
            <p:nvPr/>
          </p:nvSpPr>
          <p:spPr bwMode="auto">
            <a:xfrm flipH="1">
              <a:off x="1122162" y="5797704"/>
              <a:ext cx="355594" cy="172792"/>
            </a:xfrm>
            <a:custGeom>
              <a:avLst/>
              <a:gdLst>
                <a:gd name="T0" fmla="*/ 64 w 390"/>
                <a:gd name="T1" fmla="*/ 177 h 201"/>
                <a:gd name="T2" fmla="*/ 194 w 390"/>
                <a:gd name="T3" fmla="*/ 68 h 201"/>
                <a:gd name="T4" fmla="*/ 262 w 390"/>
                <a:gd name="T5" fmla="*/ 123 h 201"/>
                <a:gd name="T6" fmla="*/ 326 w 390"/>
                <a:gd name="T7" fmla="*/ 177 h 201"/>
                <a:gd name="T8" fmla="*/ 357 w 390"/>
                <a:gd name="T9" fmla="*/ 201 h 201"/>
                <a:gd name="T10" fmla="*/ 390 w 390"/>
                <a:gd name="T11" fmla="*/ 158 h 201"/>
                <a:gd name="T12" fmla="*/ 326 w 390"/>
                <a:gd name="T13" fmla="*/ 108 h 201"/>
                <a:gd name="T14" fmla="*/ 262 w 390"/>
                <a:gd name="T15" fmla="*/ 56 h 201"/>
                <a:gd name="T16" fmla="*/ 194 w 390"/>
                <a:gd name="T17" fmla="*/ 0 h 201"/>
                <a:gd name="T18" fmla="*/ 0 w 390"/>
                <a:gd name="T19" fmla="*/ 158 h 201"/>
                <a:gd name="T20" fmla="*/ 33 w 390"/>
                <a:gd name="T21" fmla="*/ 201 h 201"/>
                <a:gd name="T22" fmla="*/ 64 w 390"/>
                <a:gd name="T23" fmla="*/ 17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0" h="201">
                  <a:moveTo>
                    <a:pt x="64" y="177"/>
                  </a:moveTo>
                  <a:lnTo>
                    <a:pt x="194" y="68"/>
                  </a:lnTo>
                  <a:lnTo>
                    <a:pt x="262" y="123"/>
                  </a:lnTo>
                  <a:lnTo>
                    <a:pt x="326" y="177"/>
                  </a:lnTo>
                  <a:lnTo>
                    <a:pt x="357" y="201"/>
                  </a:lnTo>
                  <a:lnTo>
                    <a:pt x="390" y="158"/>
                  </a:lnTo>
                  <a:lnTo>
                    <a:pt x="326" y="108"/>
                  </a:lnTo>
                  <a:lnTo>
                    <a:pt x="262" y="56"/>
                  </a:lnTo>
                  <a:lnTo>
                    <a:pt x="194" y="0"/>
                  </a:lnTo>
                  <a:lnTo>
                    <a:pt x="0" y="158"/>
                  </a:lnTo>
                  <a:lnTo>
                    <a:pt x="33" y="201"/>
                  </a:lnTo>
                  <a:lnTo>
                    <a:pt x="64" y="17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2" name="Freeform: Shape 132"/>
            <p:cNvSpPr>
              <a:spLocks/>
            </p:cNvSpPr>
            <p:nvPr/>
          </p:nvSpPr>
          <p:spPr bwMode="auto">
            <a:xfrm flipH="1">
              <a:off x="2405946" y="5939548"/>
              <a:ext cx="90266" cy="169353"/>
            </a:xfrm>
            <a:custGeom>
              <a:avLst/>
              <a:gdLst>
                <a:gd name="T0" fmla="*/ 0 w 99"/>
                <a:gd name="T1" fmla="*/ 197 h 197"/>
                <a:gd name="T2" fmla="*/ 99 w 99"/>
                <a:gd name="T3" fmla="*/ 78 h 197"/>
                <a:gd name="T4" fmla="*/ 0 w 99"/>
                <a:gd name="T5" fmla="*/ 0 h 197"/>
                <a:gd name="T6" fmla="*/ 0 w 99"/>
                <a:gd name="T7" fmla="*/ 197 h 197"/>
              </a:gdLst>
              <a:ahLst/>
              <a:cxnLst>
                <a:cxn ang="0">
                  <a:pos x="T0" y="T1"/>
                </a:cxn>
                <a:cxn ang="0">
                  <a:pos x="T2" y="T3"/>
                </a:cxn>
                <a:cxn ang="0">
                  <a:pos x="T4" y="T5"/>
                </a:cxn>
                <a:cxn ang="0">
                  <a:pos x="T6" y="T7"/>
                </a:cxn>
              </a:cxnLst>
              <a:rect l="0" t="0" r="r" b="b"/>
              <a:pathLst>
                <a:path w="99" h="197">
                  <a:moveTo>
                    <a:pt x="0" y="197"/>
                  </a:moveTo>
                  <a:lnTo>
                    <a:pt x="99" y="78"/>
                  </a:lnTo>
                  <a:lnTo>
                    <a:pt x="0" y="0"/>
                  </a:lnTo>
                  <a:lnTo>
                    <a:pt x="0" y="1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3" name="Freeform: Shape 133"/>
            <p:cNvSpPr>
              <a:spLocks/>
            </p:cNvSpPr>
            <p:nvPr/>
          </p:nvSpPr>
          <p:spPr bwMode="auto">
            <a:xfrm flipH="1">
              <a:off x="2189854" y="5939548"/>
              <a:ext cx="90266" cy="169353"/>
            </a:xfrm>
            <a:custGeom>
              <a:avLst/>
              <a:gdLst>
                <a:gd name="T0" fmla="*/ 99 w 99"/>
                <a:gd name="T1" fmla="*/ 197 h 197"/>
                <a:gd name="T2" fmla="*/ 99 w 99"/>
                <a:gd name="T3" fmla="*/ 0 h 197"/>
                <a:gd name="T4" fmla="*/ 0 w 99"/>
                <a:gd name="T5" fmla="*/ 78 h 197"/>
                <a:gd name="T6" fmla="*/ 99 w 99"/>
                <a:gd name="T7" fmla="*/ 197 h 197"/>
              </a:gdLst>
              <a:ahLst/>
              <a:cxnLst>
                <a:cxn ang="0">
                  <a:pos x="T0" y="T1"/>
                </a:cxn>
                <a:cxn ang="0">
                  <a:pos x="T2" y="T3"/>
                </a:cxn>
                <a:cxn ang="0">
                  <a:pos x="T4" y="T5"/>
                </a:cxn>
                <a:cxn ang="0">
                  <a:pos x="T6" y="T7"/>
                </a:cxn>
              </a:cxnLst>
              <a:rect l="0" t="0" r="r" b="b"/>
              <a:pathLst>
                <a:path w="99" h="197">
                  <a:moveTo>
                    <a:pt x="99" y="197"/>
                  </a:moveTo>
                  <a:lnTo>
                    <a:pt x="99" y="0"/>
                  </a:lnTo>
                  <a:lnTo>
                    <a:pt x="0" y="78"/>
                  </a:lnTo>
                  <a:lnTo>
                    <a:pt x="99" y="19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4" name="Freeform: Shape 134"/>
            <p:cNvSpPr>
              <a:spLocks/>
            </p:cNvSpPr>
            <p:nvPr/>
          </p:nvSpPr>
          <p:spPr bwMode="auto">
            <a:xfrm flipH="1">
              <a:off x="2189855" y="6114919"/>
              <a:ext cx="0" cy="1719"/>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5" name="Freeform: Shape 135"/>
            <p:cNvSpPr>
              <a:spLocks/>
            </p:cNvSpPr>
            <p:nvPr/>
          </p:nvSpPr>
          <p:spPr bwMode="auto">
            <a:xfrm flipH="1">
              <a:off x="2494389" y="6114919"/>
              <a:ext cx="1824" cy="1719"/>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2" y="2"/>
                  </a:lnTo>
                  <a:lnTo>
                    <a:pt x="0" y="0"/>
                  </a:lnTo>
                  <a:lnTo>
                    <a:pt x="0" y="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6" name="Freeform: Shape 136"/>
            <p:cNvSpPr>
              <a:spLocks/>
            </p:cNvSpPr>
            <p:nvPr/>
          </p:nvSpPr>
          <p:spPr bwMode="auto">
            <a:xfrm flipH="1">
              <a:off x="2194414" y="6012619"/>
              <a:ext cx="295416" cy="104019"/>
            </a:xfrm>
            <a:custGeom>
              <a:avLst/>
              <a:gdLst>
                <a:gd name="T0" fmla="*/ 324 w 324"/>
                <a:gd name="T1" fmla="*/ 121 h 121"/>
                <a:gd name="T2" fmla="*/ 322 w 324"/>
                <a:gd name="T3" fmla="*/ 119 h 121"/>
                <a:gd name="T4" fmla="*/ 222 w 324"/>
                <a:gd name="T5" fmla="*/ 0 h 121"/>
                <a:gd name="T6" fmla="*/ 161 w 324"/>
                <a:gd name="T7" fmla="*/ 50 h 121"/>
                <a:gd name="T8" fmla="*/ 99 w 324"/>
                <a:gd name="T9" fmla="*/ 0 h 121"/>
                <a:gd name="T10" fmla="*/ 0 w 324"/>
                <a:gd name="T11" fmla="*/ 119 h 121"/>
                <a:gd name="T12" fmla="*/ 0 w 324"/>
                <a:gd name="T13" fmla="*/ 121 h 121"/>
                <a:gd name="T14" fmla="*/ 324 w 324"/>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4" h="121">
                  <a:moveTo>
                    <a:pt x="324" y="121"/>
                  </a:moveTo>
                  <a:lnTo>
                    <a:pt x="322" y="119"/>
                  </a:lnTo>
                  <a:lnTo>
                    <a:pt x="222" y="0"/>
                  </a:lnTo>
                  <a:lnTo>
                    <a:pt x="161" y="50"/>
                  </a:lnTo>
                  <a:lnTo>
                    <a:pt x="99" y="0"/>
                  </a:lnTo>
                  <a:lnTo>
                    <a:pt x="0" y="119"/>
                  </a:lnTo>
                  <a:lnTo>
                    <a:pt x="0" y="121"/>
                  </a:lnTo>
                  <a:lnTo>
                    <a:pt x="324" y="12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7" name="Freeform: Shape 137"/>
            <p:cNvSpPr>
              <a:spLocks/>
            </p:cNvSpPr>
            <p:nvPr/>
          </p:nvSpPr>
          <p:spPr bwMode="auto">
            <a:xfrm flipH="1">
              <a:off x="2196237" y="5933530"/>
              <a:ext cx="293593" cy="111756"/>
            </a:xfrm>
            <a:custGeom>
              <a:avLst/>
              <a:gdLst>
                <a:gd name="T0" fmla="*/ 97 w 322"/>
                <a:gd name="T1" fmla="*/ 78 h 130"/>
                <a:gd name="T2" fmla="*/ 102 w 322"/>
                <a:gd name="T3" fmla="*/ 81 h 130"/>
                <a:gd name="T4" fmla="*/ 107 w 322"/>
                <a:gd name="T5" fmla="*/ 85 h 130"/>
                <a:gd name="T6" fmla="*/ 161 w 322"/>
                <a:gd name="T7" fmla="*/ 130 h 130"/>
                <a:gd name="T8" fmla="*/ 218 w 322"/>
                <a:gd name="T9" fmla="*/ 85 h 130"/>
                <a:gd name="T10" fmla="*/ 220 w 322"/>
                <a:gd name="T11" fmla="*/ 81 h 130"/>
                <a:gd name="T12" fmla="*/ 225 w 322"/>
                <a:gd name="T13" fmla="*/ 78 h 130"/>
                <a:gd name="T14" fmla="*/ 322 w 322"/>
                <a:gd name="T15" fmla="*/ 0 h 130"/>
                <a:gd name="T16" fmla="*/ 0 w 322"/>
                <a:gd name="T17" fmla="*/ 0 h 130"/>
                <a:gd name="T18" fmla="*/ 97 w 322"/>
                <a:gd name="T19" fmla="*/ 78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2" h="130">
                  <a:moveTo>
                    <a:pt x="97" y="78"/>
                  </a:moveTo>
                  <a:lnTo>
                    <a:pt x="102" y="81"/>
                  </a:lnTo>
                  <a:lnTo>
                    <a:pt x="107" y="85"/>
                  </a:lnTo>
                  <a:lnTo>
                    <a:pt x="161" y="130"/>
                  </a:lnTo>
                  <a:lnTo>
                    <a:pt x="218" y="85"/>
                  </a:lnTo>
                  <a:lnTo>
                    <a:pt x="220" y="81"/>
                  </a:lnTo>
                  <a:lnTo>
                    <a:pt x="225" y="78"/>
                  </a:lnTo>
                  <a:lnTo>
                    <a:pt x="322" y="0"/>
                  </a:lnTo>
                  <a:lnTo>
                    <a:pt x="0" y="0"/>
                  </a:lnTo>
                  <a:lnTo>
                    <a:pt x="97"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8" name="Freeform: Shape 138"/>
            <p:cNvSpPr>
              <a:spLocks/>
            </p:cNvSpPr>
            <p:nvPr/>
          </p:nvSpPr>
          <p:spPr bwMode="auto">
            <a:xfrm flipH="1">
              <a:off x="1630934" y="1882820"/>
              <a:ext cx="315475" cy="183108"/>
            </a:xfrm>
            <a:custGeom>
              <a:avLst/>
              <a:gdLst>
                <a:gd name="T0" fmla="*/ 146 w 146"/>
                <a:gd name="T1" fmla="*/ 74 h 90"/>
                <a:gd name="T2" fmla="*/ 130 w 146"/>
                <a:gd name="T3" fmla="*/ 58 h 90"/>
                <a:gd name="T4" fmla="*/ 132 w 146"/>
                <a:gd name="T5" fmla="*/ 45 h 90"/>
                <a:gd name="T6" fmla="*/ 87 w 146"/>
                <a:gd name="T7" fmla="*/ 0 h 90"/>
                <a:gd name="T8" fmla="*/ 43 w 146"/>
                <a:gd name="T9" fmla="*/ 44 h 90"/>
                <a:gd name="T10" fmla="*/ 26 w 146"/>
                <a:gd name="T11" fmla="*/ 38 h 90"/>
                <a:gd name="T12" fmla="*/ 0 w 146"/>
                <a:gd name="T13" fmla="*/ 64 h 90"/>
                <a:gd name="T14" fmla="*/ 26 w 146"/>
                <a:gd name="T15" fmla="*/ 90 h 90"/>
                <a:gd name="T16" fmla="*/ 85 w 146"/>
                <a:gd name="T17" fmla="*/ 90 h 90"/>
                <a:gd name="T18" fmla="*/ 87 w 146"/>
                <a:gd name="T19" fmla="*/ 90 h 90"/>
                <a:gd name="T20" fmla="*/ 130 w 146"/>
                <a:gd name="T21" fmla="*/ 90 h 90"/>
                <a:gd name="T22" fmla="*/ 146 w 146"/>
                <a:gd name="T23" fmla="*/ 74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90">
                  <a:moveTo>
                    <a:pt x="146" y="74"/>
                  </a:moveTo>
                  <a:cubicBezTo>
                    <a:pt x="146" y="65"/>
                    <a:pt x="139" y="58"/>
                    <a:pt x="130" y="58"/>
                  </a:cubicBezTo>
                  <a:cubicBezTo>
                    <a:pt x="132" y="54"/>
                    <a:pt x="132" y="50"/>
                    <a:pt x="132" y="45"/>
                  </a:cubicBezTo>
                  <a:cubicBezTo>
                    <a:pt x="132" y="20"/>
                    <a:pt x="112" y="0"/>
                    <a:pt x="87" y="0"/>
                  </a:cubicBezTo>
                  <a:cubicBezTo>
                    <a:pt x="63" y="0"/>
                    <a:pt x="43" y="20"/>
                    <a:pt x="43" y="44"/>
                  </a:cubicBezTo>
                  <a:cubicBezTo>
                    <a:pt x="38" y="40"/>
                    <a:pt x="32" y="38"/>
                    <a:pt x="26" y="38"/>
                  </a:cubicBezTo>
                  <a:cubicBezTo>
                    <a:pt x="12" y="38"/>
                    <a:pt x="0" y="50"/>
                    <a:pt x="0" y="64"/>
                  </a:cubicBezTo>
                  <a:cubicBezTo>
                    <a:pt x="0" y="78"/>
                    <a:pt x="12" y="90"/>
                    <a:pt x="26" y="90"/>
                  </a:cubicBezTo>
                  <a:cubicBezTo>
                    <a:pt x="85" y="90"/>
                    <a:pt x="85" y="90"/>
                    <a:pt x="85" y="90"/>
                  </a:cubicBezTo>
                  <a:cubicBezTo>
                    <a:pt x="87" y="90"/>
                    <a:pt x="87" y="90"/>
                    <a:pt x="87" y="90"/>
                  </a:cubicBezTo>
                  <a:cubicBezTo>
                    <a:pt x="130" y="90"/>
                    <a:pt x="130" y="90"/>
                    <a:pt x="130" y="90"/>
                  </a:cubicBezTo>
                  <a:cubicBezTo>
                    <a:pt x="139" y="90"/>
                    <a:pt x="146" y="83"/>
                    <a:pt x="146" y="7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9" name="Rectangle 139"/>
            <p:cNvSpPr>
              <a:spLocks/>
            </p:cNvSpPr>
            <p:nvPr/>
          </p:nvSpPr>
          <p:spPr bwMode="auto">
            <a:xfrm flipH="1">
              <a:off x="1875291" y="2082261"/>
              <a:ext cx="25530" cy="575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0" name="Rectangle 140"/>
            <p:cNvSpPr>
              <a:spLocks/>
            </p:cNvSpPr>
            <p:nvPr/>
          </p:nvSpPr>
          <p:spPr bwMode="auto">
            <a:xfrm flipH="1">
              <a:off x="1807819" y="2113209"/>
              <a:ext cx="28265" cy="567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1" name="Rectangle 141"/>
            <p:cNvSpPr>
              <a:spLocks/>
            </p:cNvSpPr>
            <p:nvPr/>
          </p:nvSpPr>
          <p:spPr bwMode="auto">
            <a:xfrm flipH="1">
              <a:off x="1743083" y="2082261"/>
              <a:ext cx="26442" cy="575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2" name="Rectangle 142"/>
            <p:cNvSpPr>
              <a:spLocks/>
            </p:cNvSpPr>
            <p:nvPr/>
          </p:nvSpPr>
          <p:spPr bwMode="auto">
            <a:xfrm flipH="1">
              <a:off x="1676523" y="2113209"/>
              <a:ext cx="28265" cy="5673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3" name="Freeform: Shape 143"/>
            <p:cNvSpPr>
              <a:spLocks/>
            </p:cNvSpPr>
            <p:nvPr/>
          </p:nvSpPr>
          <p:spPr bwMode="auto">
            <a:xfrm flipH="1">
              <a:off x="1471373" y="2737321"/>
              <a:ext cx="269887" cy="209757"/>
            </a:xfrm>
            <a:custGeom>
              <a:avLst/>
              <a:gdLst>
                <a:gd name="T0" fmla="*/ 241 w 296"/>
                <a:gd name="T1" fmla="*/ 0 h 244"/>
                <a:gd name="T2" fmla="*/ 107 w 296"/>
                <a:gd name="T3" fmla="*/ 137 h 244"/>
                <a:gd name="T4" fmla="*/ 55 w 296"/>
                <a:gd name="T5" fmla="*/ 85 h 244"/>
                <a:gd name="T6" fmla="*/ 0 w 296"/>
                <a:gd name="T7" fmla="*/ 139 h 244"/>
                <a:gd name="T8" fmla="*/ 52 w 296"/>
                <a:gd name="T9" fmla="*/ 189 h 244"/>
                <a:gd name="T10" fmla="*/ 107 w 296"/>
                <a:gd name="T11" fmla="*/ 244 h 244"/>
                <a:gd name="T12" fmla="*/ 159 w 296"/>
                <a:gd name="T13" fmla="*/ 189 h 244"/>
                <a:gd name="T14" fmla="*/ 296 w 296"/>
                <a:gd name="T15" fmla="*/ 54 h 244"/>
                <a:gd name="T16" fmla="*/ 241 w 296"/>
                <a:gd name="T17"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6" h="244">
                  <a:moveTo>
                    <a:pt x="241" y="0"/>
                  </a:moveTo>
                  <a:lnTo>
                    <a:pt x="107" y="137"/>
                  </a:lnTo>
                  <a:lnTo>
                    <a:pt x="55" y="85"/>
                  </a:lnTo>
                  <a:lnTo>
                    <a:pt x="0" y="139"/>
                  </a:lnTo>
                  <a:lnTo>
                    <a:pt x="52" y="189"/>
                  </a:lnTo>
                  <a:lnTo>
                    <a:pt x="107" y="244"/>
                  </a:lnTo>
                  <a:lnTo>
                    <a:pt x="159" y="189"/>
                  </a:lnTo>
                  <a:lnTo>
                    <a:pt x="296" y="54"/>
                  </a:lnTo>
                  <a:lnTo>
                    <a:pt x="2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4" name="Freeform: Shape 144"/>
            <p:cNvSpPr>
              <a:spLocks/>
            </p:cNvSpPr>
            <p:nvPr/>
          </p:nvSpPr>
          <p:spPr bwMode="auto">
            <a:xfrm flipH="1">
              <a:off x="3699760" y="2838760"/>
              <a:ext cx="321858" cy="71352"/>
            </a:xfrm>
            <a:custGeom>
              <a:avLst/>
              <a:gdLst>
                <a:gd name="T0" fmla="*/ 353 w 353"/>
                <a:gd name="T1" fmla="*/ 0 h 83"/>
                <a:gd name="T2" fmla="*/ 322 w 353"/>
                <a:gd name="T3" fmla="*/ 0 h 83"/>
                <a:gd name="T4" fmla="*/ 322 w 353"/>
                <a:gd name="T5" fmla="*/ 52 h 83"/>
                <a:gd name="T6" fmla="*/ 33 w 353"/>
                <a:gd name="T7" fmla="*/ 52 h 83"/>
                <a:gd name="T8" fmla="*/ 33 w 353"/>
                <a:gd name="T9" fmla="*/ 0 h 83"/>
                <a:gd name="T10" fmla="*/ 0 w 353"/>
                <a:gd name="T11" fmla="*/ 0 h 83"/>
                <a:gd name="T12" fmla="*/ 0 w 353"/>
                <a:gd name="T13" fmla="*/ 83 h 83"/>
                <a:gd name="T14" fmla="*/ 353 w 353"/>
                <a:gd name="T15" fmla="*/ 83 h 83"/>
                <a:gd name="T16" fmla="*/ 353 w 353"/>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83">
                  <a:moveTo>
                    <a:pt x="353" y="0"/>
                  </a:moveTo>
                  <a:lnTo>
                    <a:pt x="322" y="0"/>
                  </a:lnTo>
                  <a:lnTo>
                    <a:pt x="322" y="52"/>
                  </a:lnTo>
                  <a:lnTo>
                    <a:pt x="33" y="52"/>
                  </a:lnTo>
                  <a:lnTo>
                    <a:pt x="33" y="0"/>
                  </a:lnTo>
                  <a:lnTo>
                    <a:pt x="0" y="0"/>
                  </a:lnTo>
                  <a:lnTo>
                    <a:pt x="0" y="83"/>
                  </a:lnTo>
                  <a:lnTo>
                    <a:pt x="353" y="83"/>
                  </a:lnTo>
                  <a:lnTo>
                    <a:pt x="353"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5" name="Freeform: Shape 145"/>
            <p:cNvSpPr>
              <a:spLocks/>
            </p:cNvSpPr>
            <p:nvPr/>
          </p:nvSpPr>
          <p:spPr bwMode="auto">
            <a:xfrm flipH="1">
              <a:off x="3738967" y="2622986"/>
              <a:ext cx="237063" cy="238126"/>
            </a:xfrm>
            <a:custGeom>
              <a:avLst/>
              <a:gdLst>
                <a:gd name="T0" fmla="*/ 45 w 260"/>
                <a:gd name="T1" fmla="*/ 116 h 277"/>
                <a:gd name="T2" fmla="*/ 0 w 260"/>
                <a:gd name="T3" fmla="*/ 116 h 277"/>
                <a:gd name="T4" fmla="*/ 130 w 260"/>
                <a:gd name="T5" fmla="*/ 277 h 277"/>
                <a:gd name="T6" fmla="*/ 260 w 260"/>
                <a:gd name="T7" fmla="*/ 116 h 277"/>
                <a:gd name="T8" fmla="*/ 215 w 260"/>
                <a:gd name="T9" fmla="*/ 116 h 277"/>
                <a:gd name="T10" fmla="*/ 215 w 260"/>
                <a:gd name="T11" fmla="*/ 0 h 277"/>
                <a:gd name="T12" fmla="*/ 45 w 260"/>
                <a:gd name="T13" fmla="*/ 0 h 277"/>
                <a:gd name="T14" fmla="*/ 45 w 260"/>
                <a:gd name="T15" fmla="*/ 116 h 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0" h="277">
                  <a:moveTo>
                    <a:pt x="45" y="116"/>
                  </a:moveTo>
                  <a:lnTo>
                    <a:pt x="0" y="116"/>
                  </a:lnTo>
                  <a:lnTo>
                    <a:pt x="130" y="277"/>
                  </a:lnTo>
                  <a:lnTo>
                    <a:pt x="260" y="116"/>
                  </a:lnTo>
                  <a:lnTo>
                    <a:pt x="215" y="116"/>
                  </a:lnTo>
                  <a:lnTo>
                    <a:pt x="215" y="0"/>
                  </a:lnTo>
                  <a:lnTo>
                    <a:pt x="45" y="0"/>
                  </a:lnTo>
                  <a:lnTo>
                    <a:pt x="45" y="1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6" name="Freeform: Shape 146"/>
            <p:cNvSpPr>
              <a:spLocks/>
            </p:cNvSpPr>
            <p:nvPr/>
          </p:nvSpPr>
          <p:spPr bwMode="auto">
            <a:xfrm flipH="1">
              <a:off x="2425093" y="3672629"/>
              <a:ext cx="325505" cy="306898"/>
            </a:xfrm>
            <a:custGeom>
              <a:avLst/>
              <a:gdLst>
                <a:gd name="T0" fmla="*/ 76 w 151"/>
                <a:gd name="T1" fmla="*/ 151 h 151"/>
                <a:gd name="T2" fmla="*/ 151 w 151"/>
                <a:gd name="T3" fmla="*/ 75 h 151"/>
                <a:gd name="T4" fmla="*/ 76 w 151"/>
                <a:gd name="T5" fmla="*/ 0 h 151"/>
                <a:gd name="T6" fmla="*/ 76 w 151"/>
                <a:gd name="T7" fmla="*/ 8 h 151"/>
                <a:gd name="T8" fmla="*/ 82 w 151"/>
                <a:gd name="T9" fmla="*/ 8 h 151"/>
                <a:gd name="T10" fmla="*/ 82 w 151"/>
                <a:gd name="T11" fmla="*/ 75 h 151"/>
                <a:gd name="T12" fmla="*/ 76 w 151"/>
                <a:gd name="T13" fmla="*/ 75 h 151"/>
                <a:gd name="T14" fmla="*/ 76 w 151"/>
                <a:gd name="T15" fmla="*/ 123 h 151"/>
                <a:gd name="T16" fmla="*/ 124 w 151"/>
                <a:gd name="T17" fmla="*/ 75 h 151"/>
                <a:gd name="T18" fmla="*/ 98 w 151"/>
                <a:gd name="T19" fmla="*/ 32 h 151"/>
                <a:gd name="T20" fmla="*/ 103 w 151"/>
                <a:gd name="T21" fmla="*/ 21 h 151"/>
                <a:gd name="T22" fmla="*/ 136 w 151"/>
                <a:gd name="T23" fmla="*/ 75 h 151"/>
                <a:gd name="T24" fmla="*/ 76 w 151"/>
                <a:gd name="T25" fmla="*/ 135 h 151"/>
                <a:gd name="T26" fmla="*/ 76 w 151"/>
                <a:gd name="T27" fmla="*/ 151 h 151"/>
                <a:gd name="T28" fmla="*/ 76 w 151"/>
                <a:gd name="T29" fmla="*/ 135 h 151"/>
                <a:gd name="T30" fmla="*/ 76 w 151"/>
                <a:gd name="T31" fmla="*/ 135 h 151"/>
                <a:gd name="T32" fmla="*/ 76 w 151"/>
                <a:gd name="T33" fmla="*/ 0 h 151"/>
                <a:gd name="T34" fmla="*/ 0 w 151"/>
                <a:gd name="T35" fmla="*/ 75 h 151"/>
                <a:gd name="T36" fmla="*/ 76 w 151"/>
                <a:gd name="T37" fmla="*/ 151 h 151"/>
                <a:gd name="T38" fmla="*/ 76 w 151"/>
                <a:gd name="T39" fmla="*/ 135 h 151"/>
                <a:gd name="T40" fmla="*/ 76 w 151"/>
                <a:gd name="T41" fmla="*/ 135 h 151"/>
                <a:gd name="T42" fmla="*/ 15 w 151"/>
                <a:gd name="T43" fmla="*/ 75 h 151"/>
                <a:gd name="T44" fmla="*/ 49 w 151"/>
                <a:gd name="T45" fmla="*/ 21 h 151"/>
                <a:gd name="T46" fmla="*/ 54 w 151"/>
                <a:gd name="T47" fmla="*/ 32 h 151"/>
                <a:gd name="T48" fmla="*/ 28 w 151"/>
                <a:gd name="T49" fmla="*/ 75 h 151"/>
                <a:gd name="T50" fmla="*/ 76 w 151"/>
                <a:gd name="T51" fmla="*/ 123 h 151"/>
                <a:gd name="T52" fmla="*/ 76 w 151"/>
                <a:gd name="T53" fmla="*/ 75 h 151"/>
                <a:gd name="T54" fmla="*/ 70 w 151"/>
                <a:gd name="T55" fmla="*/ 75 h 151"/>
                <a:gd name="T56" fmla="*/ 70 w 151"/>
                <a:gd name="T57" fmla="*/ 8 h 151"/>
                <a:gd name="T58" fmla="*/ 70 w 151"/>
                <a:gd name="T59" fmla="*/ 8 h 151"/>
                <a:gd name="T60" fmla="*/ 76 w 151"/>
                <a:gd name="T61" fmla="*/ 8 h 151"/>
                <a:gd name="T62" fmla="*/ 76 w 151"/>
                <a:gd name="T63"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1" h="151">
                  <a:moveTo>
                    <a:pt x="76" y="151"/>
                  </a:moveTo>
                  <a:cubicBezTo>
                    <a:pt x="118" y="151"/>
                    <a:pt x="151" y="117"/>
                    <a:pt x="151" y="75"/>
                  </a:cubicBezTo>
                  <a:cubicBezTo>
                    <a:pt x="151" y="33"/>
                    <a:pt x="118" y="0"/>
                    <a:pt x="76" y="0"/>
                  </a:cubicBezTo>
                  <a:cubicBezTo>
                    <a:pt x="76" y="8"/>
                    <a:pt x="76" y="8"/>
                    <a:pt x="76" y="8"/>
                  </a:cubicBezTo>
                  <a:cubicBezTo>
                    <a:pt x="82" y="8"/>
                    <a:pt x="82" y="8"/>
                    <a:pt x="82" y="8"/>
                  </a:cubicBezTo>
                  <a:cubicBezTo>
                    <a:pt x="82" y="75"/>
                    <a:pt x="82" y="75"/>
                    <a:pt x="82" y="75"/>
                  </a:cubicBezTo>
                  <a:cubicBezTo>
                    <a:pt x="76" y="75"/>
                    <a:pt x="76" y="75"/>
                    <a:pt x="76" y="75"/>
                  </a:cubicBezTo>
                  <a:cubicBezTo>
                    <a:pt x="76" y="123"/>
                    <a:pt x="76" y="123"/>
                    <a:pt x="76" y="123"/>
                  </a:cubicBezTo>
                  <a:cubicBezTo>
                    <a:pt x="102" y="123"/>
                    <a:pt x="124" y="101"/>
                    <a:pt x="124" y="75"/>
                  </a:cubicBezTo>
                  <a:cubicBezTo>
                    <a:pt x="124" y="57"/>
                    <a:pt x="114" y="41"/>
                    <a:pt x="98" y="32"/>
                  </a:cubicBezTo>
                  <a:cubicBezTo>
                    <a:pt x="103" y="21"/>
                    <a:pt x="103" y="21"/>
                    <a:pt x="103" y="21"/>
                  </a:cubicBezTo>
                  <a:cubicBezTo>
                    <a:pt x="124" y="32"/>
                    <a:pt x="136" y="52"/>
                    <a:pt x="136" y="75"/>
                  </a:cubicBezTo>
                  <a:cubicBezTo>
                    <a:pt x="136" y="108"/>
                    <a:pt x="109" y="135"/>
                    <a:pt x="76" y="135"/>
                  </a:cubicBezTo>
                  <a:cubicBezTo>
                    <a:pt x="76" y="151"/>
                    <a:pt x="76" y="151"/>
                    <a:pt x="76" y="151"/>
                  </a:cubicBezTo>
                  <a:close/>
                  <a:moveTo>
                    <a:pt x="76" y="135"/>
                  </a:moveTo>
                  <a:cubicBezTo>
                    <a:pt x="76" y="135"/>
                    <a:pt x="76" y="135"/>
                    <a:pt x="76" y="135"/>
                  </a:cubicBezTo>
                  <a:moveTo>
                    <a:pt x="76" y="0"/>
                  </a:moveTo>
                  <a:cubicBezTo>
                    <a:pt x="34" y="0"/>
                    <a:pt x="0" y="33"/>
                    <a:pt x="0" y="75"/>
                  </a:cubicBezTo>
                  <a:cubicBezTo>
                    <a:pt x="0" y="117"/>
                    <a:pt x="34" y="151"/>
                    <a:pt x="76" y="151"/>
                  </a:cubicBezTo>
                  <a:cubicBezTo>
                    <a:pt x="76" y="135"/>
                    <a:pt x="76" y="135"/>
                    <a:pt x="76" y="135"/>
                  </a:cubicBezTo>
                  <a:cubicBezTo>
                    <a:pt x="76" y="135"/>
                    <a:pt x="76" y="135"/>
                    <a:pt x="76" y="135"/>
                  </a:cubicBezTo>
                  <a:cubicBezTo>
                    <a:pt x="43" y="135"/>
                    <a:pt x="15" y="108"/>
                    <a:pt x="15" y="75"/>
                  </a:cubicBezTo>
                  <a:cubicBezTo>
                    <a:pt x="15" y="52"/>
                    <a:pt x="28" y="32"/>
                    <a:pt x="49" y="21"/>
                  </a:cubicBezTo>
                  <a:cubicBezTo>
                    <a:pt x="54" y="32"/>
                    <a:pt x="54" y="32"/>
                    <a:pt x="54" y="32"/>
                  </a:cubicBezTo>
                  <a:cubicBezTo>
                    <a:pt x="38" y="41"/>
                    <a:pt x="28" y="57"/>
                    <a:pt x="28" y="75"/>
                  </a:cubicBezTo>
                  <a:cubicBezTo>
                    <a:pt x="28" y="101"/>
                    <a:pt x="49" y="123"/>
                    <a:pt x="76" y="123"/>
                  </a:cubicBezTo>
                  <a:cubicBezTo>
                    <a:pt x="76" y="75"/>
                    <a:pt x="76" y="75"/>
                    <a:pt x="76" y="75"/>
                  </a:cubicBezTo>
                  <a:cubicBezTo>
                    <a:pt x="70" y="75"/>
                    <a:pt x="70" y="75"/>
                    <a:pt x="70" y="75"/>
                  </a:cubicBezTo>
                  <a:cubicBezTo>
                    <a:pt x="70" y="8"/>
                    <a:pt x="70" y="8"/>
                    <a:pt x="70" y="8"/>
                  </a:cubicBezTo>
                  <a:cubicBezTo>
                    <a:pt x="70" y="8"/>
                    <a:pt x="70" y="8"/>
                    <a:pt x="70" y="8"/>
                  </a:cubicBezTo>
                  <a:cubicBezTo>
                    <a:pt x="76" y="8"/>
                    <a:pt x="76" y="8"/>
                    <a:pt x="76" y="8"/>
                  </a:cubicBezTo>
                  <a:lnTo>
                    <a:pt x="7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7" name="Oval 147"/>
            <p:cNvSpPr>
              <a:spLocks/>
            </p:cNvSpPr>
            <p:nvPr/>
          </p:nvSpPr>
          <p:spPr bwMode="auto">
            <a:xfrm flipH="1">
              <a:off x="2485271" y="5207979"/>
              <a:ext cx="94825" cy="8940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8" name="Freeform: Shape 148"/>
            <p:cNvSpPr>
              <a:spLocks/>
            </p:cNvSpPr>
            <p:nvPr/>
          </p:nvSpPr>
          <p:spPr bwMode="auto">
            <a:xfrm flipH="1">
              <a:off x="2444241" y="5164996"/>
              <a:ext cx="179621" cy="248442"/>
            </a:xfrm>
            <a:custGeom>
              <a:avLst/>
              <a:gdLst>
                <a:gd name="T0" fmla="*/ 83 w 83"/>
                <a:gd name="T1" fmla="*/ 0 h 122"/>
                <a:gd name="T2" fmla="*/ 42 w 83"/>
                <a:gd name="T3" fmla="*/ 0 h 122"/>
                <a:gd name="T4" fmla="*/ 42 w 83"/>
                <a:gd name="T5" fmla="*/ 10 h 122"/>
                <a:gd name="T6" fmla="*/ 42 w 83"/>
                <a:gd name="T7" fmla="*/ 10 h 122"/>
                <a:gd name="T8" fmla="*/ 74 w 83"/>
                <a:gd name="T9" fmla="*/ 43 h 122"/>
                <a:gd name="T10" fmla="*/ 42 w 83"/>
                <a:gd name="T11" fmla="*/ 75 h 122"/>
                <a:gd name="T12" fmla="*/ 42 w 83"/>
                <a:gd name="T13" fmla="*/ 75 h 122"/>
                <a:gd name="T14" fmla="*/ 42 w 83"/>
                <a:gd name="T15" fmla="*/ 75 h 122"/>
                <a:gd name="T16" fmla="*/ 42 w 83"/>
                <a:gd name="T17" fmla="*/ 89 h 122"/>
                <a:gd name="T18" fmla="*/ 42 w 83"/>
                <a:gd name="T19" fmla="*/ 89 h 122"/>
                <a:gd name="T20" fmla="*/ 53 w 83"/>
                <a:gd name="T21" fmla="*/ 100 h 122"/>
                <a:gd name="T22" fmla="*/ 42 w 83"/>
                <a:gd name="T23" fmla="*/ 111 h 122"/>
                <a:gd name="T24" fmla="*/ 42 w 83"/>
                <a:gd name="T25" fmla="*/ 111 h 122"/>
                <a:gd name="T26" fmla="*/ 42 w 83"/>
                <a:gd name="T27" fmla="*/ 111 h 122"/>
                <a:gd name="T28" fmla="*/ 42 w 83"/>
                <a:gd name="T29" fmla="*/ 122 h 122"/>
                <a:gd name="T30" fmla="*/ 83 w 83"/>
                <a:gd name="T31" fmla="*/ 122 h 122"/>
                <a:gd name="T32" fmla="*/ 83 w 83"/>
                <a:gd name="T33" fmla="*/ 0 h 122"/>
                <a:gd name="T34" fmla="*/ 42 w 83"/>
                <a:gd name="T35" fmla="*/ 0 h 122"/>
                <a:gd name="T36" fmla="*/ 0 w 83"/>
                <a:gd name="T37" fmla="*/ 0 h 122"/>
                <a:gd name="T38" fmla="*/ 0 w 83"/>
                <a:gd name="T39" fmla="*/ 122 h 122"/>
                <a:gd name="T40" fmla="*/ 42 w 83"/>
                <a:gd name="T41" fmla="*/ 122 h 122"/>
                <a:gd name="T42" fmla="*/ 42 w 83"/>
                <a:gd name="T43" fmla="*/ 111 h 122"/>
                <a:gd name="T44" fmla="*/ 31 w 83"/>
                <a:gd name="T45" fmla="*/ 100 h 122"/>
                <a:gd name="T46" fmla="*/ 42 w 83"/>
                <a:gd name="T47" fmla="*/ 89 h 122"/>
                <a:gd name="T48" fmla="*/ 42 w 83"/>
                <a:gd name="T49" fmla="*/ 75 h 122"/>
                <a:gd name="T50" fmla="*/ 10 w 83"/>
                <a:gd name="T51" fmla="*/ 43 h 122"/>
                <a:gd name="T52" fmla="*/ 42 w 83"/>
                <a:gd name="T53" fmla="*/ 10 h 122"/>
                <a:gd name="T54" fmla="*/ 42 w 83"/>
                <a:gd name="T55"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122">
                  <a:moveTo>
                    <a:pt x="83" y="0"/>
                  </a:moveTo>
                  <a:cubicBezTo>
                    <a:pt x="42" y="0"/>
                    <a:pt x="42" y="0"/>
                    <a:pt x="42" y="0"/>
                  </a:cubicBezTo>
                  <a:cubicBezTo>
                    <a:pt x="42" y="10"/>
                    <a:pt x="42" y="10"/>
                    <a:pt x="42" y="10"/>
                  </a:cubicBezTo>
                  <a:cubicBezTo>
                    <a:pt x="42" y="10"/>
                    <a:pt x="42" y="10"/>
                    <a:pt x="42" y="10"/>
                  </a:cubicBezTo>
                  <a:cubicBezTo>
                    <a:pt x="60" y="10"/>
                    <a:pt x="74" y="25"/>
                    <a:pt x="74" y="43"/>
                  </a:cubicBezTo>
                  <a:cubicBezTo>
                    <a:pt x="74" y="60"/>
                    <a:pt x="60" y="75"/>
                    <a:pt x="42" y="75"/>
                  </a:cubicBezTo>
                  <a:cubicBezTo>
                    <a:pt x="42" y="75"/>
                    <a:pt x="42" y="75"/>
                    <a:pt x="42" y="75"/>
                  </a:cubicBezTo>
                  <a:cubicBezTo>
                    <a:pt x="42" y="75"/>
                    <a:pt x="42" y="75"/>
                    <a:pt x="42" y="75"/>
                  </a:cubicBezTo>
                  <a:cubicBezTo>
                    <a:pt x="42" y="89"/>
                    <a:pt x="42" y="89"/>
                    <a:pt x="42" y="89"/>
                  </a:cubicBezTo>
                  <a:cubicBezTo>
                    <a:pt x="42" y="89"/>
                    <a:pt x="42" y="89"/>
                    <a:pt x="42" y="89"/>
                  </a:cubicBezTo>
                  <a:cubicBezTo>
                    <a:pt x="48" y="89"/>
                    <a:pt x="53" y="94"/>
                    <a:pt x="53" y="100"/>
                  </a:cubicBezTo>
                  <a:cubicBezTo>
                    <a:pt x="53" y="106"/>
                    <a:pt x="48" y="111"/>
                    <a:pt x="42" y="111"/>
                  </a:cubicBezTo>
                  <a:cubicBezTo>
                    <a:pt x="42" y="111"/>
                    <a:pt x="42" y="111"/>
                    <a:pt x="42" y="111"/>
                  </a:cubicBezTo>
                  <a:cubicBezTo>
                    <a:pt x="42" y="111"/>
                    <a:pt x="42" y="111"/>
                    <a:pt x="42" y="111"/>
                  </a:cubicBezTo>
                  <a:cubicBezTo>
                    <a:pt x="42" y="122"/>
                    <a:pt x="42" y="122"/>
                    <a:pt x="42" y="122"/>
                  </a:cubicBezTo>
                  <a:cubicBezTo>
                    <a:pt x="83" y="122"/>
                    <a:pt x="83" y="122"/>
                    <a:pt x="83" y="122"/>
                  </a:cubicBezTo>
                  <a:lnTo>
                    <a:pt x="83" y="0"/>
                  </a:lnTo>
                  <a:close/>
                  <a:moveTo>
                    <a:pt x="42" y="0"/>
                  </a:moveTo>
                  <a:cubicBezTo>
                    <a:pt x="0" y="0"/>
                    <a:pt x="0" y="0"/>
                    <a:pt x="0" y="0"/>
                  </a:cubicBezTo>
                  <a:cubicBezTo>
                    <a:pt x="0" y="122"/>
                    <a:pt x="0" y="122"/>
                    <a:pt x="0" y="122"/>
                  </a:cubicBezTo>
                  <a:cubicBezTo>
                    <a:pt x="42" y="122"/>
                    <a:pt x="42" y="122"/>
                    <a:pt x="42" y="122"/>
                  </a:cubicBezTo>
                  <a:cubicBezTo>
                    <a:pt x="42" y="111"/>
                    <a:pt x="42" y="111"/>
                    <a:pt x="42" y="111"/>
                  </a:cubicBezTo>
                  <a:cubicBezTo>
                    <a:pt x="36" y="111"/>
                    <a:pt x="31" y="106"/>
                    <a:pt x="31" y="100"/>
                  </a:cubicBezTo>
                  <a:cubicBezTo>
                    <a:pt x="31" y="94"/>
                    <a:pt x="36" y="89"/>
                    <a:pt x="42" y="89"/>
                  </a:cubicBezTo>
                  <a:cubicBezTo>
                    <a:pt x="42" y="75"/>
                    <a:pt x="42" y="75"/>
                    <a:pt x="42" y="75"/>
                  </a:cubicBezTo>
                  <a:cubicBezTo>
                    <a:pt x="24" y="75"/>
                    <a:pt x="10" y="60"/>
                    <a:pt x="10" y="43"/>
                  </a:cubicBezTo>
                  <a:cubicBezTo>
                    <a:pt x="10" y="25"/>
                    <a:pt x="24" y="10"/>
                    <a:pt x="42" y="10"/>
                  </a:cubicBezTo>
                  <a:lnTo>
                    <a:pt x="4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9" name="Freeform: Shape 149"/>
            <p:cNvSpPr>
              <a:spLocks/>
            </p:cNvSpPr>
            <p:nvPr/>
          </p:nvSpPr>
          <p:spPr bwMode="auto">
            <a:xfrm flipH="1">
              <a:off x="2770658" y="5138347"/>
              <a:ext cx="36471" cy="16334"/>
            </a:xfrm>
            <a:custGeom>
              <a:avLst/>
              <a:gdLst>
                <a:gd name="T0" fmla="*/ 17 w 17"/>
                <a:gd name="T1" fmla="*/ 6 h 8"/>
                <a:gd name="T2" fmla="*/ 10 w 17"/>
                <a:gd name="T3" fmla="*/ 0 h 8"/>
                <a:gd name="T4" fmla="*/ 7 w 17"/>
                <a:gd name="T5" fmla="*/ 0 h 8"/>
                <a:gd name="T6" fmla="*/ 0 w 17"/>
                <a:gd name="T7" fmla="*/ 6 h 8"/>
                <a:gd name="T8" fmla="*/ 0 w 17"/>
                <a:gd name="T9" fmla="*/ 8 h 8"/>
                <a:gd name="T10" fmla="*/ 16 w 17"/>
                <a:gd name="T11" fmla="*/ 8 h 8"/>
                <a:gd name="T12" fmla="*/ 17 w 17"/>
                <a:gd name="T13" fmla="*/ 6 h 8"/>
              </a:gdLst>
              <a:ahLst/>
              <a:cxnLst>
                <a:cxn ang="0">
                  <a:pos x="T0" y="T1"/>
                </a:cxn>
                <a:cxn ang="0">
                  <a:pos x="T2" y="T3"/>
                </a:cxn>
                <a:cxn ang="0">
                  <a:pos x="T4" y="T5"/>
                </a:cxn>
                <a:cxn ang="0">
                  <a:pos x="T6" y="T7"/>
                </a:cxn>
                <a:cxn ang="0">
                  <a:pos x="T8" y="T9"/>
                </a:cxn>
                <a:cxn ang="0">
                  <a:pos x="T10" y="T11"/>
                </a:cxn>
                <a:cxn ang="0">
                  <a:pos x="T12" y="T13"/>
                </a:cxn>
              </a:cxnLst>
              <a:rect l="0" t="0" r="r" b="b"/>
              <a:pathLst>
                <a:path w="17" h="8">
                  <a:moveTo>
                    <a:pt x="17" y="6"/>
                  </a:moveTo>
                  <a:cubicBezTo>
                    <a:pt x="17" y="3"/>
                    <a:pt x="14" y="0"/>
                    <a:pt x="10" y="0"/>
                  </a:cubicBezTo>
                  <a:cubicBezTo>
                    <a:pt x="7" y="0"/>
                    <a:pt x="7" y="0"/>
                    <a:pt x="7" y="0"/>
                  </a:cubicBezTo>
                  <a:cubicBezTo>
                    <a:pt x="3" y="0"/>
                    <a:pt x="0" y="3"/>
                    <a:pt x="0" y="6"/>
                  </a:cubicBezTo>
                  <a:cubicBezTo>
                    <a:pt x="0" y="7"/>
                    <a:pt x="0" y="8"/>
                    <a:pt x="0" y="8"/>
                  </a:cubicBezTo>
                  <a:cubicBezTo>
                    <a:pt x="16" y="8"/>
                    <a:pt x="16" y="8"/>
                    <a:pt x="16" y="8"/>
                  </a:cubicBezTo>
                  <a:cubicBezTo>
                    <a:pt x="17" y="8"/>
                    <a:pt x="17" y="7"/>
                    <a:pt x="17"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0" name="Freeform: Shape 150"/>
            <p:cNvSpPr>
              <a:spLocks/>
            </p:cNvSpPr>
            <p:nvPr/>
          </p:nvSpPr>
          <p:spPr bwMode="auto">
            <a:xfrm flipH="1">
              <a:off x="2649392" y="5164996"/>
              <a:ext cx="178709" cy="248442"/>
            </a:xfrm>
            <a:custGeom>
              <a:avLst/>
              <a:gdLst>
                <a:gd name="T0" fmla="*/ 42 w 83"/>
                <a:gd name="T1" fmla="*/ 122 h 122"/>
                <a:gd name="T2" fmla="*/ 83 w 83"/>
                <a:gd name="T3" fmla="*/ 122 h 122"/>
                <a:gd name="T4" fmla="*/ 83 w 83"/>
                <a:gd name="T5" fmla="*/ 0 h 122"/>
                <a:gd name="T6" fmla="*/ 42 w 83"/>
                <a:gd name="T7" fmla="*/ 0 h 122"/>
                <a:gd name="T8" fmla="*/ 42 w 83"/>
                <a:gd name="T9" fmla="*/ 10 h 122"/>
                <a:gd name="T10" fmla="*/ 42 w 83"/>
                <a:gd name="T11" fmla="*/ 10 h 122"/>
                <a:gd name="T12" fmla="*/ 42 w 83"/>
                <a:gd name="T13" fmla="*/ 10 h 122"/>
                <a:gd name="T14" fmla="*/ 74 w 83"/>
                <a:gd name="T15" fmla="*/ 43 h 122"/>
                <a:gd name="T16" fmla="*/ 42 w 83"/>
                <a:gd name="T17" fmla="*/ 75 h 122"/>
                <a:gd name="T18" fmla="*/ 42 w 83"/>
                <a:gd name="T19" fmla="*/ 75 h 122"/>
                <a:gd name="T20" fmla="*/ 42 w 83"/>
                <a:gd name="T21" fmla="*/ 89 h 122"/>
                <a:gd name="T22" fmla="*/ 42 w 83"/>
                <a:gd name="T23" fmla="*/ 89 h 122"/>
                <a:gd name="T24" fmla="*/ 53 w 83"/>
                <a:gd name="T25" fmla="*/ 100 h 122"/>
                <a:gd name="T26" fmla="*/ 42 w 83"/>
                <a:gd name="T27" fmla="*/ 111 h 122"/>
                <a:gd name="T28" fmla="*/ 42 w 83"/>
                <a:gd name="T29" fmla="*/ 111 h 122"/>
                <a:gd name="T30" fmla="*/ 42 w 83"/>
                <a:gd name="T31" fmla="*/ 111 h 122"/>
                <a:gd name="T32" fmla="*/ 42 w 83"/>
                <a:gd name="T33" fmla="*/ 122 h 122"/>
                <a:gd name="T34" fmla="*/ 0 w 83"/>
                <a:gd name="T35" fmla="*/ 122 h 122"/>
                <a:gd name="T36" fmla="*/ 42 w 83"/>
                <a:gd name="T37" fmla="*/ 122 h 122"/>
                <a:gd name="T38" fmla="*/ 42 w 83"/>
                <a:gd name="T39" fmla="*/ 111 h 122"/>
                <a:gd name="T40" fmla="*/ 31 w 83"/>
                <a:gd name="T41" fmla="*/ 100 h 122"/>
                <a:gd name="T42" fmla="*/ 42 w 83"/>
                <a:gd name="T43" fmla="*/ 89 h 122"/>
                <a:gd name="T44" fmla="*/ 42 w 83"/>
                <a:gd name="T45" fmla="*/ 75 h 122"/>
                <a:gd name="T46" fmla="*/ 9 w 83"/>
                <a:gd name="T47" fmla="*/ 43 h 122"/>
                <a:gd name="T48" fmla="*/ 42 w 83"/>
                <a:gd name="T49" fmla="*/ 10 h 122"/>
                <a:gd name="T50" fmla="*/ 42 w 83"/>
                <a:gd name="T51" fmla="*/ 0 h 122"/>
                <a:gd name="T52" fmla="*/ 20 w 83"/>
                <a:gd name="T53" fmla="*/ 0 h 122"/>
                <a:gd name="T54" fmla="*/ 16 w 83"/>
                <a:gd name="T55" fmla="*/ 0 h 122"/>
                <a:gd name="T56" fmla="*/ 0 w 83"/>
                <a:gd name="T57" fmla="*/ 0 h 122"/>
                <a:gd name="T58" fmla="*/ 0 w 83"/>
                <a:gd name="T59"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3" h="122">
                  <a:moveTo>
                    <a:pt x="42" y="122"/>
                  </a:moveTo>
                  <a:cubicBezTo>
                    <a:pt x="83" y="122"/>
                    <a:pt x="83" y="122"/>
                    <a:pt x="83" y="122"/>
                  </a:cubicBezTo>
                  <a:cubicBezTo>
                    <a:pt x="83" y="0"/>
                    <a:pt x="83" y="0"/>
                    <a:pt x="83" y="0"/>
                  </a:cubicBezTo>
                  <a:cubicBezTo>
                    <a:pt x="42" y="0"/>
                    <a:pt x="42" y="0"/>
                    <a:pt x="42" y="0"/>
                  </a:cubicBezTo>
                  <a:cubicBezTo>
                    <a:pt x="42" y="10"/>
                    <a:pt x="42" y="10"/>
                    <a:pt x="42" y="10"/>
                  </a:cubicBezTo>
                  <a:cubicBezTo>
                    <a:pt x="42" y="10"/>
                    <a:pt x="42" y="10"/>
                    <a:pt x="42" y="10"/>
                  </a:cubicBezTo>
                  <a:cubicBezTo>
                    <a:pt x="42" y="10"/>
                    <a:pt x="42" y="10"/>
                    <a:pt x="42" y="10"/>
                  </a:cubicBezTo>
                  <a:cubicBezTo>
                    <a:pt x="60" y="10"/>
                    <a:pt x="74" y="25"/>
                    <a:pt x="74" y="43"/>
                  </a:cubicBezTo>
                  <a:cubicBezTo>
                    <a:pt x="74" y="60"/>
                    <a:pt x="60" y="75"/>
                    <a:pt x="42" y="75"/>
                  </a:cubicBezTo>
                  <a:cubicBezTo>
                    <a:pt x="42" y="75"/>
                    <a:pt x="42" y="75"/>
                    <a:pt x="42" y="75"/>
                  </a:cubicBezTo>
                  <a:cubicBezTo>
                    <a:pt x="42" y="89"/>
                    <a:pt x="42" y="89"/>
                    <a:pt x="42" y="89"/>
                  </a:cubicBezTo>
                  <a:cubicBezTo>
                    <a:pt x="42" y="89"/>
                    <a:pt x="42" y="89"/>
                    <a:pt x="42" y="89"/>
                  </a:cubicBezTo>
                  <a:cubicBezTo>
                    <a:pt x="48" y="89"/>
                    <a:pt x="53" y="94"/>
                    <a:pt x="53" y="100"/>
                  </a:cubicBezTo>
                  <a:cubicBezTo>
                    <a:pt x="53" y="106"/>
                    <a:pt x="48" y="111"/>
                    <a:pt x="42" y="111"/>
                  </a:cubicBezTo>
                  <a:cubicBezTo>
                    <a:pt x="42" y="111"/>
                    <a:pt x="42" y="111"/>
                    <a:pt x="42" y="111"/>
                  </a:cubicBezTo>
                  <a:cubicBezTo>
                    <a:pt x="42" y="111"/>
                    <a:pt x="42" y="111"/>
                    <a:pt x="42" y="111"/>
                  </a:cubicBezTo>
                  <a:lnTo>
                    <a:pt x="42" y="122"/>
                  </a:lnTo>
                  <a:close/>
                  <a:moveTo>
                    <a:pt x="0" y="122"/>
                  </a:moveTo>
                  <a:cubicBezTo>
                    <a:pt x="42" y="122"/>
                    <a:pt x="42" y="122"/>
                    <a:pt x="42" y="122"/>
                  </a:cubicBezTo>
                  <a:cubicBezTo>
                    <a:pt x="42" y="111"/>
                    <a:pt x="42" y="111"/>
                    <a:pt x="42" y="111"/>
                  </a:cubicBezTo>
                  <a:cubicBezTo>
                    <a:pt x="36" y="111"/>
                    <a:pt x="31" y="106"/>
                    <a:pt x="31" y="100"/>
                  </a:cubicBezTo>
                  <a:cubicBezTo>
                    <a:pt x="31" y="94"/>
                    <a:pt x="36" y="89"/>
                    <a:pt x="42" y="89"/>
                  </a:cubicBezTo>
                  <a:cubicBezTo>
                    <a:pt x="42" y="75"/>
                    <a:pt x="42" y="75"/>
                    <a:pt x="42" y="75"/>
                  </a:cubicBezTo>
                  <a:cubicBezTo>
                    <a:pt x="24" y="75"/>
                    <a:pt x="9" y="60"/>
                    <a:pt x="9" y="43"/>
                  </a:cubicBezTo>
                  <a:cubicBezTo>
                    <a:pt x="9" y="25"/>
                    <a:pt x="24" y="10"/>
                    <a:pt x="42" y="10"/>
                  </a:cubicBezTo>
                  <a:cubicBezTo>
                    <a:pt x="42" y="0"/>
                    <a:pt x="42" y="0"/>
                    <a:pt x="42" y="0"/>
                  </a:cubicBezTo>
                  <a:cubicBezTo>
                    <a:pt x="20" y="0"/>
                    <a:pt x="20" y="0"/>
                    <a:pt x="20" y="0"/>
                  </a:cubicBezTo>
                  <a:cubicBezTo>
                    <a:pt x="16" y="0"/>
                    <a:pt x="16" y="0"/>
                    <a:pt x="16" y="0"/>
                  </a:cubicBezTo>
                  <a:cubicBezTo>
                    <a:pt x="0" y="0"/>
                    <a:pt x="0" y="0"/>
                    <a:pt x="0" y="0"/>
                  </a:cubicBezTo>
                  <a:lnTo>
                    <a:pt x="0" y="1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1" name="Oval 151"/>
            <p:cNvSpPr>
              <a:spLocks/>
            </p:cNvSpPr>
            <p:nvPr/>
          </p:nvSpPr>
          <p:spPr bwMode="auto">
            <a:xfrm flipH="1">
              <a:off x="2690421" y="5207979"/>
              <a:ext cx="94825" cy="8940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2" name="Freeform: Shape 152"/>
            <p:cNvSpPr>
              <a:spLocks/>
            </p:cNvSpPr>
            <p:nvPr/>
          </p:nvSpPr>
          <p:spPr bwMode="auto">
            <a:xfrm flipH="1">
              <a:off x="3811909" y="3857456"/>
              <a:ext cx="323682" cy="284547"/>
            </a:xfrm>
            <a:custGeom>
              <a:avLst/>
              <a:gdLst>
                <a:gd name="T0" fmla="*/ 141 w 150"/>
                <a:gd name="T1" fmla="*/ 140 h 140"/>
                <a:gd name="T2" fmla="*/ 141 w 150"/>
                <a:gd name="T3" fmla="*/ 129 h 140"/>
                <a:gd name="T4" fmla="*/ 150 w 150"/>
                <a:gd name="T5" fmla="*/ 22 h 140"/>
                <a:gd name="T6" fmla="*/ 131 w 150"/>
                <a:gd name="T7" fmla="*/ 38 h 140"/>
                <a:gd name="T8" fmla="*/ 131 w 150"/>
                <a:gd name="T9" fmla="*/ 55 h 140"/>
                <a:gd name="T10" fmla="*/ 131 w 150"/>
                <a:gd name="T11" fmla="*/ 67 h 140"/>
                <a:gd name="T12" fmla="*/ 131 w 150"/>
                <a:gd name="T13" fmla="*/ 84 h 140"/>
                <a:gd name="T14" fmla="*/ 65 w 150"/>
                <a:gd name="T15" fmla="*/ 7 h 140"/>
                <a:gd name="T16" fmla="*/ 63 w 150"/>
                <a:gd name="T17" fmla="*/ 9 h 140"/>
                <a:gd name="T18" fmla="*/ 63 w 150"/>
                <a:gd name="T19" fmla="*/ 129 h 140"/>
                <a:gd name="T20" fmla="*/ 122 w 150"/>
                <a:gd name="T21" fmla="*/ 129 h 140"/>
                <a:gd name="T22" fmla="*/ 131 w 150"/>
                <a:gd name="T23" fmla="*/ 140 h 140"/>
                <a:gd name="T24" fmla="*/ 123 w 150"/>
                <a:gd name="T25" fmla="*/ 75 h 140"/>
                <a:gd name="T26" fmla="*/ 131 w 150"/>
                <a:gd name="T27" fmla="*/ 55 h 140"/>
                <a:gd name="T28" fmla="*/ 123 w 150"/>
                <a:gd name="T29" fmla="*/ 47 h 140"/>
                <a:gd name="T30" fmla="*/ 131 w 150"/>
                <a:gd name="T31" fmla="*/ 22 h 140"/>
                <a:gd name="T32" fmla="*/ 63 w 150"/>
                <a:gd name="T33" fmla="*/ 35 h 140"/>
                <a:gd name="T34" fmla="*/ 108 w 150"/>
                <a:gd name="T35" fmla="*/ 115 h 140"/>
                <a:gd name="T36" fmla="*/ 63 w 150"/>
                <a:gd name="T37" fmla="*/ 115 h 140"/>
                <a:gd name="T38" fmla="*/ 131 w 150"/>
                <a:gd name="T39" fmla="*/ 67 h 140"/>
                <a:gd name="T40" fmla="*/ 63 w 150"/>
                <a:gd name="T41" fmla="*/ 5 h 140"/>
                <a:gd name="T42" fmla="*/ 33 w 150"/>
                <a:gd name="T43" fmla="*/ 20 h 140"/>
                <a:gd name="T44" fmla="*/ 0 w 150"/>
                <a:gd name="T45" fmla="*/ 7 h 140"/>
                <a:gd name="T46" fmla="*/ 20 w 150"/>
                <a:gd name="T47" fmla="*/ 22 h 140"/>
                <a:gd name="T48" fmla="*/ 3 w 150"/>
                <a:gd name="T49" fmla="*/ 129 h 140"/>
                <a:gd name="T50" fmla="*/ 14 w 150"/>
                <a:gd name="T51" fmla="*/ 129 h 140"/>
                <a:gd name="T52" fmla="*/ 33 w 150"/>
                <a:gd name="T53" fmla="*/ 140 h 140"/>
                <a:gd name="T54" fmla="*/ 33 w 150"/>
                <a:gd name="T55" fmla="*/ 129 h 140"/>
                <a:gd name="T56" fmla="*/ 63 w 150"/>
                <a:gd name="T57" fmla="*/ 115 h 140"/>
                <a:gd name="T58" fmla="*/ 17 w 150"/>
                <a:gd name="T59" fmla="*/ 35 h 140"/>
                <a:gd name="T60" fmla="*/ 63 w 150"/>
                <a:gd name="T61" fmla="*/ 22 h 140"/>
                <a:gd name="T62" fmla="*/ 46 w 150"/>
                <a:gd name="T63" fmla="*/ 21 h 140"/>
                <a:gd name="T64" fmla="*/ 63 w 150"/>
                <a:gd name="T65" fmla="*/ 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 h="140">
                  <a:moveTo>
                    <a:pt x="131" y="140"/>
                  </a:moveTo>
                  <a:cubicBezTo>
                    <a:pt x="141" y="140"/>
                    <a:pt x="141" y="140"/>
                    <a:pt x="141" y="140"/>
                  </a:cubicBezTo>
                  <a:cubicBezTo>
                    <a:pt x="141" y="129"/>
                    <a:pt x="141" y="129"/>
                    <a:pt x="141" y="129"/>
                  </a:cubicBezTo>
                  <a:cubicBezTo>
                    <a:pt x="141" y="129"/>
                    <a:pt x="141" y="129"/>
                    <a:pt x="141" y="129"/>
                  </a:cubicBezTo>
                  <a:cubicBezTo>
                    <a:pt x="150" y="129"/>
                    <a:pt x="150" y="129"/>
                    <a:pt x="150" y="129"/>
                  </a:cubicBezTo>
                  <a:cubicBezTo>
                    <a:pt x="150" y="22"/>
                    <a:pt x="150" y="22"/>
                    <a:pt x="150" y="22"/>
                  </a:cubicBezTo>
                  <a:cubicBezTo>
                    <a:pt x="131" y="22"/>
                    <a:pt x="131" y="22"/>
                    <a:pt x="131" y="22"/>
                  </a:cubicBezTo>
                  <a:cubicBezTo>
                    <a:pt x="131" y="38"/>
                    <a:pt x="131" y="38"/>
                    <a:pt x="131" y="38"/>
                  </a:cubicBezTo>
                  <a:cubicBezTo>
                    <a:pt x="136" y="38"/>
                    <a:pt x="140" y="42"/>
                    <a:pt x="140" y="47"/>
                  </a:cubicBezTo>
                  <a:cubicBezTo>
                    <a:pt x="140" y="51"/>
                    <a:pt x="136" y="55"/>
                    <a:pt x="131" y="55"/>
                  </a:cubicBezTo>
                  <a:cubicBezTo>
                    <a:pt x="131" y="67"/>
                    <a:pt x="131" y="67"/>
                    <a:pt x="131" y="67"/>
                  </a:cubicBezTo>
                  <a:cubicBezTo>
                    <a:pt x="131" y="67"/>
                    <a:pt x="131" y="67"/>
                    <a:pt x="131" y="67"/>
                  </a:cubicBezTo>
                  <a:cubicBezTo>
                    <a:pt x="136" y="67"/>
                    <a:pt x="140" y="71"/>
                    <a:pt x="140" y="75"/>
                  </a:cubicBezTo>
                  <a:cubicBezTo>
                    <a:pt x="140" y="80"/>
                    <a:pt x="136" y="84"/>
                    <a:pt x="131" y="84"/>
                  </a:cubicBezTo>
                  <a:lnTo>
                    <a:pt x="131" y="140"/>
                  </a:lnTo>
                  <a:close/>
                  <a:moveTo>
                    <a:pt x="65" y="7"/>
                  </a:moveTo>
                  <a:cubicBezTo>
                    <a:pt x="63" y="5"/>
                    <a:pt x="63" y="5"/>
                    <a:pt x="63" y="5"/>
                  </a:cubicBezTo>
                  <a:cubicBezTo>
                    <a:pt x="63" y="9"/>
                    <a:pt x="63" y="9"/>
                    <a:pt x="63" y="9"/>
                  </a:cubicBezTo>
                  <a:cubicBezTo>
                    <a:pt x="65" y="7"/>
                    <a:pt x="65" y="7"/>
                    <a:pt x="65" y="7"/>
                  </a:cubicBezTo>
                  <a:close/>
                  <a:moveTo>
                    <a:pt x="63" y="129"/>
                  </a:moveTo>
                  <a:cubicBezTo>
                    <a:pt x="122" y="129"/>
                    <a:pt x="122" y="129"/>
                    <a:pt x="122" y="129"/>
                  </a:cubicBezTo>
                  <a:cubicBezTo>
                    <a:pt x="122" y="129"/>
                    <a:pt x="122" y="129"/>
                    <a:pt x="122" y="129"/>
                  </a:cubicBezTo>
                  <a:cubicBezTo>
                    <a:pt x="122" y="140"/>
                    <a:pt x="122" y="140"/>
                    <a:pt x="122" y="140"/>
                  </a:cubicBezTo>
                  <a:cubicBezTo>
                    <a:pt x="131" y="140"/>
                    <a:pt x="131" y="140"/>
                    <a:pt x="131" y="140"/>
                  </a:cubicBezTo>
                  <a:cubicBezTo>
                    <a:pt x="131" y="84"/>
                    <a:pt x="131" y="84"/>
                    <a:pt x="131" y="84"/>
                  </a:cubicBezTo>
                  <a:cubicBezTo>
                    <a:pt x="127" y="84"/>
                    <a:pt x="123" y="80"/>
                    <a:pt x="123" y="75"/>
                  </a:cubicBezTo>
                  <a:cubicBezTo>
                    <a:pt x="123" y="71"/>
                    <a:pt x="127" y="67"/>
                    <a:pt x="131" y="67"/>
                  </a:cubicBezTo>
                  <a:cubicBezTo>
                    <a:pt x="131" y="55"/>
                    <a:pt x="131" y="55"/>
                    <a:pt x="131" y="55"/>
                  </a:cubicBezTo>
                  <a:cubicBezTo>
                    <a:pt x="127" y="55"/>
                    <a:pt x="123" y="51"/>
                    <a:pt x="123" y="47"/>
                  </a:cubicBezTo>
                  <a:cubicBezTo>
                    <a:pt x="123" y="47"/>
                    <a:pt x="123" y="47"/>
                    <a:pt x="123" y="47"/>
                  </a:cubicBezTo>
                  <a:cubicBezTo>
                    <a:pt x="123" y="42"/>
                    <a:pt x="127" y="38"/>
                    <a:pt x="131" y="38"/>
                  </a:cubicBezTo>
                  <a:cubicBezTo>
                    <a:pt x="131" y="22"/>
                    <a:pt x="131" y="22"/>
                    <a:pt x="131" y="22"/>
                  </a:cubicBezTo>
                  <a:cubicBezTo>
                    <a:pt x="63" y="22"/>
                    <a:pt x="63" y="22"/>
                    <a:pt x="63" y="22"/>
                  </a:cubicBezTo>
                  <a:cubicBezTo>
                    <a:pt x="63" y="35"/>
                    <a:pt x="63" y="35"/>
                    <a:pt x="63" y="35"/>
                  </a:cubicBezTo>
                  <a:cubicBezTo>
                    <a:pt x="108" y="35"/>
                    <a:pt x="108" y="35"/>
                    <a:pt x="108" y="35"/>
                  </a:cubicBezTo>
                  <a:cubicBezTo>
                    <a:pt x="108" y="115"/>
                    <a:pt x="108" y="115"/>
                    <a:pt x="108" y="115"/>
                  </a:cubicBezTo>
                  <a:cubicBezTo>
                    <a:pt x="108" y="115"/>
                    <a:pt x="108" y="115"/>
                    <a:pt x="108" y="115"/>
                  </a:cubicBezTo>
                  <a:cubicBezTo>
                    <a:pt x="63" y="115"/>
                    <a:pt x="63" y="115"/>
                    <a:pt x="63" y="115"/>
                  </a:cubicBezTo>
                  <a:cubicBezTo>
                    <a:pt x="63" y="129"/>
                    <a:pt x="63" y="129"/>
                    <a:pt x="63" y="129"/>
                  </a:cubicBezTo>
                  <a:close/>
                  <a:moveTo>
                    <a:pt x="131" y="67"/>
                  </a:moveTo>
                  <a:cubicBezTo>
                    <a:pt x="131" y="67"/>
                    <a:pt x="131" y="67"/>
                    <a:pt x="131" y="67"/>
                  </a:cubicBezTo>
                  <a:moveTo>
                    <a:pt x="63" y="5"/>
                  </a:moveTo>
                  <a:cubicBezTo>
                    <a:pt x="59" y="0"/>
                    <a:pt x="59" y="0"/>
                    <a:pt x="59" y="0"/>
                  </a:cubicBezTo>
                  <a:cubicBezTo>
                    <a:pt x="33" y="20"/>
                    <a:pt x="33" y="20"/>
                    <a:pt x="33" y="20"/>
                  </a:cubicBezTo>
                  <a:cubicBezTo>
                    <a:pt x="6" y="0"/>
                    <a:pt x="6" y="0"/>
                    <a:pt x="6" y="0"/>
                  </a:cubicBezTo>
                  <a:cubicBezTo>
                    <a:pt x="0" y="7"/>
                    <a:pt x="0" y="7"/>
                    <a:pt x="0" y="7"/>
                  </a:cubicBezTo>
                  <a:cubicBezTo>
                    <a:pt x="19" y="21"/>
                    <a:pt x="19" y="21"/>
                    <a:pt x="19" y="21"/>
                  </a:cubicBezTo>
                  <a:cubicBezTo>
                    <a:pt x="20" y="22"/>
                    <a:pt x="20" y="22"/>
                    <a:pt x="20" y="22"/>
                  </a:cubicBezTo>
                  <a:cubicBezTo>
                    <a:pt x="3" y="22"/>
                    <a:pt x="3" y="22"/>
                    <a:pt x="3" y="22"/>
                  </a:cubicBezTo>
                  <a:cubicBezTo>
                    <a:pt x="3" y="129"/>
                    <a:pt x="3" y="129"/>
                    <a:pt x="3" y="129"/>
                  </a:cubicBezTo>
                  <a:cubicBezTo>
                    <a:pt x="14" y="129"/>
                    <a:pt x="14" y="129"/>
                    <a:pt x="14" y="129"/>
                  </a:cubicBezTo>
                  <a:cubicBezTo>
                    <a:pt x="14" y="129"/>
                    <a:pt x="14" y="129"/>
                    <a:pt x="14" y="129"/>
                  </a:cubicBezTo>
                  <a:cubicBezTo>
                    <a:pt x="14" y="140"/>
                    <a:pt x="14" y="140"/>
                    <a:pt x="14" y="140"/>
                  </a:cubicBezTo>
                  <a:cubicBezTo>
                    <a:pt x="33" y="140"/>
                    <a:pt x="33" y="140"/>
                    <a:pt x="33" y="140"/>
                  </a:cubicBezTo>
                  <a:cubicBezTo>
                    <a:pt x="33" y="129"/>
                    <a:pt x="33" y="129"/>
                    <a:pt x="33" y="129"/>
                  </a:cubicBezTo>
                  <a:cubicBezTo>
                    <a:pt x="33" y="129"/>
                    <a:pt x="33" y="129"/>
                    <a:pt x="33" y="129"/>
                  </a:cubicBezTo>
                  <a:cubicBezTo>
                    <a:pt x="63" y="129"/>
                    <a:pt x="63" y="129"/>
                    <a:pt x="63" y="129"/>
                  </a:cubicBezTo>
                  <a:cubicBezTo>
                    <a:pt x="63" y="115"/>
                    <a:pt x="63" y="115"/>
                    <a:pt x="63" y="115"/>
                  </a:cubicBezTo>
                  <a:cubicBezTo>
                    <a:pt x="17" y="115"/>
                    <a:pt x="17" y="115"/>
                    <a:pt x="17" y="115"/>
                  </a:cubicBezTo>
                  <a:cubicBezTo>
                    <a:pt x="17" y="35"/>
                    <a:pt x="17" y="35"/>
                    <a:pt x="17" y="35"/>
                  </a:cubicBezTo>
                  <a:cubicBezTo>
                    <a:pt x="63" y="35"/>
                    <a:pt x="63" y="35"/>
                    <a:pt x="63" y="35"/>
                  </a:cubicBezTo>
                  <a:cubicBezTo>
                    <a:pt x="63" y="22"/>
                    <a:pt x="63" y="22"/>
                    <a:pt x="63" y="22"/>
                  </a:cubicBezTo>
                  <a:cubicBezTo>
                    <a:pt x="45" y="22"/>
                    <a:pt x="45" y="22"/>
                    <a:pt x="45" y="22"/>
                  </a:cubicBezTo>
                  <a:cubicBezTo>
                    <a:pt x="46" y="21"/>
                    <a:pt x="46" y="21"/>
                    <a:pt x="46" y="21"/>
                  </a:cubicBezTo>
                  <a:cubicBezTo>
                    <a:pt x="63" y="9"/>
                    <a:pt x="63" y="9"/>
                    <a:pt x="63" y="9"/>
                  </a:cubicBezTo>
                  <a:lnTo>
                    <a:pt x="63" y="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3" name="Freeform: Shape 153"/>
            <p:cNvSpPr>
              <a:spLocks/>
            </p:cNvSpPr>
            <p:nvPr/>
          </p:nvSpPr>
          <p:spPr bwMode="auto">
            <a:xfrm flipH="1">
              <a:off x="3784556" y="1520904"/>
              <a:ext cx="34648" cy="30948"/>
            </a:xfrm>
            <a:custGeom>
              <a:avLst/>
              <a:gdLst>
                <a:gd name="T0" fmla="*/ 0 w 16"/>
                <a:gd name="T1" fmla="*/ 8 h 15"/>
                <a:gd name="T2" fmla="*/ 3 w 16"/>
                <a:gd name="T3" fmla="*/ 10 h 15"/>
                <a:gd name="T4" fmla="*/ 11 w 16"/>
                <a:gd name="T5" fmla="*/ 15 h 15"/>
                <a:gd name="T6" fmla="*/ 16 w 16"/>
                <a:gd name="T7" fmla="*/ 6 h 15"/>
                <a:gd name="T8" fmla="*/ 4 w 16"/>
                <a:gd name="T9" fmla="*/ 0 h 15"/>
                <a:gd name="T10" fmla="*/ 0 w 16"/>
                <a:gd name="T11" fmla="*/ 8 h 15"/>
              </a:gdLst>
              <a:ahLst/>
              <a:cxnLst>
                <a:cxn ang="0">
                  <a:pos x="T0" y="T1"/>
                </a:cxn>
                <a:cxn ang="0">
                  <a:pos x="T2" y="T3"/>
                </a:cxn>
                <a:cxn ang="0">
                  <a:pos x="T4" y="T5"/>
                </a:cxn>
                <a:cxn ang="0">
                  <a:pos x="T6" y="T7"/>
                </a:cxn>
                <a:cxn ang="0">
                  <a:pos x="T8" y="T9"/>
                </a:cxn>
                <a:cxn ang="0">
                  <a:pos x="T10" y="T11"/>
                </a:cxn>
              </a:cxnLst>
              <a:rect l="0" t="0" r="r" b="b"/>
              <a:pathLst>
                <a:path w="16" h="15">
                  <a:moveTo>
                    <a:pt x="0" y="8"/>
                  </a:moveTo>
                  <a:cubicBezTo>
                    <a:pt x="1" y="8"/>
                    <a:pt x="2" y="9"/>
                    <a:pt x="3" y="10"/>
                  </a:cubicBezTo>
                  <a:cubicBezTo>
                    <a:pt x="6" y="11"/>
                    <a:pt x="9" y="13"/>
                    <a:pt x="11" y="15"/>
                  </a:cubicBezTo>
                  <a:cubicBezTo>
                    <a:pt x="16" y="6"/>
                    <a:pt x="16" y="6"/>
                    <a:pt x="16" y="6"/>
                  </a:cubicBezTo>
                  <a:cubicBezTo>
                    <a:pt x="4" y="0"/>
                    <a:pt x="4" y="0"/>
                    <a:pt x="4" y="0"/>
                  </a:cubicBezTo>
                  <a:lnTo>
                    <a:pt x="0" y="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4" name="Freeform: Shape 154"/>
            <p:cNvSpPr>
              <a:spLocks/>
            </p:cNvSpPr>
            <p:nvPr/>
          </p:nvSpPr>
          <p:spPr bwMode="auto">
            <a:xfrm flipH="1">
              <a:off x="3887587" y="1700573"/>
              <a:ext cx="179621" cy="123791"/>
            </a:xfrm>
            <a:custGeom>
              <a:avLst/>
              <a:gdLst>
                <a:gd name="T0" fmla="*/ 21 w 83"/>
                <a:gd name="T1" fmla="*/ 58 h 61"/>
                <a:gd name="T2" fmla="*/ 36 w 83"/>
                <a:gd name="T3" fmla="*/ 61 h 61"/>
                <a:gd name="T4" fmla="*/ 45 w 83"/>
                <a:gd name="T5" fmla="*/ 60 h 61"/>
                <a:gd name="T6" fmla="*/ 64 w 83"/>
                <a:gd name="T7" fmla="*/ 45 h 61"/>
                <a:gd name="T8" fmla="*/ 83 w 83"/>
                <a:gd name="T9" fmla="*/ 9 h 61"/>
                <a:gd name="T10" fmla="*/ 76 w 83"/>
                <a:gd name="T11" fmla="*/ 2 h 61"/>
                <a:gd name="T12" fmla="*/ 72 w 83"/>
                <a:gd name="T13" fmla="*/ 0 h 61"/>
                <a:gd name="T14" fmla="*/ 52 w 83"/>
                <a:gd name="T15" fmla="*/ 38 h 61"/>
                <a:gd name="T16" fmla="*/ 27 w 83"/>
                <a:gd name="T17" fmla="*/ 46 h 61"/>
                <a:gd name="T18" fmla="*/ 20 w 83"/>
                <a:gd name="T19" fmla="*/ 21 h 61"/>
                <a:gd name="T20" fmla="*/ 8 w 83"/>
                <a:gd name="T21" fmla="*/ 15 h 61"/>
                <a:gd name="T22" fmla="*/ 21 w 83"/>
                <a:gd name="T23"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61">
                  <a:moveTo>
                    <a:pt x="21" y="58"/>
                  </a:moveTo>
                  <a:cubicBezTo>
                    <a:pt x="26" y="60"/>
                    <a:pt x="31" y="61"/>
                    <a:pt x="36" y="61"/>
                  </a:cubicBezTo>
                  <a:cubicBezTo>
                    <a:pt x="39" y="61"/>
                    <a:pt x="42" y="61"/>
                    <a:pt x="45" y="60"/>
                  </a:cubicBezTo>
                  <a:cubicBezTo>
                    <a:pt x="53" y="57"/>
                    <a:pt x="60" y="52"/>
                    <a:pt x="64" y="45"/>
                  </a:cubicBezTo>
                  <a:cubicBezTo>
                    <a:pt x="83" y="9"/>
                    <a:pt x="83" y="9"/>
                    <a:pt x="83" y="9"/>
                  </a:cubicBezTo>
                  <a:cubicBezTo>
                    <a:pt x="81" y="6"/>
                    <a:pt x="79" y="3"/>
                    <a:pt x="76" y="2"/>
                  </a:cubicBezTo>
                  <a:cubicBezTo>
                    <a:pt x="74" y="1"/>
                    <a:pt x="73" y="1"/>
                    <a:pt x="72" y="0"/>
                  </a:cubicBezTo>
                  <a:cubicBezTo>
                    <a:pt x="52" y="38"/>
                    <a:pt x="52" y="38"/>
                    <a:pt x="52" y="38"/>
                  </a:cubicBezTo>
                  <a:cubicBezTo>
                    <a:pt x="47" y="47"/>
                    <a:pt x="36" y="51"/>
                    <a:pt x="27" y="46"/>
                  </a:cubicBezTo>
                  <a:cubicBezTo>
                    <a:pt x="19" y="41"/>
                    <a:pt x="15" y="30"/>
                    <a:pt x="20" y="21"/>
                  </a:cubicBezTo>
                  <a:cubicBezTo>
                    <a:pt x="8" y="15"/>
                    <a:pt x="8" y="15"/>
                    <a:pt x="8" y="15"/>
                  </a:cubicBezTo>
                  <a:cubicBezTo>
                    <a:pt x="0" y="30"/>
                    <a:pt x="6" y="50"/>
                    <a:pt x="21" y="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5" name="Freeform: Shape 155"/>
            <p:cNvSpPr>
              <a:spLocks/>
            </p:cNvSpPr>
            <p:nvPr/>
          </p:nvSpPr>
          <p:spPr bwMode="auto">
            <a:xfrm flipH="1">
              <a:off x="3721643" y="1533799"/>
              <a:ext cx="310917" cy="245862"/>
            </a:xfrm>
            <a:custGeom>
              <a:avLst/>
              <a:gdLst>
                <a:gd name="T0" fmla="*/ 108 w 144"/>
                <a:gd name="T1" fmla="*/ 13 h 121"/>
                <a:gd name="T2" fmla="*/ 100 w 144"/>
                <a:gd name="T3" fmla="*/ 7 h 121"/>
                <a:gd name="T4" fmla="*/ 97 w 144"/>
                <a:gd name="T5" fmla="*/ 6 h 121"/>
                <a:gd name="T6" fmla="*/ 68 w 144"/>
                <a:gd name="T7" fmla="*/ 0 h 121"/>
                <a:gd name="T8" fmla="*/ 8 w 144"/>
                <a:gd name="T9" fmla="*/ 36 h 121"/>
                <a:gd name="T10" fmla="*/ 1 w 144"/>
                <a:gd name="T11" fmla="*/ 61 h 121"/>
                <a:gd name="T12" fmla="*/ 0 w 144"/>
                <a:gd name="T13" fmla="*/ 65 h 121"/>
                <a:gd name="T14" fmla="*/ 1 w 144"/>
                <a:gd name="T15" fmla="*/ 67 h 121"/>
                <a:gd name="T16" fmla="*/ 3 w 144"/>
                <a:gd name="T17" fmla="*/ 66 h 121"/>
                <a:gd name="T18" fmla="*/ 6 w 144"/>
                <a:gd name="T19" fmla="*/ 63 h 121"/>
                <a:gd name="T20" fmla="*/ 18 w 144"/>
                <a:gd name="T21" fmla="*/ 59 h 121"/>
                <a:gd name="T22" fmla="*/ 27 w 144"/>
                <a:gd name="T23" fmla="*/ 61 h 121"/>
                <a:gd name="T24" fmla="*/ 37 w 144"/>
                <a:gd name="T25" fmla="*/ 79 h 121"/>
                <a:gd name="T26" fmla="*/ 37 w 144"/>
                <a:gd name="T27" fmla="*/ 83 h 121"/>
                <a:gd name="T28" fmla="*/ 41 w 144"/>
                <a:gd name="T29" fmla="*/ 81 h 121"/>
                <a:gd name="T30" fmla="*/ 52 w 144"/>
                <a:gd name="T31" fmla="*/ 77 h 121"/>
                <a:gd name="T32" fmla="*/ 58 w 144"/>
                <a:gd name="T33" fmla="*/ 78 h 121"/>
                <a:gd name="T34" fmla="*/ 62 w 144"/>
                <a:gd name="T35" fmla="*/ 80 h 121"/>
                <a:gd name="T36" fmla="*/ 69 w 144"/>
                <a:gd name="T37" fmla="*/ 87 h 121"/>
                <a:gd name="T38" fmla="*/ 72 w 144"/>
                <a:gd name="T39" fmla="*/ 98 h 121"/>
                <a:gd name="T40" fmla="*/ 72 w 144"/>
                <a:gd name="T41" fmla="*/ 102 h 121"/>
                <a:gd name="T42" fmla="*/ 75 w 144"/>
                <a:gd name="T43" fmla="*/ 100 h 121"/>
                <a:gd name="T44" fmla="*/ 87 w 144"/>
                <a:gd name="T45" fmla="*/ 96 h 121"/>
                <a:gd name="T46" fmla="*/ 96 w 144"/>
                <a:gd name="T47" fmla="*/ 98 h 121"/>
                <a:gd name="T48" fmla="*/ 107 w 144"/>
                <a:gd name="T49" fmla="*/ 116 h 121"/>
                <a:gd name="T50" fmla="*/ 108 w 144"/>
                <a:gd name="T51" fmla="*/ 121 h 121"/>
                <a:gd name="T52" fmla="*/ 111 w 144"/>
                <a:gd name="T53" fmla="*/ 119 h 121"/>
                <a:gd name="T54" fmla="*/ 128 w 144"/>
                <a:gd name="T55" fmla="*/ 99 h 121"/>
                <a:gd name="T56" fmla="*/ 108 w 144"/>
                <a:gd name="T57" fmla="*/ 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21">
                  <a:moveTo>
                    <a:pt x="108" y="13"/>
                  </a:moveTo>
                  <a:cubicBezTo>
                    <a:pt x="106" y="11"/>
                    <a:pt x="103" y="9"/>
                    <a:pt x="100" y="7"/>
                  </a:cubicBezTo>
                  <a:cubicBezTo>
                    <a:pt x="99" y="7"/>
                    <a:pt x="98" y="6"/>
                    <a:pt x="97" y="6"/>
                  </a:cubicBezTo>
                  <a:cubicBezTo>
                    <a:pt x="88" y="2"/>
                    <a:pt x="78" y="0"/>
                    <a:pt x="68" y="0"/>
                  </a:cubicBezTo>
                  <a:cubicBezTo>
                    <a:pt x="44" y="0"/>
                    <a:pt x="20" y="13"/>
                    <a:pt x="8" y="36"/>
                  </a:cubicBezTo>
                  <a:cubicBezTo>
                    <a:pt x="4" y="44"/>
                    <a:pt x="2" y="52"/>
                    <a:pt x="1" y="61"/>
                  </a:cubicBezTo>
                  <a:cubicBezTo>
                    <a:pt x="1" y="62"/>
                    <a:pt x="0" y="64"/>
                    <a:pt x="0" y="65"/>
                  </a:cubicBezTo>
                  <a:cubicBezTo>
                    <a:pt x="0" y="66"/>
                    <a:pt x="1" y="67"/>
                    <a:pt x="1" y="67"/>
                  </a:cubicBezTo>
                  <a:cubicBezTo>
                    <a:pt x="2" y="67"/>
                    <a:pt x="2" y="67"/>
                    <a:pt x="3" y="66"/>
                  </a:cubicBezTo>
                  <a:cubicBezTo>
                    <a:pt x="4" y="65"/>
                    <a:pt x="5" y="64"/>
                    <a:pt x="6" y="63"/>
                  </a:cubicBezTo>
                  <a:cubicBezTo>
                    <a:pt x="10" y="60"/>
                    <a:pt x="14" y="59"/>
                    <a:pt x="18" y="59"/>
                  </a:cubicBezTo>
                  <a:cubicBezTo>
                    <a:pt x="21" y="59"/>
                    <a:pt x="24" y="60"/>
                    <a:pt x="27" y="61"/>
                  </a:cubicBezTo>
                  <a:cubicBezTo>
                    <a:pt x="34" y="65"/>
                    <a:pt x="37" y="72"/>
                    <a:pt x="37" y="79"/>
                  </a:cubicBezTo>
                  <a:cubicBezTo>
                    <a:pt x="37" y="82"/>
                    <a:pt x="37" y="83"/>
                    <a:pt x="37" y="83"/>
                  </a:cubicBezTo>
                  <a:cubicBezTo>
                    <a:pt x="38" y="83"/>
                    <a:pt x="39" y="82"/>
                    <a:pt x="41" y="81"/>
                  </a:cubicBezTo>
                  <a:cubicBezTo>
                    <a:pt x="44" y="79"/>
                    <a:pt x="48" y="77"/>
                    <a:pt x="52" y="77"/>
                  </a:cubicBezTo>
                  <a:cubicBezTo>
                    <a:pt x="54" y="77"/>
                    <a:pt x="56" y="78"/>
                    <a:pt x="58" y="78"/>
                  </a:cubicBezTo>
                  <a:cubicBezTo>
                    <a:pt x="59" y="79"/>
                    <a:pt x="61" y="79"/>
                    <a:pt x="62" y="80"/>
                  </a:cubicBezTo>
                  <a:cubicBezTo>
                    <a:pt x="65" y="81"/>
                    <a:pt x="67" y="84"/>
                    <a:pt x="69" y="87"/>
                  </a:cubicBezTo>
                  <a:cubicBezTo>
                    <a:pt x="71" y="90"/>
                    <a:pt x="72" y="94"/>
                    <a:pt x="72" y="98"/>
                  </a:cubicBezTo>
                  <a:cubicBezTo>
                    <a:pt x="72" y="100"/>
                    <a:pt x="72" y="102"/>
                    <a:pt x="72" y="102"/>
                  </a:cubicBezTo>
                  <a:cubicBezTo>
                    <a:pt x="73" y="102"/>
                    <a:pt x="74" y="101"/>
                    <a:pt x="75" y="100"/>
                  </a:cubicBezTo>
                  <a:cubicBezTo>
                    <a:pt x="79" y="97"/>
                    <a:pt x="83" y="96"/>
                    <a:pt x="87" y="96"/>
                  </a:cubicBezTo>
                  <a:cubicBezTo>
                    <a:pt x="90" y="96"/>
                    <a:pt x="93" y="97"/>
                    <a:pt x="96" y="98"/>
                  </a:cubicBezTo>
                  <a:cubicBezTo>
                    <a:pt x="103" y="102"/>
                    <a:pt x="107" y="109"/>
                    <a:pt x="107" y="116"/>
                  </a:cubicBezTo>
                  <a:cubicBezTo>
                    <a:pt x="107" y="119"/>
                    <a:pt x="107" y="121"/>
                    <a:pt x="108" y="121"/>
                  </a:cubicBezTo>
                  <a:cubicBezTo>
                    <a:pt x="109" y="121"/>
                    <a:pt x="110" y="120"/>
                    <a:pt x="111" y="119"/>
                  </a:cubicBezTo>
                  <a:cubicBezTo>
                    <a:pt x="118" y="114"/>
                    <a:pt x="124" y="107"/>
                    <a:pt x="128" y="99"/>
                  </a:cubicBezTo>
                  <a:cubicBezTo>
                    <a:pt x="144" y="69"/>
                    <a:pt x="135" y="32"/>
                    <a:pt x="108" y="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6" name="Freeform: Shape 156"/>
            <p:cNvSpPr>
              <a:spLocks/>
            </p:cNvSpPr>
            <p:nvPr/>
          </p:nvSpPr>
          <p:spPr bwMode="auto">
            <a:xfrm flipH="1">
              <a:off x="3154516" y="5014556"/>
              <a:ext cx="334623" cy="305179"/>
            </a:xfrm>
            <a:custGeom>
              <a:avLst/>
              <a:gdLst>
                <a:gd name="T0" fmla="*/ 64 w 155"/>
                <a:gd name="T1" fmla="*/ 117 h 150"/>
                <a:gd name="T2" fmla="*/ 94 w 155"/>
                <a:gd name="T3" fmla="*/ 108 h 150"/>
                <a:gd name="T4" fmla="*/ 136 w 155"/>
                <a:gd name="T5" fmla="*/ 150 h 150"/>
                <a:gd name="T6" fmla="*/ 155 w 155"/>
                <a:gd name="T7" fmla="*/ 131 h 150"/>
                <a:gd name="T8" fmla="*/ 113 w 155"/>
                <a:gd name="T9" fmla="*/ 89 h 150"/>
                <a:gd name="T10" fmla="*/ 105 w 155"/>
                <a:gd name="T11" fmla="*/ 17 h 150"/>
                <a:gd name="T12" fmla="*/ 64 w 155"/>
                <a:gd name="T13" fmla="*/ 0 h 150"/>
                <a:gd name="T14" fmla="*/ 64 w 155"/>
                <a:gd name="T15" fmla="*/ 23 h 150"/>
                <a:gd name="T16" fmla="*/ 75 w 155"/>
                <a:gd name="T17" fmla="*/ 23 h 150"/>
                <a:gd name="T18" fmla="*/ 75 w 155"/>
                <a:gd name="T19" fmla="*/ 47 h 150"/>
                <a:gd name="T20" fmla="*/ 99 w 155"/>
                <a:gd name="T21" fmla="*/ 47 h 150"/>
                <a:gd name="T22" fmla="*/ 99 w 155"/>
                <a:gd name="T23" fmla="*/ 70 h 150"/>
                <a:gd name="T24" fmla="*/ 75 w 155"/>
                <a:gd name="T25" fmla="*/ 70 h 150"/>
                <a:gd name="T26" fmla="*/ 75 w 155"/>
                <a:gd name="T27" fmla="*/ 94 h 150"/>
                <a:gd name="T28" fmla="*/ 64 w 155"/>
                <a:gd name="T29" fmla="*/ 94 h 150"/>
                <a:gd name="T30" fmla="*/ 64 w 155"/>
                <a:gd name="T31" fmla="*/ 117 h 150"/>
                <a:gd name="T32" fmla="*/ 22 w 155"/>
                <a:gd name="T33" fmla="*/ 100 h 150"/>
                <a:gd name="T34" fmla="*/ 64 w 155"/>
                <a:gd name="T35" fmla="*/ 117 h 150"/>
                <a:gd name="T36" fmla="*/ 64 w 155"/>
                <a:gd name="T37" fmla="*/ 94 h 150"/>
                <a:gd name="T38" fmla="*/ 53 w 155"/>
                <a:gd name="T39" fmla="*/ 94 h 150"/>
                <a:gd name="T40" fmla="*/ 53 w 155"/>
                <a:gd name="T41" fmla="*/ 70 h 150"/>
                <a:gd name="T42" fmla="*/ 28 w 155"/>
                <a:gd name="T43" fmla="*/ 70 h 150"/>
                <a:gd name="T44" fmla="*/ 28 w 155"/>
                <a:gd name="T45" fmla="*/ 47 h 150"/>
                <a:gd name="T46" fmla="*/ 28 w 155"/>
                <a:gd name="T47" fmla="*/ 47 h 150"/>
                <a:gd name="T48" fmla="*/ 53 w 155"/>
                <a:gd name="T49" fmla="*/ 47 h 150"/>
                <a:gd name="T50" fmla="*/ 53 w 155"/>
                <a:gd name="T51" fmla="*/ 23 h 150"/>
                <a:gd name="T52" fmla="*/ 64 w 155"/>
                <a:gd name="T53" fmla="*/ 23 h 150"/>
                <a:gd name="T54" fmla="*/ 64 w 155"/>
                <a:gd name="T55" fmla="*/ 0 h 150"/>
                <a:gd name="T56" fmla="*/ 22 w 155"/>
                <a:gd name="T57" fmla="*/ 17 h 150"/>
                <a:gd name="T58" fmla="*/ 22 w 155"/>
                <a:gd name="T59" fmla="*/ 10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 h="150">
                  <a:moveTo>
                    <a:pt x="64" y="117"/>
                  </a:moveTo>
                  <a:cubicBezTo>
                    <a:pt x="74" y="117"/>
                    <a:pt x="85" y="114"/>
                    <a:pt x="94" y="108"/>
                  </a:cubicBezTo>
                  <a:cubicBezTo>
                    <a:pt x="136" y="150"/>
                    <a:pt x="136" y="150"/>
                    <a:pt x="136" y="150"/>
                  </a:cubicBezTo>
                  <a:cubicBezTo>
                    <a:pt x="155" y="131"/>
                    <a:pt x="155" y="131"/>
                    <a:pt x="155" y="131"/>
                  </a:cubicBezTo>
                  <a:cubicBezTo>
                    <a:pt x="113" y="89"/>
                    <a:pt x="113" y="89"/>
                    <a:pt x="113" y="89"/>
                  </a:cubicBezTo>
                  <a:cubicBezTo>
                    <a:pt x="127" y="67"/>
                    <a:pt x="124" y="37"/>
                    <a:pt x="105" y="17"/>
                  </a:cubicBezTo>
                  <a:cubicBezTo>
                    <a:pt x="94" y="6"/>
                    <a:pt x="79" y="0"/>
                    <a:pt x="64" y="0"/>
                  </a:cubicBezTo>
                  <a:cubicBezTo>
                    <a:pt x="64" y="23"/>
                    <a:pt x="64" y="23"/>
                    <a:pt x="64" y="23"/>
                  </a:cubicBezTo>
                  <a:cubicBezTo>
                    <a:pt x="75" y="23"/>
                    <a:pt x="75" y="23"/>
                    <a:pt x="75" y="23"/>
                  </a:cubicBezTo>
                  <a:cubicBezTo>
                    <a:pt x="75" y="47"/>
                    <a:pt x="75" y="47"/>
                    <a:pt x="75" y="47"/>
                  </a:cubicBezTo>
                  <a:cubicBezTo>
                    <a:pt x="99" y="47"/>
                    <a:pt x="99" y="47"/>
                    <a:pt x="99" y="47"/>
                  </a:cubicBezTo>
                  <a:cubicBezTo>
                    <a:pt x="99" y="70"/>
                    <a:pt x="99" y="70"/>
                    <a:pt x="99" y="70"/>
                  </a:cubicBezTo>
                  <a:cubicBezTo>
                    <a:pt x="75" y="70"/>
                    <a:pt x="75" y="70"/>
                    <a:pt x="75" y="70"/>
                  </a:cubicBezTo>
                  <a:cubicBezTo>
                    <a:pt x="75" y="94"/>
                    <a:pt x="75" y="94"/>
                    <a:pt x="75" y="94"/>
                  </a:cubicBezTo>
                  <a:cubicBezTo>
                    <a:pt x="64" y="94"/>
                    <a:pt x="64" y="94"/>
                    <a:pt x="64" y="94"/>
                  </a:cubicBezTo>
                  <a:lnTo>
                    <a:pt x="64" y="117"/>
                  </a:lnTo>
                  <a:close/>
                  <a:moveTo>
                    <a:pt x="22" y="100"/>
                  </a:moveTo>
                  <a:cubicBezTo>
                    <a:pt x="34" y="111"/>
                    <a:pt x="49" y="117"/>
                    <a:pt x="64" y="117"/>
                  </a:cubicBezTo>
                  <a:cubicBezTo>
                    <a:pt x="64" y="94"/>
                    <a:pt x="64" y="94"/>
                    <a:pt x="64" y="94"/>
                  </a:cubicBezTo>
                  <a:cubicBezTo>
                    <a:pt x="53" y="94"/>
                    <a:pt x="53" y="94"/>
                    <a:pt x="53" y="94"/>
                  </a:cubicBezTo>
                  <a:cubicBezTo>
                    <a:pt x="53" y="70"/>
                    <a:pt x="53" y="70"/>
                    <a:pt x="53" y="70"/>
                  </a:cubicBezTo>
                  <a:cubicBezTo>
                    <a:pt x="28" y="70"/>
                    <a:pt x="28" y="70"/>
                    <a:pt x="28" y="70"/>
                  </a:cubicBezTo>
                  <a:cubicBezTo>
                    <a:pt x="28" y="47"/>
                    <a:pt x="28" y="47"/>
                    <a:pt x="28" y="47"/>
                  </a:cubicBezTo>
                  <a:cubicBezTo>
                    <a:pt x="28" y="47"/>
                    <a:pt x="28" y="47"/>
                    <a:pt x="28" y="47"/>
                  </a:cubicBezTo>
                  <a:cubicBezTo>
                    <a:pt x="53" y="47"/>
                    <a:pt x="53" y="47"/>
                    <a:pt x="53" y="47"/>
                  </a:cubicBezTo>
                  <a:cubicBezTo>
                    <a:pt x="53" y="23"/>
                    <a:pt x="53" y="23"/>
                    <a:pt x="53" y="23"/>
                  </a:cubicBezTo>
                  <a:cubicBezTo>
                    <a:pt x="64" y="23"/>
                    <a:pt x="64" y="23"/>
                    <a:pt x="64" y="23"/>
                  </a:cubicBezTo>
                  <a:cubicBezTo>
                    <a:pt x="64" y="0"/>
                    <a:pt x="64" y="0"/>
                    <a:pt x="64" y="0"/>
                  </a:cubicBezTo>
                  <a:cubicBezTo>
                    <a:pt x="49" y="0"/>
                    <a:pt x="34" y="6"/>
                    <a:pt x="22" y="17"/>
                  </a:cubicBezTo>
                  <a:cubicBezTo>
                    <a:pt x="0" y="40"/>
                    <a:pt x="0" y="77"/>
                    <a:pt x="22" y="10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7" name="Freeform: Shape 157"/>
            <p:cNvSpPr>
              <a:spLocks/>
            </p:cNvSpPr>
            <p:nvPr/>
          </p:nvSpPr>
          <p:spPr bwMode="auto">
            <a:xfrm flipH="1">
              <a:off x="4192121" y="4289004"/>
              <a:ext cx="88443" cy="105738"/>
            </a:xfrm>
            <a:custGeom>
              <a:avLst/>
              <a:gdLst>
                <a:gd name="T0" fmla="*/ 0 w 41"/>
                <a:gd name="T1" fmla="*/ 0 h 52"/>
                <a:gd name="T2" fmla="*/ 16 w 41"/>
                <a:gd name="T3" fmla="*/ 52 h 52"/>
                <a:gd name="T4" fmla="*/ 41 w 41"/>
                <a:gd name="T5" fmla="*/ 0 h 52"/>
                <a:gd name="T6" fmla="*/ 0 w 41"/>
                <a:gd name="T7" fmla="*/ 0 h 52"/>
              </a:gdLst>
              <a:ahLst/>
              <a:cxnLst>
                <a:cxn ang="0">
                  <a:pos x="T0" y="T1"/>
                </a:cxn>
                <a:cxn ang="0">
                  <a:pos x="T2" y="T3"/>
                </a:cxn>
                <a:cxn ang="0">
                  <a:pos x="T4" y="T5"/>
                </a:cxn>
                <a:cxn ang="0">
                  <a:pos x="T6" y="T7"/>
                </a:cxn>
              </a:cxnLst>
              <a:rect l="0" t="0" r="r" b="b"/>
              <a:pathLst>
                <a:path w="41" h="52">
                  <a:moveTo>
                    <a:pt x="0" y="0"/>
                  </a:moveTo>
                  <a:cubicBezTo>
                    <a:pt x="1" y="21"/>
                    <a:pt x="7" y="39"/>
                    <a:pt x="16" y="52"/>
                  </a:cubicBezTo>
                  <a:cubicBezTo>
                    <a:pt x="30" y="39"/>
                    <a:pt x="39" y="21"/>
                    <a:pt x="41"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8" name="Freeform: Shape 158"/>
            <p:cNvSpPr>
              <a:spLocks/>
            </p:cNvSpPr>
            <p:nvPr/>
          </p:nvSpPr>
          <p:spPr bwMode="auto">
            <a:xfrm flipH="1">
              <a:off x="4192121" y="4158336"/>
              <a:ext cx="88443" cy="104019"/>
            </a:xfrm>
            <a:custGeom>
              <a:avLst/>
              <a:gdLst>
                <a:gd name="T0" fmla="*/ 16 w 41"/>
                <a:gd name="T1" fmla="*/ 0 h 51"/>
                <a:gd name="T2" fmla="*/ 0 w 41"/>
                <a:gd name="T3" fmla="*/ 51 h 51"/>
                <a:gd name="T4" fmla="*/ 41 w 41"/>
                <a:gd name="T5" fmla="*/ 51 h 51"/>
                <a:gd name="T6" fmla="*/ 16 w 41"/>
                <a:gd name="T7" fmla="*/ 0 h 51"/>
              </a:gdLst>
              <a:ahLst/>
              <a:cxnLst>
                <a:cxn ang="0">
                  <a:pos x="T0" y="T1"/>
                </a:cxn>
                <a:cxn ang="0">
                  <a:pos x="T2" y="T3"/>
                </a:cxn>
                <a:cxn ang="0">
                  <a:pos x="T4" y="T5"/>
                </a:cxn>
                <a:cxn ang="0">
                  <a:pos x="T6" y="T7"/>
                </a:cxn>
              </a:cxnLst>
              <a:rect l="0" t="0" r="r" b="b"/>
              <a:pathLst>
                <a:path w="41" h="51">
                  <a:moveTo>
                    <a:pt x="16" y="0"/>
                  </a:moveTo>
                  <a:cubicBezTo>
                    <a:pt x="7" y="12"/>
                    <a:pt x="1" y="30"/>
                    <a:pt x="0" y="51"/>
                  </a:cubicBezTo>
                  <a:cubicBezTo>
                    <a:pt x="41" y="51"/>
                    <a:pt x="41" y="51"/>
                    <a:pt x="41" y="51"/>
                  </a:cubicBezTo>
                  <a:cubicBezTo>
                    <a:pt x="39" y="31"/>
                    <a:pt x="30" y="13"/>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9" name="Freeform: Shape 159"/>
            <p:cNvSpPr>
              <a:spLocks/>
            </p:cNvSpPr>
            <p:nvPr/>
          </p:nvSpPr>
          <p:spPr bwMode="auto">
            <a:xfrm flipH="1">
              <a:off x="4269622" y="4116213"/>
              <a:ext cx="77501" cy="146142"/>
            </a:xfrm>
            <a:custGeom>
              <a:avLst/>
              <a:gdLst>
                <a:gd name="T0" fmla="*/ 0 w 36"/>
                <a:gd name="T1" fmla="*/ 0 h 72"/>
                <a:gd name="T2" fmla="*/ 0 w 36"/>
                <a:gd name="T3" fmla="*/ 72 h 72"/>
                <a:gd name="T4" fmla="*/ 18 w 36"/>
                <a:gd name="T5" fmla="*/ 72 h 72"/>
                <a:gd name="T6" fmla="*/ 36 w 36"/>
                <a:gd name="T7" fmla="*/ 12 h 72"/>
                <a:gd name="T8" fmla="*/ 0 w 36"/>
                <a:gd name="T9" fmla="*/ 0 h 72"/>
              </a:gdLst>
              <a:ahLst/>
              <a:cxnLst>
                <a:cxn ang="0">
                  <a:pos x="T0" y="T1"/>
                </a:cxn>
                <a:cxn ang="0">
                  <a:pos x="T2" y="T3"/>
                </a:cxn>
                <a:cxn ang="0">
                  <a:pos x="T4" y="T5"/>
                </a:cxn>
                <a:cxn ang="0">
                  <a:pos x="T6" y="T7"/>
                </a:cxn>
                <a:cxn ang="0">
                  <a:pos x="T8" y="T9"/>
                </a:cxn>
              </a:cxnLst>
              <a:rect l="0" t="0" r="r" b="b"/>
              <a:pathLst>
                <a:path w="36" h="72">
                  <a:moveTo>
                    <a:pt x="0" y="0"/>
                  </a:moveTo>
                  <a:cubicBezTo>
                    <a:pt x="0" y="72"/>
                    <a:pt x="0" y="72"/>
                    <a:pt x="0" y="72"/>
                  </a:cubicBezTo>
                  <a:cubicBezTo>
                    <a:pt x="18" y="72"/>
                    <a:pt x="18" y="72"/>
                    <a:pt x="18" y="72"/>
                  </a:cubicBezTo>
                  <a:cubicBezTo>
                    <a:pt x="19" y="48"/>
                    <a:pt x="26" y="27"/>
                    <a:pt x="36" y="12"/>
                  </a:cubicBezTo>
                  <a:cubicBezTo>
                    <a:pt x="26" y="6"/>
                    <a:pt x="13" y="1"/>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0" name="Freeform: Shape 160"/>
            <p:cNvSpPr>
              <a:spLocks/>
            </p:cNvSpPr>
            <p:nvPr/>
          </p:nvSpPr>
          <p:spPr bwMode="auto">
            <a:xfrm flipH="1">
              <a:off x="4375389" y="4289004"/>
              <a:ext cx="80237" cy="146142"/>
            </a:xfrm>
            <a:custGeom>
              <a:avLst/>
              <a:gdLst>
                <a:gd name="T0" fmla="*/ 37 w 37"/>
                <a:gd name="T1" fmla="*/ 72 h 72"/>
                <a:gd name="T2" fmla="*/ 37 w 37"/>
                <a:gd name="T3" fmla="*/ 0 h 72"/>
                <a:gd name="T4" fmla="*/ 18 w 37"/>
                <a:gd name="T5" fmla="*/ 0 h 72"/>
                <a:gd name="T6" fmla="*/ 0 w 37"/>
                <a:gd name="T7" fmla="*/ 59 h 72"/>
                <a:gd name="T8" fmla="*/ 37 w 37"/>
                <a:gd name="T9" fmla="*/ 72 h 72"/>
              </a:gdLst>
              <a:ahLst/>
              <a:cxnLst>
                <a:cxn ang="0">
                  <a:pos x="T0" y="T1"/>
                </a:cxn>
                <a:cxn ang="0">
                  <a:pos x="T2" y="T3"/>
                </a:cxn>
                <a:cxn ang="0">
                  <a:pos x="T4" y="T5"/>
                </a:cxn>
                <a:cxn ang="0">
                  <a:pos x="T6" y="T7"/>
                </a:cxn>
                <a:cxn ang="0">
                  <a:pos x="T8" y="T9"/>
                </a:cxn>
              </a:cxnLst>
              <a:rect l="0" t="0" r="r" b="b"/>
              <a:pathLst>
                <a:path w="37" h="72">
                  <a:moveTo>
                    <a:pt x="37" y="72"/>
                  </a:moveTo>
                  <a:cubicBezTo>
                    <a:pt x="37" y="0"/>
                    <a:pt x="37" y="0"/>
                    <a:pt x="37" y="0"/>
                  </a:cubicBezTo>
                  <a:cubicBezTo>
                    <a:pt x="18" y="0"/>
                    <a:pt x="18" y="0"/>
                    <a:pt x="18" y="0"/>
                  </a:cubicBezTo>
                  <a:cubicBezTo>
                    <a:pt x="17" y="24"/>
                    <a:pt x="10" y="45"/>
                    <a:pt x="0" y="59"/>
                  </a:cubicBezTo>
                  <a:cubicBezTo>
                    <a:pt x="11" y="67"/>
                    <a:pt x="23" y="71"/>
                    <a:pt x="37" y="7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1" name="Freeform: Shape 161"/>
            <p:cNvSpPr>
              <a:spLocks/>
            </p:cNvSpPr>
            <p:nvPr/>
          </p:nvSpPr>
          <p:spPr bwMode="auto">
            <a:xfrm flipH="1">
              <a:off x="4375389" y="4116213"/>
              <a:ext cx="80237" cy="146142"/>
            </a:xfrm>
            <a:custGeom>
              <a:avLst/>
              <a:gdLst>
                <a:gd name="T0" fmla="*/ 18 w 37"/>
                <a:gd name="T1" fmla="*/ 72 h 72"/>
                <a:gd name="T2" fmla="*/ 37 w 37"/>
                <a:gd name="T3" fmla="*/ 72 h 72"/>
                <a:gd name="T4" fmla="*/ 37 w 37"/>
                <a:gd name="T5" fmla="*/ 0 h 72"/>
                <a:gd name="T6" fmla="*/ 0 w 37"/>
                <a:gd name="T7" fmla="*/ 13 h 72"/>
                <a:gd name="T8" fmla="*/ 18 w 37"/>
                <a:gd name="T9" fmla="*/ 72 h 72"/>
              </a:gdLst>
              <a:ahLst/>
              <a:cxnLst>
                <a:cxn ang="0">
                  <a:pos x="T0" y="T1"/>
                </a:cxn>
                <a:cxn ang="0">
                  <a:pos x="T2" y="T3"/>
                </a:cxn>
                <a:cxn ang="0">
                  <a:pos x="T4" y="T5"/>
                </a:cxn>
                <a:cxn ang="0">
                  <a:pos x="T6" y="T7"/>
                </a:cxn>
                <a:cxn ang="0">
                  <a:pos x="T8" y="T9"/>
                </a:cxn>
              </a:cxnLst>
              <a:rect l="0" t="0" r="r" b="b"/>
              <a:pathLst>
                <a:path w="37" h="72">
                  <a:moveTo>
                    <a:pt x="18" y="72"/>
                  </a:moveTo>
                  <a:cubicBezTo>
                    <a:pt x="37" y="72"/>
                    <a:pt x="37" y="72"/>
                    <a:pt x="37" y="72"/>
                  </a:cubicBezTo>
                  <a:cubicBezTo>
                    <a:pt x="37" y="0"/>
                    <a:pt x="37" y="0"/>
                    <a:pt x="37" y="0"/>
                  </a:cubicBezTo>
                  <a:cubicBezTo>
                    <a:pt x="23" y="1"/>
                    <a:pt x="11" y="6"/>
                    <a:pt x="0" y="13"/>
                  </a:cubicBezTo>
                  <a:cubicBezTo>
                    <a:pt x="10" y="28"/>
                    <a:pt x="17" y="48"/>
                    <a:pt x="18" y="7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2" name="Freeform: Shape 162"/>
            <p:cNvSpPr>
              <a:spLocks/>
            </p:cNvSpPr>
            <p:nvPr/>
          </p:nvSpPr>
          <p:spPr bwMode="auto">
            <a:xfrm flipH="1">
              <a:off x="4444684" y="4289004"/>
              <a:ext cx="85707" cy="103159"/>
            </a:xfrm>
            <a:custGeom>
              <a:avLst/>
              <a:gdLst>
                <a:gd name="T0" fmla="*/ 25 w 40"/>
                <a:gd name="T1" fmla="*/ 51 h 51"/>
                <a:gd name="T2" fmla="*/ 40 w 40"/>
                <a:gd name="T3" fmla="*/ 0 h 51"/>
                <a:gd name="T4" fmla="*/ 0 w 40"/>
                <a:gd name="T5" fmla="*/ 0 h 51"/>
                <a:gd name="T6" fmla="*/ 25 w 40"/>
                <a:gd name="T7" fmla="*/ 51 h 51"/>
              </a:gdLst>
              <a:ahLst/>
              <a:cxnLst>
                <a:cxn ang="0">
                  <a:pos x="T0" y="T1"/>
                </a:cxn>
                <a:cxn ang="0">
                  <a:pos x="T2" y="T3"/>
                </a:cxn>
                <a:cxn ang="0">
                  <a:pos x="T4" y="T5"/>
                </a:cxn>
                <a:cxn ang="0">
                  <a:pos x="T6" y="T7"/>
                </a:cxn>
              </a:cxnLst>
              <a:rect l="0" t="0" r="r" b="b"/>
              <a:pathLst>
                <a:path w="40" h="51">
                  <a:moveTo>
                    <a:pt x="25" y="51"/>
                  </a:moveTo>
                  <a:cubicBezTo>
                    <a:pt x="33" y="38"/>
                    <a:pt x="39" y="21"/>
                    <a:pt x="40" y="0"/>
                  </a:cubicBezTo>
                  <a:cubicBezTo>
                    <a:pt x="0" y="0"/>
                    <a:pt x="0" y="0"/>
                    <a:pt x="0" y="0"/>
                  </a:cubicBezTo>
                  <a:cubicBezTo>
                    <a:pt x="1" y="20"/>
                    <a:pt x="11" y="38"/>
                    <a:pt x="25" y="5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3" name="Freeform: Shape 163"/>
            <p:cNvSpPr>
              <a:spLocks/>
            </p:cNvSpPr>
            <p:nvPr/>
          </p:nvSpPr>
          <p:spPr bwMode="auto">
            <a:xfrm flipH="1">
              <a:off x="4444684" y="4158336"/>
              <a:ext cx="85707" cy="104019"/>
            </a:xfrm>
            <a:custGeom>
              <a:avLst/>
              <a:gdLst>
                <a:gd name="T0" fmla="*/ 25 w 40"/>
                <a:gd name="T1" fmla="*/ 0 h 51"/>
                <a:gd name="T2" fmla="*/ 0 w 40"/>
                <a:gd name="T3" fmla="*/ 51 h 51"/>
                <a:gd name="T4" fmla="*/ 40 w 40"/>
                <a:gd name="T5" fmla="*/ 51 h 51"/>
                <a:gd name="T6" fmla="*/ 25 w 40"/>
                <a:gd name="T7" fmla="*/ 0 h 51"/>
              </a:gdLst>
              <a:ahLst/>
              <a:cxnLst>
                <a:cxn ang="0">
                  <a:pos x="T0" y="T1"/>
                </a:cxn>
                <a:cxn ang="0">
                  <a:pos x="T2" y="T3"/>
                </a:cxn>
                <a:cxn ang="0">
                  <a:pos x="T4" y="T5"/>
                </a:cxn>
                <a:cxn ang="0">
                  <a:pos x="T6" y="T7"/>
                </a:cxn>
              </a:cxnLst>
              <a:rect l="0" t="0" r="r" b="b"/>
              <a:pathLst>
                <a:path w="40" h="51">
                  <a:moveTo>
                    <a:pt x="25" y="0"/>
                  </a:moveTo>
                  <a:cubicBezTo>
                    <a:pt x="11" y="13"/>
                    <a:pt x="1" y="31"/>
                    <a:pt x="0" y="51"/>
                  </a:cubicBezTo>
                  <a:cubicBezTo>
                    <a:pt x="40" y="51"/>
                    <a:pt x="40" y="51"/>
                    <a:pt x="40" y="51"/>
                  </a:cubicBezTo>
                  <a:cubicBezTo>
                    <a:pt x="39" y="31"/>
                    <a:pt x="33" y="13"/>
                    <a:pt x="2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4" name="Freeform: Shape 164"/>
            <p:cNvSpPr>
              <a:spLocks/>
            </p:cNvSpPr>
            <p:nvPr/>
          </p:nvSpPr>
          <p:spPr bwMode="auto">
            <a:xfrm flipH="1">
              <a:off x="4269622" y="4289004"/>
              <a:ext cx="77501" cy="146142"/>
            </a:xfrm>
            <a:custGeom>
              <a:avLst/>
              <a:gdLst>
                <a:gd name="T0" fmla="*/ 0 w 36"/>
                <a:gd name="T1" fmla="*/ 72 h 72"/>
                <a:gd name="T2" fmla="*/ 36 w 36"/>
                <a:gd name="T3" fmla="*/ 60 h 72"/>
                <a:gd name="T4" fmla="*/ 18 w 36"/>
                <a:gd name="T5" fmla="*/ 0 h 72"/>
                <a:gd name="T6" fmla="*/ 0 w 36"/>
                <a:gd name="T7" fmla="*/ 0 h 72"/>
                <a:gd name="T8" fmla="*/ 0 w 36"/>
                <a:gd name="T9" fmla="*/ 72 h 72"/>
              </a:gdLst>
              <a:ahLst/>
              <a:cxnLst>
                <a:cxn ang="0">
                  <a:pos x="T0" y="T1"/>
                </a:cxn>
                <a:cxn ang="0">
                  <a:pos x="T2" y="T3"/>
                </a:cxn>
                <a:cxn ang="0">
                  <a:pos x="T4" y="T5"/>
                </a:cxn>
                <a:cxn ang="0">
                  <a:pos x="T6" y="T7"/>
                </a:cxn>
                <a:cxn ang="0">
                  <a:pos x="T8" y="T9"/>
                </a:cxn>
              </a:cxnLst>
              <a:rect l="0" t="0" r="r" b="b"/>
              <a:pathLst>
                <a:path w="36" h="72">
                  <a:moveTo>
                    <a:pt x="0" y="72"/>
                  </a:moveTo>
                  <a:cubicBezTo>
                    <a:pt x="13" y="71"/>
                    <a:pt x="26" y="67"/>
                    <a:pt x="36" y="60"/>
                  </a:cubicBezTo>
                  <a:cubicBezTo>
                    <a:pt x="26" y="45"/>
                    <a:pt x="19" y="24"/>
                    <a:pt x="18" y="0"/>
                  </a:cubicBezTo>
                  <a:cubicBezTo>
                    <a:pt x="0" y="0"/>
                    <a:pt x="0" y="0"/>
                    <a:pt x="0" y="0"/>
                  </a:cubicBezTo>
                  <a:lnTo>
                    <a:pt x="0" y="7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5" name="Freeform: Shape 165"/>
            <p:cNvSpPr>
              <a:spLocks/>
            </p:cNvSpPr>
            <p:nvPr/>
          </p:nvSpPr>
          <p:spPr bwMode="auto">
            <a:xfrm flipH="1">
              <a:off x="1682905" y="4467813"/>
              <a:ext cx="334623" cy="385987"/>
            </a:xfrm>
            <a:custGeom>
              <a:avLst/>
              <a:gdLst>
                <a:gd name="T0" fmla="*/ 108 w 155"/>
                <a:gd name="T1" fmla="*/ 175 h 190"/>
                <a:gd name="T2" fmla="*/ 155 w 155"/>
                <a:gd name="T3" fmla="*/ 190 h 190"/>
                <a:gd name="T4" fmla="*/ 108 w 155"/>
                <a:gd name="T5" fmla="*/ 109 h 190"/>
                <a:gd name="T6" fmla="*/ 98 w 155"/>
                <a:gd name="T7" fmla="*/ 92 h 190"/>
                <a:gd name="T8" fmla="*/ 89 w 155"/>
                <a:gd name="T9" fmla="*/ 132 h 190"/>
                <a:gd name="T10" fmla="*/ 93 w 155"/>
                <a:gd name="T11" fmla="*/ 144 h 190"/>
                <a:gd name="T12" fmla="*/ 89 w 155"/>
                <a:gd name="T13" fmla="*/ 140 h 190"/>
                <a:gd name="T14" fmla="*/ 96 w 155"/>
                <a:gd name="T15" fmla="*/ 161 h 190"/>
                <a:gd name="T16" fmla="*/ 89 w 155"/>
                <a:gd name="T17" fmla="*/ 175 h 190"/>
                <a:gd name="T18" fmla="*/ 89 w 155"/>
                <a:gd name="T19" fmla="*/ 175 h 190"/>
                <a:gd name="T20" fmla="*/ 77 w 155"/>
                <a:gd name="T21" fmla="*/ 161 h 190"/>
                <a:gd name="T22" fmla="*/ 89 w 155"/>
                <a:gd name="T23" fmla="*/ 50 h 190"/>
                <a:gd name="T24" fmla="*/ 82 w 155"/>
                <a:gd name="T25" fmla="*/ 28 h 190"/>
                <a:gd name="T26" fmla="*/ 77 w 155"/>
                <a:gd name="T27" fmla="*/ 56 h 190"/>
                <a:gd name="T28" fmla="*/ 77 w 155"/>
                <a:gd name="T29" fmla="*/ 92 h 190"/>
                <a:gd name="T30" fmla="*/ 85 w 155"/>
                <a:gd name="T31" fmla="*/ 109 h 190"/>
                <a:gd name="T32" fmla="*/ 77 w 155"/>
                <a:gd name="T33" fmla="*/ 129 h 190"/>
                <a:gd name="T34" fmla="*/ 89 w 155"/>
                <a:gd name="T35" fmla="*/ 154 h 190"/>
                <a:gd name="T36" fmla="*/ 84 w 155"/>
                <a:gd name="T37" fmla="*/ 136 h 190"/>
                <a:gd name="T38" fmla="*/ 89 w 155"/>
                <a:gd name="T39" fmla="*/ 50 h 190"/>
                <a:gd name="T40" fmla="*/ 77 w 155"/>
                <a:gd name="T41" fmla="*/ 175 h 190"/>
                <a:gd name="T42" fmla="*/ 77 w 155"/>
                <a:gd name="T43" fmla="*/ 161 h 190"/>
                <a:gd name="T44" fmla="*/ 77 w 155"/>
                <a:gd name="T45" fmla="*/ 161 h 190"/>
                <a:gd name="T46" fmla="*/ 66 w 155"/>
                <a:gd name="T47" fmla="*/ 175 h 190"/>
                <a:gd name="T48" fmla="*/ 77 w 155"/>
                <a:gd name="T49" fmla="*/ 0 h 190"/>
                <a:gd name="T50" fmla="*/ 70 w 155"/>
                <a:gd name="T51" fmla="*/ 28 h 190"/>
                <a:gd name="T52" fmla="*/ 66 w 155"/>
                <a:gd name="T53" fmla="*/ 132 h 190"/>
                <a:gd name="T54" fmla="*/ 66 w 155"/>
                <a:gd name="T55" fmla="*/ 140 h 190"/>
                <a:gd name="T56" fmla="*/ 77 w 155"/>
                <a:gd name="T57" fmla="*/ 143 h 190"/>
                <a:gd name="T58" fmla="*/ 77 w 155"/>
                <a:gd name="T59" fmla="*/ 129 h 190"/>
                <a:gd name="T60" fmla="*/ 68 w 155"/>
                <a:gd name="T61" fmla="*/ 119 h 190"/>
                <a:gd name="T62" fmla="*/ 77 w 155"/>
                <a:gd name="T63" fmla="*/ 109 h 190"/>
                <a:gd name="T64" fmla="*/ 77 w 155"/>
                <a:gd name="T65" fmla="*/ 109 h 190"/>
                <a:gd name="T66" fmla="*/ 77 w 155"/>
                <a:gd name="T67" fmla="*/ 92 h 190"/>
                <a:gd name="T68" fmla="*/ 77 w 155"/>
                <a:gd name="T69" fmla="*/ 56 h 190"/>
                <a:gd name="T70" fmla="*/ 77 w 155"/>
                <a:gd name="T71" fmla="*/ 56 h 190"/>
                <a:gd name="T72" fmla="*/ 0 w 155"/>
                <a:gd name="T73" fmla="*/ 190 h 190"/>
                <a:gd name="T74" fmla="*/ 47 w 155"/>
                <a:gd name="T75" fmla="*/ 175 h 190"/>
                <a:gd name="T76" fmla="*/ 66 w 155"/>
                <a:gd name="T77" fmla="*/ 161 h 190"/>
                <a:gd name="T78" fmla="*/ 66 w 155"/>
                <a:gd name="T79" fmla="*/ 154 h 190"/>
                <a:gd name="T80" fmla="*/ 62 w 155"/>
                <a:gd name="T81" fmla="*/ 144 h 190"/>
                <a:gd name="T82" fmla="*/ 65 w 155"/>
                <a:gd name="T83" fmla="*/ 131 h 190"/>
                <a:gd name="T84" fmla="*/ 66 w 155"/>
                <a:gd name="T85" fmla="*/ 50 h 190"/>
                <a:gd name="T86" fmla="*/ 47 w 155"/>
                <a:gd name="T87" fmla="*/ 92 h 190"/>
                <a:gd name="T88" fmla="*/ 52 w 155"/>
                <a:gd name="T89" fmla="*/ 10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5" h="190">
                  <a:moveTo>
                    <a:pt x="89" y="175"/>
                  </a:moveTo>
                  <a:cubicBezTo>
                    <a:pt x="108" y="175"/>
                    <a:pt x="108" y="175"/>
                    <a:pt x="108" y="175"/>
                  </a:cubicBezTo>
                  <a:cubicBezTo>
                    <a:pt x="124" y="190"/>
                    <a:pt x="124" y="190"/>
                    <a:pt x="124" y="190"/>
                  </a:cubicBezTo>
                  <a:cubicBezTo>
                    <a:pt x="155" y="190"/>
                    <a:pt x="155" y="190"/>
                    <a:pt x="155" y="190"/>
                  </a:cubicBezTo>
                  <a:cubicBezTo>
                    <a:pt x="130" y="177"/>
                    <a:pt x="114" y="142"/>
                    <a:pt x="103" y="109"/>
                  </a:cubicBezTo>
                  <a:cubicBezTo>
                    <a:pt x="108" y="109"/>
                    <a:pt x="108" y="109"/>
                    <a:pt x="108" y="109"/>
                  </a:cubicBezTo>
                  <a:cubicBezTo>
                    <a:pt x="108" y="92"/>
                    <a:pt x="108" y="92"/>
                    <a:pt x="108" y="92"/>
                  </a:cubicBezTo>
                  <a:cubicBezTo>
                    <a:pt x="98" y="92"/>
                    <a:pt x="98" y="92"/>
                    <a:pt x="98" y="92"/>
                  </a:cubicBezTo>
                  <a:cubicBezTo>
                    <a:pt x="94" y="77"/>
                    <a:pt x="91" y="62"/>
                    <a:pt x="89" y="50"/>
                  </a:cubicBezTo>
                  <a:cubicBezTo>
                    <a:pt x="89" y="132"/>
                    <a:pt x="89" y="132"/>
                    <a:pt x="89" y="132"/>
                  </a:cubicBezTo>
                  <a:cubicBezTo>
                    <a:pt x="89" y="131"/>
                    <a:pt x="89" y="131"/>
                    <a:pt x="89" y="131"/>
                  </a:cubicBezTo>
                  <a:cubicBezTo>
                    <a:pt x="90" y="135"/>
                    <a:pt x="92" y="140"/>
                    <a:pt x="93" y="144"/>
                  </a:cubicBezTo>
                  <a:cubicBezTo>
                    <a:pt x="93" y="144"/>
                    <a:pt x="93" y="144"/>
                    <a:pt x="93" y="144"/>
                  </a:cubicBezTo>
                  <a:cubicBezTo>
                    <a:pt x="89" y="140"/>
                    <a:pt x="89" y="140"/>
                    <a:pt x="89" y="140"/>
                  </a:cubicBezTo>
                  <a:cubicBezTo>
                    <a:pt x="89" y="154"/>
                    <a:pt x="89" y="154"/>
                    <a:pt x="89" y="154"/>
                  </a:cubicBezTo>
                  <a:cubicBezTo>
                    <a:pt x="96" y="161"/>
                    <a:pt x="96" y="161"/>
                    <a:pt x="96" y="161"/>
                  </a:cubicBezTo>
                  <a:cubicBezTo>
                    <a:pt x="89" y="161"/>
                    <a:pt x="89" y="161"/>
                    <a:pt x="89" y="161"/>
                  </a:cubicBezTo>
                  <a:lnTo>
                    <a:pt x="89" y="175"/>
                  </a:lnTo>
                  <a:close/>
                  <a:moveTo>
                    <a:pt x="77" y="175"/>
                  </a:moveTo>
                  <a:cubicBezTo>
                    <a:pt x="89" y="175"/>
                    <a:pt x="89" y="175"/>
                    <a:pt x="89" y="175"/>
                  </a:cubicBezTo>
                  <a:cubicBezTo>
                    <a:pt x="89" y="161"/>
                    <a:pt x="89" y="161"/>
                    <a:pt x="89" y="161"/>
                  </a:cubicBezTo>
                  <a:cubicBezTo>
                    <a:pt x="77" y="161"/>
                    <a:pt x="77" y="161"/>
                    <a:pt x="77" y="161"/>
                  </a:cubicBezTo>
                  <a:cubicBezTo>
                    <a:pt x="77" y="175"/>
                    <a:pt x="77" y="175"/>
                    <a:pt x="77" y="175"/>
                  </a:cubicBezTo>
                  <a:close/>
                  <a:moveTo>
                    <a:pt x="89" y="50"/>
                  </a:moveTo>
                  <a:cubicBezTo>
                    <a:pt x="86" y="37"/>
                    <a:pt x="85" y="28"/>
                    <a:pt x="85" y="28"/>
                  </a:cubicBezTo>
                  <a:cubicBezTo>
                    <a:pt x="82" y="28"/>
                    <a:pt x="82" y="28"/>
                    <a:pt x="82" y="28"/>
                  </a:cubicBezTo>
                  <a:cubicBezTo>
                    <a:pt x="77" y="0"/>
                    <a:pt x="77" y="0"/>
                    <a:pt x="77" y="0"/>
                  </a:cubicBezTo>
                  <a:cubicBezTo>
                    <a:pt x="77" y="56"/>
                    <a:pt x="77" y="56"/>
                    <a:pt x="77" y="56"/>
                  </a:cubicBezTo>
                  <a:cubicBezTo>
                    <a:pt x="77" y="57"/>
                    <a:pt x="79" y="84"/>
                    <a:pt x="81" y="92"/>
                  </a:cubicBezTo>
                  <a:cubicBezTo>
                    <a:pt x="77" y="92"/>
                    <a:pt x="77" y="92"/>
                    <a:pt x="77" y="92"/>
                  </a:cubicBezTo>
                  <a:cubicBezTo>
                    <a:pt x="77" y="109"/>
                    <a:pt x="77" y="109"/>
                    <a:pt x="77" y="109"/>
                  </a:cubicBezTo>
                  <a:cubicBezTo>
                    <a:pt x="85" y="109"/>
                    <a:pt x="85" y="109"/>
                    <a:pt x="85" y="109"/>
                  </a:cubicBezTo>
                  <a:cubicBezTo>
                    <a:pt x="85" y="109"/>
                    <a:pt x="85" y="113"/>
                    <a:pt x="87" y="119"/>
                  </a:cubicBezTo>
                  <a:cubicBezTo>
                    <a:pt x="77" y="129"/>
                    <a:pt x="77" y="129"/>
                    <a:pt x="77" y="129"/>
                  </a:cubicBezTo>
                  <a:cubicBezTo>
                    <a:pt x="77" y="143"/>
                    <a:pt x="77" y="143"/>
                    <a:pt x="77" y="143"/>
                  </a:cubicBezTo>
                  <a:cubicBezTo>
                    <a:pt x="89" y="154"/>
                    <a:pt x="89" y="154"/>
                    <a:pt x="89" y="154"/>
                  </a:cubicBezTo>
                  <a:cubicBezTo>
                    <a:pt x="89" y="140"/>
                    <a:pt x="89" y="140"/>
                    <a:pt x="89" y="140"/>
                  </a:cubicBezTo>
                  <a:cubicBezTo>
                    <a:pt x="84" y="136"/>
                    <a:pt x="84" y="136"/>
                    <a:pt x="84" y="136"/>
                  </a:cubicBezTo>
                  <a:cubicBezTo>
                    <a:pt x="89" y="132"/>
                    <a:pt x="89" y="132"/>
                    <a:pt x="89" y="132"/>
                  </a:cubicBezTo>
                  <a:lnTo>
                    <a:pt x="89" y="50"/>
                  </a:lnTo>
                  <a:close/>
                  <a:moveTo>
                    <a:pt x="66" y="175"/>
                  </a:moveTo>
                  <a:cubicBezTo>
                    <a:pt x="77" y="175"/>
                    <a:pt x="77" y="175"/>
                    <a:pt x="77" y="175"/>
                  </a:cubicBezTo>
                  <a:cubicBezTo>
                    <a:pt x="77" y="175"/>
                    <a:pt x="77" y="175"/>
                    <a:pt x="77" y="175"/>
                  </a:cubicBezTo>
                  <a:cubicBezTo>
                    <a:pt x="77" y="161"/>
                    <a:pt x="77" y="161"/>
                    <a:pt x="77" y="161"/>
                  </a:cubicBezTo>
                  <a:cubicBezTo>
                    <a:pt x="77" y="161"/>
                    <a:pt x="77" y="161"/>
                    <a:pt x="77" y="161"/>
                  </a:cubicBezTo>
                  <a:cubicBezTo>
                    <a:pt x="77" y="161"/>
                    <a:pt x="77" y="161"/>
                    <a:pt x="77" y="161"/>
                  </a:cubicBezTo>
                  <a:cubicBezTo>
                    <a:pt x="66" y="161"/>
                    <a:pt x="66" y="161"/>
                    <a:pt x="66" y="161"/>
                  </a:cubicBezTo>
                  <a:cubicBezTo>
                    <a:pt x="66" y="175"/>
                    <a:pt x="66" y="175"/>
                    <a:pt x="66" y="175"/>
                  </a:cubicBezTo>
                  <a:close/>
                  <a:moveTo>
                    <a:pt x="77" y="0"/>
                  </a:moveTo>
                  <a:cubicBezTo>
                    <a:pt x="77" y="0"/>
                    <a:pt x="77" y="0"/>
                    <a:pt x="77" y="0"/>
                  </a:cubicBezTo>
                  <a:cubicBezTo>
                    <a:pt x="72" y="28"/>
                    <a:pt x="72" y="28"/>
                    <a:pt x="72" y="28"/>
                  </a:cubicBezTo>
                  <a:cubicBezTo>
                    <a:pt x="70" y="28"/>
                    <a:pt x="70" y="28"/>
                    <a:pt x="70" y="28"/>
                  </a:cubicBezTo>
                  <a:cubicBezTo>
                    <a:pt x="70" y="28"/>
                    <a:pt x="69" y="37"/>
                    <a:pt x="66" y="50"/>
                  </a:cubicBezTo>
                  <a:cubicBezTo>
                    <a:pt x="66" y="132"/>
                    <a:pt x="66" y="132"/>
                    <a:pt x="66" y="132"/>
                  </a:cubicBezTo>
                  <a:cubicBezTo>
                    <a:pt x="70" y="136"/>
                    <a:pt x="70" y="136"/>
                    <a:pt x="70" y="136"/>
                  </a:cubicBezTo>
                  <a:cubicBezTo>
                    <a:pt x="66" y="140"/>
                    <a:pt x="66" y="140"/>
                    <a:pt x="66" y="140"/>
                  </a:cubicBezTo>
                  <a:cubicBezTo>
                    <a:pt x="66" y="154"/>
                    <a:pt x="66" y="154"/>
                    <a:pt x="66" y="154"/>
                  </a:cubicBezTo>
                  <a:cubicBezTo>
                    <a:pt x="77" y="143"/>
                    <a:pt x="77" y="143"/>
                    <a:pt x="77" y="143"/>
                  </a:cubicBezTo>
                  <a:cubicBezTo>
                    <a:pt x="77" y="143"/>
                    <a:pt x="77" y="143"/>
                    <a:pt x="77" y="143"/>
                  </a:cubicBezTo>
                  <a:cubicBezTo>
                    <a:pt x="77" y="129"/>
                    <a:pt x="77" y="129"/>
                    <a:pt x="77" y="129"/>
                  </a:cubicBezTo>
                  <a:cubicBezTo>
                    <a:pt x="77" y="129"/>
                    <a:pt x="77" y="129"/>
                    <a:pt x="77" y="129"/>
                  </a:cubicBezTo>
                  <a:cubicBezTo>
                    <a:pt x="68" y="119"/>
                    <a:pt x="68" y="119"/>
                    <a:pt x="68" y="119"/>
                  </a:cubicBezTo>
                  <a:cubicBezTo>
                    <a:pt x="69" y="113"/>
                    <a:pt x="70" y="109"/>
                    <a:pt x="70" y="109"/>
                  </a:cubicBezTo>
                  <a:cubicBezTo>
                    <a:pt x="77" y="109"/>
                    <a:pt x="77" y="109"/>
                    <a:pt x="77" y="109"/>
                  </a:cubicBezTo>
                  <a:cubicBezTo>
                    <a:pt x="77" y="109"/>
                    <a:pt x="77" y="109"/>
                    <a:pt x="77" y="109"/>
                  </a:cubicBezTo>
                  <a:cubicBezTo>
                    <a:pt x="77" y="109"/>
                    <a:pt x="77" y="109"/>
                    <a:pt x="77" y="109"/>
                  </a:cubicBezTo>
                  <a:cubicBezTo>
                    <a:pt x="77" y="92"/>
                    <a:pt x="77" y="92"/>
                    <a:pt x="77" y="92"/>
                  </a:cubicBezTo>
                  <a:cubicBezTo>
                    <a:pt x="77" y="92"/>
                    <a:pt x="77" y="92"/>
                    <a:pt x="77" y="92"/>
                  </a:cubicBezTo>
                  <a:cubicBezTo>
                    <a:pt x="74" y="92"/>
                    <a:pt x="74" y="92"/>
                    <a:pt x="74" y="92"/>
                  </a:cubicBezTo>
                  <a:cubicBezTo>
                    <a:pt x="76" y="84"/>
                    <a:pt x="77" y="56"/>
                    <a:pt x="77" y="56"/>
                  </a:cubicBezTo>
                  <a:cubicBezTo>
                    <a:pt x="77" y="56"/>
                    <a:pt x="77" y="56"/>
                    <a:pt x="77" y="56"/>
                  </a:cubicBezTo>
                  <a:cubicBezTo>
                    <a:pt x="77" y="56"/>
                    <a:pt x="77" y="56"/>
                    <a:pt x="77" y="56"/>
                  </a:cubicBezTo>
                  <a:lnTo>
                    <a:pt x="77" y="0"/>
                  </a:lnTo>
                  <a:close/>
                  <a:moveTo>
                    <a:pt x="0" y="190"/>
                  </a:moveTo>
                  <a:cubicBezTo>
                    <a:pt x="31" y="190"/>
                    <a:pt x="31" y="190"/>
                    <a:pt x="31" y="190"/>
                  </a:cubicBezTo>
                  <a:cubicBezTo>
                    <a:pt x="47" y="175"/>
                    <a:pt x="47" y="175"/>
                    <a:pt x="47" y="175"/>
                  </a:cubicBezTo>
                  <a:cubicBezTo>
                    <a:pt x="66" y="175"/>
                    <a:pt x="66" y="175"/>
                    <a:pt x="66" y="175"/>
                  </a:cubicBezTo>
                  <a:cubicBezTo>
                    <a:pt x="66" y="161"/>
                    <a:pt x="66" y="161"/>
                    <a:pt x="66" y="161"/>
                  </a:cubicBezTo>
                  <a:cubicBezTo>
                    <a:pt x="59" y="161"/>
                    <a:pt x="59" y="161"/>
                    <a:pt x="59" y="161"/>
                  </a:cubicBezTo>
                  <a:cubicBezTo>
                    <a:pt x="66" y="154"/>
                    <a:pt x="66" y="154"/>
                    <a:pt x="66" y="154"/>
                  </a:cubicBezTo>
                  <a:cubicBezTo>
                    <a:pt x="66" y="140"/>
                    <a:pt x="66" y="140"/>
                    <a:pt x="66" y="140"/>
                  </a:cubicBezTo>
                  <a:cubicBezTo>
                    <a:pt x="62" y="144"/>
                    <a:pt x="62" y="144"/>
                    <a:pt x="62" y="144"/>
                  </a:cubicBezTo>
                  <a:cubicBezTo>
                    <a:pt x="63" y="140"/>
                    <a:pt x="64" y="135"/>
                    <a:pt x="65" y="131"/>
                  </a:cubicBezTo>
                  <a:cubicBezTo>
                    <a:pt x="65" y="131"/>
                    <a:pt x="65" y="131"/>
                    <a:pt x="65" y="131"/>
                  </a:cubicBezTo>
                  <a:cubicBezTo>
                    <a:pt x="66" y="132"/>
                    <a:pt x="66" y="132"/>
                    <a:pt x="66" y="132"/>
                  </a:cubicBezTo>
                  <a:cubicBezTo>
                    <a:pt x="66" y="50"/>
                    <a:pt x="66" y="50"/>
                    <a:pt x="66" y="50"/>
                  </a:cubicBezTo>
                  <a:cubicBezTo>
                    <a:pt x="64" y="62"/>
                    <a:pt x="61" y="77"/>
                    <a:pt x="57" y="92"/>
                  </a:cubicBezTo>
                  <a:cubicBezTo>
                    <a:pt x="47" y="92"/>
                    <a:pt x="47" y="92"/>
                    <a:pt x="47" y="92"/>
                  </a:cubicBezTo>
                  <a:cubicBezTo>
                    <a:pt x="47" y="109"/>
                    <a:pt x="47" y="109"/>
                    <a:pt x="47" y="109"/>
                  </a:cubicBezTo>
                  <a:cubicBezTo>
                    <a:pt x="52" y="109"/>
                    <a:pt x="52" y="109"/>
                    <a:pt x="52" y="109"/>
                  </a:cubicBezTo>
                  <a:cubicBezTo>
                    <a:pt x="41" y="142"/>
                    <a:pt x="25" y="177"/>
                    <a:pt x="0" y="19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6" name="Freeform: Shape 166"/>
            <p:cNvSpPr>
              <a:spLocks/>
            </p:cNvSpPr>
            <p:nvPr/>
          </p:nvSpPr>
          <p:spPr bwMode="auto">
            <a:xfrm flipH="1">
              <a:off x="1236134" y="2415808"/>
              <a:ext cx="134032" cy="361916"/>
            </a:xfrm>
            <a:custGeom>
              <a:avLst/>
              <a:gdLst>
                <a:gd name="T0" fmla="*/ 8 w 62"/>
                <a:gd name="T1" fmla="*/ 21 h 178"/>
                <a:gd name="T2" fmla="*/ 1 w 62"/>
                <a:gd name="T3" fmla="*/ 43 h 178"/>
                <a:gd name="T4" fmla="*/ 6 w 62"/>
                <a:gd name="T5" fmla="*/ 62 h 178"/>
                <a:gd name="T6" fmla="*/ 23 w 62"/>
                <a:gd name="T7" fmla="*/ 82 h 178"/>
                <a:gd name="T8" fmla="*/ 23 w 62"/>
                <a:gd name="T9" fmla="*/ 178 h 178"/>
                <a:gd name="T10" fmla="*/ 40 w 62"/>
                <a:gd name="T11" fmla="*/ 178 h 178"/>
                <a:gd name="T12" fmla="*/ 40 w 62"/>
                <a:gd name="T13" fmla="*/ 82 h 178"/>
                <a:gd name="T14" fmla="*/ 57 w 62"/>
                <a:gd name="T15" fmla="*/ 62 h 178"/>
                <a:gd name="T16" fmla="*/ 61 w 62"/>
                <a:gd name="T17" fmla="*/ 43 h 178"/>
                <a:gd name="T18" fmla="*/ 55 w 62"/>
                <a:gd name="T19" fmla="*/ 21 h 178"/>
                <a:gd name="T20" fmla="*/ 41 w 62"/>
                <a:gd name="T21" fmla="*/ 1 h 178"/>
                <a:gd name="T22" fmla="*/ 46 w 62"/>
                <a:gd name="T23" fmla="*/ 42 h 178"/>
                <a:gd name="T24" fmla="*/ 40 w 62"/>
                <a:gd name="T25" fmla="*/ 42 h 178"/>
                <a:gd name="T26" fmla="*/ 36 w 62"/>
                <a:gd name="T27" fmla="*/ 0 h 178"/>
                <a:gd name="T28" fmla="*/ 31 w 62"/>
                <a:gd name="T29" fmla="*/ 0 h 178"/>
                <a:gd name="T30" fmla="*/ 27 w 62"/>
                <a:gd name="T31" fmla="*/ 0 h 178"/>
                <a:gd name="T32" fmla="*/ 22 w 62"/>
                <a:gd name="T33" fmla="*/ 42 h 178"/>
                <a:gd name="T34" fmla="*/ 17 w 62"/>
                <a:gd name="T35" fmla="*/ 42 h 178"/>
                <a:gd name="T36" fmla="*/ 21 w 62"/>
                <a:gd name="T37" fmla="*/ 1 h 178"/>
                <a:gd name="T38" fmla="*/ 8 w 62"/>
                <a:gd name="T39" fmla="*/ 2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178">
                  <a:moveTo>
                    <a:pt x="8" y="21"/>
                  </a:moveTo>
                  <a:cubicBezTo>
                    <a:pt x="5" y="29"/>
                    <a:pt x="2" y="36"/>
                    <a:pt x="1" y="43"/>
                  </a:cubicBezTo>
                  <a:cubicBezTo>
                    <a:pt x="0" y="51"/>
                    <a:pt x="2" y="56"/>
                    <a:pt x="6" y="62"/>
                  </a:cubicBezTo>
                  <a:cubicBezTo>
                    <a:pt x="9" y="68"/>
                    <a:pt x="15" y="77"/>
                    <a:pt x="23" y="82"/>
                  </a:cubicBezTo>
                  <a:cubicBezTo>
                    <a:pt x="23" y="178"/>
                    <a:pt x="23" y="178"/>
                    <a:pt x="23" y="178"/>
                  </a:cubicBezTo>
                  <a:cubicBezTo>
                    <a:pt x="40" y="178"/>
                    <a:pt x="40" y="178"/>
                    <a:pt x="40" y="178"/>
                  </a:cubicBezTo>
                  <a:cubicBezTo>
                    <a:pt x="40" y="82"/>
                    <a:pt x="40" y="82"/>
                    <a:pt x="40" y="82"/>
                  </a:cubicBezTo>
                  <a:cubicBezTo>
                    <a:pt x="47" y="78"/>
                    <a:pt x="53" y="68"/>
                    <a:pt x="57" y="62"/>
                  </a:cubicBezTo>
                  <a:cubicBezTo>
                    <a:pt x="60" y="56"/>
                    <a:pt x="62" y="51"/>
                    <a:pt x="61" y="43"/>
                  </a:cubicBezTo>
                  <a:cubicBezTo>
                    <a:pt x="60" y="36"/>
                    <a:pt x="57" y="29"/>
                    <a:pt x="55" y="21"/>
                  </a:cubicBezTo>
                  <a:cubicBezTo>
                    <a:pt x="53" y="16"/>
                    <a:pt x="49" y="2"/>
                    <a:pt x="41" y="1"/>
                  </a:cubicBezTo>
                  <a:cubicBezTo>
                    <a:pt x="46" y="42"/>
                    <a:pt x="46" y="42"/>
                    <a:pt x="46" y="42"/>
                  </a:cubicBezTo>
                  <a:cubicBezTo>
                    <a:pt x="40" y="42"/>
                    <a:pt x="40" y="42"/>
                    <a:pt x="40" y="42"/>
                  </a:cubicBezTo>
                  <a:cubicBezTo>
                    <a:pt x="36" y="0"/>
                    <a:pt x="36" y="0"/>
                    <a:pt x="36" y="0"/>
                  </a:cubicBezTo>
                  <a:cubicBezTo>
                    <a:pt x="31" y="0"/>
                    <a:pt x="31" y="0"/>
                    <a:pt x="31" y="0"/>
                  </a:cubicBezTo>
                  <a:cubicBezTo>
                    <a:pt x="27" y="0"/>
                    <a:pt x="27" y="0"/>
                    <a:pt x="27" y="0"/>
                  </a:cubicBezTo>
                  <a:cubicBezTo>
                    <a:pt x="22" y="42"/>
                    <a:pt x="22" y="42"/>
                    <a:pt x="22" y="42"/>
                  </a:cubicBezTo>
                  <a:cubicBezTo>
                    <a:pt x="17" y="42"/>
                    <a:pt x="17" y="42"/>
                    <a:pt x="17" y="42"/>
                  </a:cubicBezTo>
                  <a:cubicBezTo>
                    <a:pt x="21" y="1"/>
                    <a:pt x="21" y="1"/>
                    <a:pt x="21" y="1"/>
                  </a:cubicBezTo>
                  <a:cubicBezTo>
                    <a:pt x="14" y="2"/>
                    <a:pt x="10" y="16"/>
                    <a:pt x="8" y="2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7" name="Freeform: Shape 167"/>
            <p:cNvSpPr>
              <a:spLocks/>
            </p:cNvSpPr>
            <p:nvPr/>
          </p:nvSpPr>
          <p:spPr bwMode="auto">
            <a:xfrm flipH="1">
              <a:off x="1054690" y="2409791"/>
              <a:ext cx="140414" cy="367934"/>
            </a:xfrm>
            <a:custGeom>
              <a:avLst/>
              <a:gdLst>
                <a:gd name="T0" fmla="*/ 41 w 65"/>
                <a:gd name="T1" fmla="*/ 181 h 181"/>
                <a:gd name="T2" fmla="*/ 41 w 65"/>
                <a:gd name="T3" fmla="*/ 86 h 181"/>
                <a:gd name="T4" fmla="*/ 65 w 65"/>
                <a:gd name="T5" fmla="*/ 48 h 181"/>
                <a:gd name="T6" fmla="*/ 33 w 65"/>
                <a:gd name="T7" fmla="*/ 0 h 181"/>
                <a:gd name="T8" fmla="*/ 0 w 65"/>
                <a:gd name="T9" fmla="*/ 48 h 181"/>
                <a:gd name="T10" fmla="*/ 24 w 65"/>
                <a:gd name="T11" fmla="*/ 86 h 181"/>
                <a:gd name="T12" fmla="*/ 24 w 65"/>
                <a:gd name="T13" fmla="*/ 181 h 181"/>
                <a:gd name="T14" fmla="*/ 41 w 65"/>
                <a:gd name="T15" fmla="*/ 181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181">
                  <a:moveTo>
                    <a:pt x="41" y="181"/>
                  </a:moveTo>
                  <a:cubicBezTo>
                    <a:pt x="41" y="86"/>
                    <a:pt x="41" y="86"/>
                    <a:pt x="41" y="86"/>
                  </a:cubicBezTo>
                  <a:cubicBezTo>
                    <a:pt x="55" y="82"/>
                    <a:pt x="65" y="66"/>
                    <a:pt x="65" y="48"/>
                  </a:cubicBezTo>
                  <a:cubicBezTo>
                    <a:pt x="65" y="26"/>
                    <a:pt x="51" y="0"/>
                    <a:pt x="33" y="0"/>
                  </a:cubicBezTo>
                  <a:cubicBezTo>
                    <a:pt x="15" y="0"/>
                    <a:pt x="0" y="26"/>
                    <a:pt x="0" y="48"/>
                  </a:cubicBezTo>
                  <a:cubicBezTo>
                    <a:pt x="0" y="66"/>
                    <a:pt x="10" y="82"/>
                    <a:pt x="24" y="86"/>
                  </a:cubicBezTo>
                  <a:cubicBezTo>
                    <a:pt x="24" y="181"/>
                    <a:pt x="24" y="181"/>
                    <a:pt x="24" y="181"/>
                  </a:cubicBezTo>
                  <a:lnTo>
                    <a:pt x="41" y="18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8" name="Freeform: Shape 168"/>
            <p:cNvSpPr>
              <a:spLocks/>
            </p:cNvSpPr>
            <p:nvPr/>
          </p:nvSpPr>
          <p:spPr bwMode="auto">
            <a:xfrm flipH="1">
              <a:off x="2488006" y="1681660"/>
              <a:ext cx="333711" cy="79948"/>
            </a:xfrm>
            <a:custGeom>
              <a:avLst/>
              <a:gdLst>
                <a:gd name="T0" fmla="*/ 182 w 366"/>
                <a:gd name="T1" fmla="*/ 76 h 93"/>
                <a:gd name="T2" fmla="*/ 314 w 366"/>
                <a:gd name="T3" fmla="*/ 76 h 93"/>
                <a:gd name="T4" fmla="*/ 324 w 366"/>
                <a:gd name="T5" fmla="*/ 93 h 93"/>
                <a:gd name="T6" fmla="*/ 366 w 366"/>
                <a:gd name="T7" fmla="*/ 93 h 93"/>
                <a:gd name="T8" fmla="*/ 298 w 366"/>
                <a:gd name="T9" fmla="*/ 0 h 93"/>
                <a:gd name="T10" fmla="*/ 255 w 366"/>
                <a:gd name="T11" fmla="*/ 0 h 93"/>
                <a:gd name="T12" fmla="*/ 265 w 366"/>
                <a:gd name="T13" fmla="*/ 12 h 93"/>
                <a:gd name="T14" fmla="*/ 182 w 366"/>
                <a:gd name="T15" fmla="*/ 12 h 93"/>
                <a:gd name="T16" fmla="*/ 182 w 366"/>
                <a:gd name="T17" fmla="*/ 36 h 93"/>
                <a:gd name="T18" fmla="*/ 284 w 366"/>
                <a:gd name="T19" fmla="*/ 36 h 93"/>
                <a:gd name="T20" fmla="*/ 295 w 366"/>
                <a:gd name="T21" fmla="*/ 52 h 93"/>
                <a:gd name="T22" fmla="*/ 182 w 366"/>
                <a:gd name="T23" fmla="*/ 52 h 93"/>
                <a:gd name="T24" fmla="*/ 182 w 366"/>
                <a:gd name="T25" fmla="*/ 76 h 93"/>
                <a:gd name="T26" fmla="*/ 52 w 366"/>
                <a:gd name="T27" fmla="*/ 76 h 93"/>
                <a:gd name="T28" fmla="*/ 182 w 366"/>
                <a:gd name="T29" fmla="*/ 76 h 93"/>
                <a:gd name="T30" fmla="*/ 182 w 366"/>
                <a:gd name="T31" fmla="*/ 52 h 93"/>
                <a:gd name="T32" fmla="*/ 71 w 366"/>
                <a:gd name="T33" fmla="*/ 52 h 93"/>
                <a:gd name="T34" fmla="*/ 82 w 366"/>
                <a:gd name="T35" fmla="*/ 36 h 93"/>
                <a:gd name="T36" fmla="*/ 82 w 366"/>
                <a:gd name="T37" fmla="*/ 36 h 93"/>
                <a:gd name="T38" fmla="*/ 182 w 366"/>
                <a:gd name="T39" fmla="*/ 36 h 93"/>
                <a:gd name="T40" fmla="*/ 182 w 366"/>
                <a:gd name="T41" fmla="*/ 12 h 93"/>
                <a:gd name="T42" fmla="*/ 101 w 366"/>
                <a:gd name="T43" fmla="*/ 12 h 93"/>
                <a:gd name="T44" fmla="*/ 111 w 366"/>
                <a:gd name="T45" fmla="*/ 0 h 93"/>
                <a:gd name="T46" fmla="*/ 68 w 366"/>
                <a:gd name="T47" fmla="*/ 0 h 93"/>
                <a:gd name="T48" fmla="*/ 0 w 366"/>
                <a:gd name="T49" fmla="*/ 93 h 93"/>
                <a:gd name="T50" fmla="*/ 42 w 366"/>
                <a:gd name="T51" fmla="*/ 93 h 93"/>
                <a:gd name="T52" fmla="*/ 52 w 366"/>
                <a:gd name="T53" fmla="*/ 7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6" h="93">
                  <a:moveTo>
                    <a:pt x="182" y="76"/>
                  </a:moveTo>
                  <a:lnTo>
                    <a:pt x="314" y="76"/>
                  </a:lnTo>
                  <a:lnTo>
                    <a:pt x="324" y="93"/>
                  </a:lnTo>
                  <a:lnTo>
                    <a:pt x="366" y="93"/>
                  </a:lnTo>
                  <a:lnTo>
                    <a:pt x="298" y="0"/>
                  </a:lnTo>
                  <a:lnTo>
                    <a:pt x="255" y="0"/>
                  </a:lnTo>
                  <a:lnTo>
                    <a:pt x="265" y="12"/>
                  </a:lnTo>
                  <a:lnTo>
                    <a:pt x="182" y="12"/>
                  </a:lnTo>
                  <a:lnTo>
                    <a:pt x="182" y="36"/>
                  </a:lnTo>
                  <a:lnTo>
                    <a:pt x="284" y="36"/>
                  </a:lnTo>
                  <a:lnTo>
                    <a:pt x="295" y="52"/>
                  </a:lnTo>
                  <a:lnTo>
                    <a:pt x="182" y="52"/>
                  </a:lnTo>
                  <a:lnTo>
                    <a:pt x="182" y="76"/>
                  </a:lnTo>
                  <a:close/>
                  <a:moveTo>
                    <a:pt x="52" y="76"/>
                  </a:moveTo>
                  <a:lnTo>
                    <a:pt x="182" y="76"/>
                  </a:lnTo>
                  <a:lnTo>
                    <a:pt x="182" y="52"/>
                  </a:lnTo>
                  <a:lnTo>
                    <a:pt x="71" y="52"/>
                  </a:lnTo>
                  <a:lnTo>
                    <a:pt x="82" y="36"/>
                  </a:lnTo>
                  <a:lnTo>
                    <a:pt x="82" y="36"/>
                  </a:lnTo>
                  <a:lnTo>
                    <a:pt x="182" y="36"/>
                  </a:lnTo>
                  <a:lnTo>
                    <a:pt x="182" y="12"/>
                  </a:lnTo>
                  <a:lnTo>
                    <a:pt x="101" y="12"/>
                  </a:lnTo>
                  <a:lnTo>
                    <a:pt x="111" y="0"/>
                  </a:lnTo>
                  <a:lnTo>
                    <a:pt x="68" y="0"/>
                  </a:lnTo>
                  <a:lnTo>
                    <a:pt x="0" y="93"/>
                  </a:lnTo>
                  <a:lnTo>
                    <a:pt x="42" y="93"/>
                  </a:lnTo>
                  <a:lnTo>
                    <a:pt x="52" y="7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9" name="Freeform: Shape 169"/>
            <p:cNvSpPr>
              <a:spLocks/>
            </p:cNvSpPr>
            <p:nvPr/>
          </p:nvSpPr>
          <p:spPr bwMode="auto">
            <a:xfrm flipH="1">
              <a:off x="2498036" y="1374762"/>
              <a:ext cx="306358" cy="297442"/>
            </a:xfrm>
            <a:custGeom>
              <a:avLst/>
              <a:gdLst>
                <a:gd name="T0" fmla="*/ 281 w 336"/>
                <a:gd name="T1" fmla="*/ 0 h 346"/>
                <a:gd name="T2" fmla="*/ 310 w 336"/>
                <a:gd name="T3" fmla="*/ 73 h 346"/>
                <a:gd name="T4" fmla="*/ 310 w 336"/>
                <a:gd name="T5" fmla="*/ 241 h 346"/>
                <a:gd name="T6" fmla="*/ 281 w 336"/>
                <a:gd name="T7" fmla="*/ 275 h 346"/>
                <a:gd name="T8" fmla="*/ 310 w 336"/>
                <a:gd name="T9" fmla="*/ 305 h 346"/>
                <a:gd name="T10" fmla="*/ 281 w 336"/>
                <a:gd name="T11" fmla="*/ 305 h 346"/>
                <a:gd name="T12" fmla="*/ 336 w 336"/>
                <a:gd name="T13" fmla="*/ 346 h 346"/>
                <a:gd name="T14" fmla="*/ 336 w 336"/>
                <a:gd name="T15" fmla="*/ 0 h 346"/>
                <a:gd name="T16" fmla="*/ 168 w 336"/>
                <a:gd name="T17" fmla="*/ 0 h 346"/>
                <a:gd name="T18" fmla="*/ 267 w 336"/>
                <a:gd name="T19" fmla="*/ 24 h 346"/>
                <a:gd name="T20" fmla="*/ 168 w 336"/>
                <a:gd name="T21" fmla="*/ 45 h 346"/>
                <a:gd name="T22" fmla="*/ 281 w 336"/>
                <a:gd name="T23" fmla="*/ 73 h 346"/>
                <a:gd name="T24" fmla="*/ 281 w 336"/>
                <a:gd name="T25" fmla="*/ 0 h 346"/>
                <a:gd name="T26" fmla="*/ 281 w 336"/>
                <a:gd name="T27" fmla="*/ 346 h 346"/>
                <a:gd name="T28" fmla="*/ 250 w 336"/>
                <a:gd name="T29" fmla="*/ 305 h 346"/>
                <a:gd name="T30" fmla="*/ 281 w 336"/>
                <a:gd name="T31" fmla="*/ 275 h 346"/>
                <a:gd name="T32" fmla="*/ 168 w 336"/>
                <a:gd name="T33" fmla="*/ 241 h 346"/>
                <a:gd name="T34" fmla="*/ 168 w 336"/>
                <a:gd name="T35" fmla="*/ 0 h 346"/>
                <a:gd name="T36" fmla="*/ 56 w 336"/>
                <a:gd name="T37" fmla="*/ 73 h 346"/>
                <a:gd name="T38" fmla="*/ 168 w 336"/>
                <a:gd name="T39" fmla="*/ 45 h 346"/>
                <a:gd name="T40" fmla="*/ 71 w 336"/>
                <a:gd name="T41" fmla="*/ 24 h 346"/>
                <a:gd name="T42" fmla="*/ 168 w 336"/>
                <a:gd name="T43" fmla="*/ 24 h 346"/>
                <a:gd name="T44" fmla="*/ 168 w 336"/>
                <a:gd name="T45" fmla="*/ 0 h 346"/>
                <a:gd name="T46" fmla="*/ 168 w 336"/>
                <a:gd name="T47" fmla="*/ 346 h 346"/>
                <a:gd name="T48" fmla="*/ 56 w 336"/>
                <a:gd name="T49" fmla="*/ 241 h 346"/>
                <a:gd name="T50" fmla="*/ 85 w 336"/>
                <a:gd name="T51" fmla="*/ 275 h 346"/>
                <a:gd name="T52" fmla="*/ 85 w 336"/>
                <a:gd name="T53" fmla="*/ 305 h 346"/>
                <a:gd name="T54" fmla="*/ 56 w 336"/>
                <a:gd name="T55" fmla="*/ 346 h 346"/>
                <a:gd name="T56" fmla="*/ 0 w 336"/>
                <a:gd name="T57" fmla="*/ 0 h 346"/>
                <a:gd name="T58" fmla="*/ 56 w 336"/>
                <a:gd name="T59" fmla="*/ 346 h 346"/>
                <a:gd name="T60" fmla="*/ 26 w 336"/>
                <a:gd name="T61" fmla="*/ 305 h 346"/>
                <a:gd name="T62" fmla="*/ 56 w 336"/>
                <a:gd name="T63" fmla="*/ 275 h 346"/>
                <a:gd name="T64" fmla="*/ 26 w 336"/>
                <a:gd name="T65" fmla="*/ 241 h 346"/>
                <a:gd name="T66" fmla="*/ 56 w 336"/>
                <a:gd name="T67" fmla="*/ 73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6" h="346">
                  <a:moveTo>
                    <a:pt x="336" y="0"/>
                  </a:moveTo>
                  <a:lnTo>
                    <a:pt x="281" y="0"/>
                  </a:lnTo>
                  <a:lnTo>
                    <a:pt x="281" y="73"/>
                  </a:lnTo>
                  <a:lnTo>
                    <a:pt x="310" y="73"/>
                  </a:lnTo>
                  <a:lnTo>
                    <a:pt x="310" y="241"/>
                  </a:lnTo>
                  <a:lnTo>
                    <a:pt x="310" y="241"/>
                  </a:lnTo>
                  <a:lnTo>
                    <a:pt x="281" y="241"/>
                  </a:lnTo>
                  <a:lnTo>
                    <a:pt x="281" y="275"/>
                  </a:lnTo>
                  <a:lnTo>
                    <a:pt x="310" y="275"/>
                  </a:lnTo>
                  <a:lnTo>
                    <a:pt x="310" y="305"/>
                  </a:lnTo>
                  <a:lnTo>
                    <a:pt x="310" y="305"/>
                  </a:lnTo>
                  <a:lnTo>
                    <a:pt x="281" y="305"/>
                  </a:lnTo>
                  <a:lnTo>
                    <a:pt x="281" y="346"/>
                  </a:lnTo>
                  <a:lnTo>
                    <a:pt x="336" y="346"/>
                  </a:lnTo>
                  <a:lnTo>
                    <a:pt x="336" y="0"/>
                  </a:lnTo>
                  <a:lnTo>
                    <a:pt x="336" y="0"/>
                  </a:lnTo>
                  <a:close/>
                  <a:moveTo>
                    <a:pt x="281" y="0"/>
                  </a:moveTo>
                  <a:lnTo>
                    <a:pt x="168" y="0"/>
                  </a:lnTo>
                  <a:lnTo>
                    <a:pt x="168" y="24"/>
                  </a:lnTo>
                  <a:lnTo>
                    <a:pt x="267" y="24"/>
                  </a:lnTo>
                  <a:lnTo>
                    <a:pt x="267" y="45"/>
                  </a:lnTo>
                  <a:lnTo>
                    <a:pt x="168" y="45"/>
                  </a:lnTo>
                  <a:lnTo>
                    <a:pt x="168" y="73"/>
                  </a:lnTo>
                  <a:lnTo>
                    <a:pt x="281" y="73"/>
                  </a:lnTo>
                  <a:lnTo>
                    <a:pt x="281" y="0"/>
                  </a:lnTo>
                  <a:lnTo>
                    <a:pt x="281" y="0"/>
                  </a:lnTo>
                  <a:close/>
                  <a:moveTo>
                    <a:pt x="168" y="346"/>
                  </a:moveTo>
                  <a:lnTo>
                    <a:pt x="281" y="346"/>
                  </a:lnTo>
                  <a:lnTo>
                    <a:pt x="281" y="305"/>
                  </a:lnTo>
                  <a:lnTo>
                    <a:pt x="250" y="305"/>
                  </a:lnTo>
                  <a:lnTo>
                    <a:pt x="250" y="275"/>
                  </a:lnTo>
                  <a:lnTo>
                    <a:pt x="281" y="275"/>
                  </a:lnTo>
                  <a:lnTo>
                    <a:pt x="281" y="241"/>
                  </a:lnTo>
                  <a:lnTo>
                    <a:pt x="168" y="241"/>
                  </a:lnTo>
                  <a:lnTo>
                    <a:pt x="168" y="346"/>
                  </a:lnTo>
                  <a:close/>
                  <a:moveTo>
                    <a:pt x="168" y="0"/>
                  </a:moveTo>
                  <a:lnTo>
                    <a:pt x="56" y="0"/>
                  </a:lnTo>
                  <a:lnTo>
                    <a:pt x="56" y="73"/>
                  </a:lnTo>
                  <a:lnTo>
                    <a:pt x="168" y="73"/>
                  </a:lnTo>
                  <a:lnTo>
                    <a:pt x="168" y="45"/>
                  </a:lnTo>
                  <a:lnTo>
                    <a:pt x="71" y="45"/>
                  </a:lnTo>
                  <a:lnTo>
                    <a:pt x="71" y="24"/>
                  </a:lnTo>
                  <a:lnTo>
                    <a:pt x="71" y="24"/>
                  </a:lnTo>
                  <a:lnTo>
                    <a:pt x="168" y="24"/>
                  </a:lnTo>
                  <a:lnTo>
                    <a:pt x="168" y="0"/>
                  </a:lnTo>
                  <a:lnTo>
                    <a:pt x="168" y="0"/>
                  </a:lnTo>
                  <a:close/>
                  <a:moveTo>
                    <a:pt x="56" y="346"/>
                  </a:moveTo>
                  <a:lnTo>
                    <a:pt x="168" y="346"/>
                  </a:lnTo>
                  <a:lnTo>
                    <a:pt x="168" y="241"/>
                  </a:lnTo>
                  <a:lnTo>
                    <a:pt x="56" y="241"/>
                  </a:lnTo>
                  <a:lnTo>
                    <a:pt x="56" y="275"/>
                  </a:lnTo>
                  <a:lnTo>
                    <a:pt x="85" y="275"/>
                  </a:lnTo>
                  <a:lnTo>
                    <a:pt x="85" y="305"/>
                  </a:lnTo>
                  <a:lnTo>
                    <a:pt x="85" y="305"/>
                  </a:lnTo>
                  <a:lnTo>
                    <a:pt x="56" y="305"/>
                  </a:lnTo>
                  <a:lnTo>
                    <a:pt x="56" y="346"/>
                  </a:lnTo>
                  <a:close/>
                  <a:moveTo>
                    <a:pt x="56" y="0"/>
                  </a:moveTo>
                  <a:lnTo>
                    <a:pt x="0" y="0"/>
                  </a:lnTo>
                  <a:lnTo>
                    <a:pt x="0" y="346"/>
                  </a:lnTo>
                  <a:lnTo>
                    <a:pt x="56" y="346"/>
                  </a:lnTo>
                  <a:lnTo>
                    <a:pt x="56" y="305"/>
                  </a:lnTo>
                  <a:lnTo>
                    <a:pt x="26" y="305"/>
                  </a:lnTo>
                  <a:lnTo>
                    <a:pt x="26" y="275"/>
                  </a:lnTo>
                  <a:lnTo>
                    <a:pt x="56" y="275"/>
                  </a:lnTo>
                  <a:lnTo>
                    <a:pt x="56" y="241"/>
                  </a:lnTo>
                  <a:lnTo>
                    <a:pt x="26" y="241"/>
                  </a:lnTo>
                  <a:lnTo>
                    <a:pt x="26" y="73"/>
                  </a:lnTo>
                  <a:lnTo>
                    <a:pt x="56" y="73"/>
                  </a:lnTo>
                  <a:lnTo>
                    <a:pt x="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0" name="Rectangle 170"/>
            <p:cNvSpPr>
              <a:spLocks/>
            </p:cNvSpPr>
            <p:nvPr/>
          </p:nvSpPr>
          <p:spPr bwMode="auto">
            <a:xfrm flipH="1">
              <a:off x="1840643" y="3897859"/>
              <a:ext cx="320946" cy="3524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61" name="Freeform: Shape 171"/>
            <p:cNvSpPr>
              <a:spLocks/>
            </p:cNvSpPr>
            <p:nvPr/>
          </p:nvSpPr>
          <p:spPr bwMode="auto">
            <a:xfrm flipH="1">
              <a:off x="1840643" y="3969211"/>
              <a:ext cx="320946" cy="122071"/>
            </a:xfrm>
            <a:custGeom>
              <a:avLst/>
              <a:gdLst>
                <a:gd name="T0" fmla="*/ 298 w 352"/>
                <a:gd name="T1" fmla="*/ 142 h 142"/>
                <a:gd name="T2" fmla="*/ 352 w 352"/>
                <a:gd name="T3" fmla="*/ 142 h 142"/>
                <a:gd name="T4" fmla="*/ 352 w 352"/>
                <a:gd name="T5" fmla="*/ 0 h 142"/>
                <a:gd name="T6" fmla="*/ 298 w 352"/>
                <a:gd name="T7" fmla="*/ 0 h 142"/>
                <a:gd name="T8" fmla="*/ 298 w 352"/>
                <a:gd name="T9" fmla="*/ 69 h 142"/>
                <a:gd name="T10" fmla="*/ 298 w 352"/>
                <a:gd name="T11" fmla="*/ 69 h 142"/>
                <a:gd name="T12" fmla="*/ 324 w 352"/>
                <a:gd name="T13" fmla="*/ 95 h 142"/>
                <a:gd name="T14" fmla="*/ 298 w 352"/>
                <a:gd name="T15" fmla="*/ 121 h 142"/>
                <a:gd name="T16" fmla="*/ 298 w 352"/>
                <a:gd name="T17" fmla="*/ 142 h 142"/>
                <a:gd name="T18" fmla="*/ 0 w 352"/>
                <a:gd name="T19" fmla="*/ 142 h 142"/>
                <a:gd name="T20" fmla="*/ 298 w 352"/>
                <a:gd name="T21" fmla="*/ 142 h 142"/>
                <a:gd name="T22" fmla="*/ 298 w 352"/>
                <a:gd name="T23" fmla="*/ 121 h 142"/>
                <a:gd name="T24" fmla="*/ 272 w 352"/>
                <a:gd name="T25" fmla="*/ 95 h 142"/>
                <a:gd name="T26" fmla="*/ 298 w 352"/>
                <a:gd name="T27" fmla="*/ 69 h 142"/>
                <a:gd name="T28" fmla="*/ 298 w 352"/>
                <a:gd name="T29" fmla="*/ 0 h 142"/>
                <a:gd name="T30" fmla="*/ 0 w 352"/>
                <a:gd name="T31" fmla="*/ 0 h 142"/>
                <a:gd name="T32" fmla="*/ 0 w 352"/>
                <a:gd name="T33" fmla="*/ 142 h 142"/>
                <a:gd name="T34" fmla="*/ 0 w 352"/>
                <a:gd name="T35" fmla="*/ 142 h 142"/>
                <a:gd name="T36" fmla="*/ 298 w 352"/>
                <a:gd name="T37" fmla="*/ 69 h 142"/>
                <a:gd name="T38" fmla="*/ 298 w 352"/>
                <a:gd name="T39" fmla="*/ 6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142">
                  <a:moveTo>
                    <a:pt x="298" y="142"/>
                  </a:moveTo>
                  <a:lnTo>
                    <a:pt x="352" y="142"/>
                  </a:lnTo>
                  <a:lnTo>
                    <a:pt x="352" y="0"/>
                  </a:lnTo>
                  <a:lnTo>
                    <a:pt x="298" y="0"/>
                  </a:lnTo>
                  <a:lnTo>
                    <a:pt x="298" y="69"/>
                  </a:lnTo>
                  <a:lnTo>
                    <a:pt x="298" y="69"/>
                  </a:lnTo>
                  <a:lnTo>
                    <a:pt x="324" y="95"/>
                  </a:lnTo>
                  <a:lnTo>
                    <a:pt x="298" y="121"/>
                  </a:lnTo>
                  <a:lnTo>
                    <a:pt x="298" y="142"/>
                  </a:lnTo>
                  <a:close/>
                  <a:moveTo>
                    <a:pt x="0" y="142"/>
                  </a:moveTo>
                  <a:lnTo>
                    <a:pt x="298" y="142"/>
                  </a:lnTo>
                  <a:lnTo>
                    <a:pt x="298" y="121"/>
                  </a:lnTo>
                  <a:lnTo>
                    <a:pt x="272" y="95"/>
                  </a:lnTo>
                  <a:lnTo>
                    <a:pt x="298" y="69"/>
                  </a:lnTo>
                  <a:lnTo>
                    <a:pt x="298" y="0"/>
                  </a:lnTo>
                  <a:lnTo>
                    <a:pt x="0" y="0"/>
                  </a:lnTo>
                  <a:lnTo>
                    <a:pt x="0" y="142"/>
                  </a:lnTo>
                  <a:lnTo>
                    <a:pt x="0" y="142"/>
                  </a:lnTo>
                  <a:close/>
                  <a:moveTo>
                    <a:pt x="298" y="69"/>
                  </a:moveTo>
                  <a:lnTo>
                    <a:pt x="298" y="6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2" name="Freeform: Shape 172"/>
            <p:cNvSpPr>
              <a:spLocks/>
            </p:cNvSpPr>
            <p:nvPr/>
          </p:nvSpPr>
          <p:spPr bwMode="auto">
            <a:xfrm flipH="1">
              <a:off x="1840643" y="3969211"/>
              <a:ext cx="320946" cy="122071"/>
            </a:xfrm>
            <a:custGeom>
              <a:avLst/>
              <a:gdLst>
                <a:gd name="T0" fmla="*/ 298 w 352"/>
                <a:gd name="T1" fmla="*/ 142 h 142"/>
                <a:gd name="T2" fmla="*/ 352 w 352"/>
                <a:gd name="T3" fmla="*/ 142 h 142"/>
                <a:gd name="T4" fmla="*/ 352 w 352"/>
                <a:gd name="T5" fmla="*/ 0 h 142"/>
                <a:gd name="T6" fmla="*/ 298 w 352"/>
                <a:gd name="T7" fmla="*/ 0 h 142"/>
                <a:gd name="T8" fmla="*/ 298 w 352"/>
                <a:gd name="T9" fmla="*/ 69 h 142"/>
                <a:gd name="T10" fmla="*/ 298 w 352"/>
                <a:gd name="T11" fmla="*/ 69 h 142"/>
                <a:gd name="T12" fmla="*/ 324 w 352"/>
                <a:gd name="T13" fmla="*/ 95 h 142"/>
                <a:gd name="T14" fmla="*/ 298 w 352"/>
                <a:gd name="T15" fmla="*/ 121 h 142"/>
                <a:gd name="T16" fmla="*/ 298 w 352"/>
                <a:gd name="T17" fmla="*/ 142 h 142"/>
                <a:gd name="T18" fmla="*/ 0 w 352"/>
                <a:gd name="T19" fmla="*/ 142 h 142"/>
                <a:gd name="T20" fmla="*/ 298 w 352"/>
                <a:gd name="T21" fmla="*/ 142 h 142"/>
                <a:gd name="T22" fmla="*/ 298 w 352"/>
                <a:gd name="T23" fmla="*/ 121 h 142"/>
                <a:gd name="T24" fmla="*/ 272 w 352"/>
                <a:gd name="T25" fmla="*/ 95 h 142"/>
                <a:gd name="T26" fmla="*/ 298 w 352"/>
                <a:gd name="T27" fmla="*/ 69 h 142"/>
                <a:gd name="T28" fmla="*/ 298 w 352"/>
                <a:gd name="T29" fmla="*/ 0 h 142"/>
                <a:gd name="T30" fmla="*/ 0 w 352"/>
                <a:gd name="T31" fmla="*/ 0 h 142"/>
                <a:gd name="T32" fmla="*/ 0 w 352"/>
                <a:gd name="T33" fmla="*/ 142 h 142"/>
                <a:gd name="T34" fmla="*/ 0 w 352"/>
                <a:gd name="T35" fmla="*/ 142 h 142"/>
                <a:gd name="T36" fmla="*/ 298 w 352"/>
                <a:gd name="T37" fmla="*/ 69 h 142"/>
                <a:gd name="T38" fmla="*/ 298 w 352"/>
                <a:gd name="T39" fmla="*/ 69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2" h="142">
                  <a:moveTo>
                    <a:pt x="298" y="142"/>
                  </a:moveTo>
                  <a:lnTo>
                    <a:pt x="352" y="142"/>
                  </a:lnTo>
                  <a:lnTo>
                    <a:pt x="352" y="0"/>
                  </a:lnTo>
                  <a:lnTo>
                    <a:pt x="298" y="0"/>
                  </a:lnTo>
                  <a:lnTo>
                    <a:pt x="298" y="69"/>
                  </a:lnTo>
                  <a:lnTo>
                    <a:pt x="298" y="69"/>
                  </a:lnTo>
                  <a:lnTo>
                    <a:pt x="324" y="95"/>
                  </a:lnTo>
                  <a:lnTo>
                    <a:pt x="298" y="121"/>
                  </a:lnTo>
                  <a:lnTo>
                    <a:pt x="298" y="142"/>
                  </a:lnTo>
                  <a:moveTo>
                    <a:pt x="0" y="142"/>
                  </a:moveTo>
                  <a:lnTo>
                    <a:pt x="298" y="142"/>
                  </a:lnTo>
                  <a:lnTo>
                    <a:pt x="298" y="121"/>
                  </a:lnTo>
                  <a:lnTo>
                    <a:pt x="272" y="95"/>
                  </a:lnTo>
                  <a:lnTo>
                    <a:pt x="298" y="69"/>
                  </a:lnTo>
                  <a:lnTo>
                    <a:pt x="298" y="0"/>
                  </a:lnTo>
                  <a:lnTo>
                    <a:pt x="0" y="0"/>
                  </a:lnTo>
                  <a:lnTo>
                    <a:pt x="0" y="142"/>
                  </a:lnTo>
                  <a:lnTo>
                    <a:pt x="0" y="142"/>
                  </a:lnTo>
                  <a:moveTo>
                    <a:pt x="298" y="69"/>
                  </a:moveTo>
                  <a:lnTo>
                    <a:pt x="298" y="69"/>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3" name="Freeform: Shape 173"/>
            <p:cNvSpPr>
              <a:spLocks/>
            </p:cNvSpPr>
            <p:nvPr/>
          </p:nvSpPr>
          <p:spPr bwMode="auto">
            <a:xfrm flipH="1">
              <a:off x="2211737" y="5494245"/>
              <a:ext cx="301799" cy="177090"/>
            </a:xfrm>
            <a:custGeom>
              <a:avLst/>
              <a:gdLst>
                <a:gd name="T0" fmla="*/ 260 w 331"/>
                <a:gd name="T1" fmla="*/ 206 h 206"/>
                <a:gd name="T2" fmla="*/ 331 w 331"/>
                <a:gd name="T3" fmla="*/ 206 h 206"/>
                <a:gd name="T4" fmla="*/ 331 w 331"/>
                <a:gd name="T5" fmla="*/ 114 h 206"/>
                <a:gd name="T6" fmla="*/ 291 w 331"/>
                <a:gd name="T7" fmla="*/ 114 h 206"/>
                <a:gd name="T8" fmla="*/ 291 w 331"/>
                <a:gd name="T9" fmla="*/ 0 h 206"/>
                <a:gd name="T10" fmla="*/ 260 w 331"/>
                <a:gd name="T11" fmla="*/ 0 h 206"/>
                <a:gd name="T12" fmla="*/ 260 w 331"/>
                <a:gd name="T13" fmla="*/ 144 h 206"/>
                <a:gd name="T14" fmla="*/ 289 w 331"/>
                <a:gd name="T15" fmla="*/ 144 h 206"/>
                <a:gd name="T16" fmla="*/ 289 w 331"/>
                <a:gd name="T17" fmla="*/ 185 h 206"/>
                <a:gd name="T18" fmla="*/ 289 w 331"/>
                <a:gd name="T19" fmla="*/ 185 h 206"/>
                <a:gd name="T20" fmla="*/ 260 w 331"/>
                <a:gd name="T21" fmla="*/ 185 h 206"/>
                <a:gd name="T22" fmla="*/ 260 w 331"/>
                <a:gd name="T23" fmla="*/ 206 h 206"/>
                <a:gd name="T24" fmla="*/ 215 w 331"/>
                <a:gd name="T25" fmla="*/ 0 h 206"/>
                <a:gd name="T26" fmla="*/ 215 w 331"/>
                <a:gd name="T27" fmla="*/ 114 h 206"/>
                <a:gd name="T28" fmla="*/ 166 w 331"/>
                <a:gd name="T29" fmla="*/ 114 h 206"/>
                <a:gd name="T30" fmla="*/ 166 w 331"/>
                <a:gd name="T31" fmla="*/ 144 h 206"/>
                <a:gd name="T32" fmla="*/ 194 w 331"/>
                <a:gd name="T33" fmla="*/ 144 h 206"/>
                <a:gd name="T34" fmla="*/ 194 w 331"/>
                <a:gd name="T35" fmla="*/ 185 h 206"/>
                <a:gd name="T36" fmla="*/ 194 w 331"/>
                <a:gd name="T37" fmla="*/ 185 h 206"/>
                <a:gd name="T38" fmla="*/ 166 w 331"/>
                <a:gd name="T39" fmla="*/ 185 h 206"/>
                <a:gd name="T40" fmla="*/ 166 w 331"/>
                <a:gd name="T41" fmla="*/ 206 h 206"/>
                <a:gd name="T42" fmla="*/ 260 w 331"/>
                <a:gd name="T43" fmla="*/ 206 h 206"/>
                <a:gd name="T44" fmla="*/ 260 w 331"/>
                <a:gd name="T45" fmla="*/ 185 h 206"/>
                <a:gd name="T46" fmla="*/ 232 w 331"/>
                <a:gd name="T47" fmla="*/ 185 h 206"/>
                <a:gd name="T48" fmla="*/ 232 w 331"/>
                <a:gd name="T49" fmla="*/ 144 h 206"/>
                <a:gd name="T50" fmla="*/ 260 w 331"/>
                <a:gd name="T51" fmla="*/ 144 h 206"/>
                <a:gd name="T52" fmla="*/ 260 w 331"/>
                <a:gd name="T53" fmla="*/ 0 h 206"/>
                <a:gd name="T54" fmla="*/ 215 w 331"/>
                <a:gd name="T55" fmla="*/ 0 h 206"/>
                <a:gd name="T56" fmla="*/ 166 w 331"/>
                <a:gd name="T57" fmla="*/ 114 h 206"/>
                <a:gd name="T58" fmla="*/ 71 w 331"/>
                <a:gd name="T59" fmla="*/ 114 h 206"/>
                <a:gd name="T60" fmla="*/ 71 w 331"/>
                <a:gd name="T61" fmla="*/ 144 h 206"/>
                <a:gd name="T62" fmla="*/ 99 w 331"/>
                <a:gd name="T63" fmla="*/ 144 h 206"/>
                <a:gd name="T64" fmla="*/ 99 w 331"/>
                <a:gd name="T65" fmla="*/ 185 h 206"/>
                <a:gd name="T66" fmla="*/ 99 w 331"/>
                <a:gd name="T67" fmla="*/ 185 h 206"/>
                <a:gd name="T68" fmla="*/ 71 w 331"/>
                <a:gd name="T69" fmla="*/ 185 h 206"/>
                <a:gd name="T70" fmla="*/ 71 w 331"/>
                <a:gd name="T71" fmla="*/ 206 h 206"/>
                <a:gd name="T72" fmla="*/ 166 w 331"/>
                <a:gd name="T73" fmla="*/ 206 h 206"/>
                <a:gd name="T74" fmla="*/ 166 w 331"/>
                <a:gd name="T75" fmla="*/ 185 h 206"/>
                <a:gd name="T76" fmla="*/ 137 w 331"/>
                <a:gd name="T77" fmla="*/ 185 h 206"/>
                <a:gd name="T78" fmla="*/ 137 w 331"/>
                <a:gd name="T79" fmla="*/ 144 h 206"/>
                <a:gd name="T80" fmla="*/ 166 w 331"/>
                <a:gd name="T81" fmla="*/ 144 h 206"/>
                <a:gd name="T82" fmla="*/ 166 w 331"/>
                <a:gd name="T83" fmla="*/ 114 h 206"/>
                <a:gd name="T84" fmla="*/ 71 w 331"/>
                <a:gd name="T85" fmla="*/ 114 h 206"/>
                <a:gd name="T86" fmla="*/ 0 w 331"/>
                <a:gd name="T87" fmla="*/ 114 h 206"/>
                <a:gd name="T88" fmla="*/ 0 w 331"/>
                <a:gd name="T89" fmla="*/ 206 h 206"/>
                <a:gd name="T90" fmla="*/ 71 w 331"/>
                <a:gd name="T91" fmla="*/ 206 h 206"/>
                <a:gd name="T92" fmla="*/ 71 w 331"/>
                <a:gd name="T93" fmla="*/ 185 h 206"/>
                <a:gd name="T94" fmla="*/ 43 w 331"/>
                <a:gd name="T95" fmla="*/ 185 h 206"/>
                <a:gd name="T96" fmla="*/ 43 w 331"/>
                <a:gd name="T97" fmla="*/ 144 h 206"/>
                <a:gd name="T98" fmla="*/ 71 w 331"/>
                <a:gd name="T99" fmla="*/ 144 h 206"/>
                <a:gd name="T100" fmla="*/ 71 w 331"/>
                <a:gd name="T101" fmla="*/ 11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1" h="206">
                  <a:moveTo>
                    <a:pt x="260" y="206"/>
                  </a:moveTo>
                  <a:lnTo>
                    <a:pt x="331" y="206"/>
                  </a:lnTo>
                  <a:lnTo>
                    <a:pt x="331" y="114"/>
                  </a:lnTo>
                  <a:lnTo>
                    <a:pt x="291" y="114"/>
                  </a:lnTo>
                  <a:lnTo>
                    <a:pt x="291" y="0"/>
                  </a:lnTo>
                  <a:lnTo>
                    <a:pt x="260" y="0"/>
                  </a:lnTo>
                  <a:lnTo>
                    <a:pt x="260" y="144"/>
                  </a:lnTo>
                  <a:lnTo>
                    <a:pt x="289" y="144"/>
                  </a:lnTo>
                  <a:lnTo>
                    <a:pt x="289" y="185"/>
                  </a:lnTo>
                  <a:lnTo>
                    <a:pt x="289" y="185"/>
                  </a:lnTo>
                  <a:lnTo>
                    <a:pt x="260" y="185"/>
                  </a:lnTo>
                  <a:lnTo>
                    <a:pt x="260" y="206"/>
                  </a:lnTo>
                  <a:close/>
                  <a:moveTo>
                    <a:pt x="215" y="0"/>
                  </a:moveTo>
                  <a:lnTo>
                    <a:pt x="215" y="114"/>
                  </a:lnTo>
                  <a:lnTo>
                    <a:pt x="166" y="114"/>
                  </a:lnTo>
                  <a:lnTo>
                    <a:pt x="166" y="144"/>
                  </a:lnTo>
                  <a:lnTo>
                    <a:pt x="194" y="144"/>
                  </a:lnTo>
                  <a:lnTo>
                    <a:pt x="194" y="185"/>
                  </a:lnTo>
                  <a:lnTo>
                    <a:pt x="194" y="185"/>
                  </a:lnTo>
                  <a:lnTo>
                    <a:pt x="166" y="185"/>
                  </a:lnTo>
                  <a:lnTo>
                    <a:pt x="166" y="206"/>
                  </a:lnTo>
                  <a:lnTo>
                    <a:pt x="260" y="206"/>
                  </a:lnTo>
                  <a:lnTo>
                    <a:pt x="260" y="185"/>
                  </a:lnTo>
                  <a:lnTo>
                    <a:pt x="232" y="185"/>
                  </a:lnTo>
                  <a:lnTo>
                    <a:pt x="232" y="144"/>
                  </a:lnTo>
                  <a:lnTo>
                    <a:pt x="260" y="144"/>
                  </a:lnTo>
                  <a:lnTo>
                    <a:pt x="260" y="0"/>
                  </a:lnTo>
                  <a:lnTo>
                    <a:pt x="215" y="0"/>
                  </a:lnTo>
                  <a:close/>
                  <a:moveTo>
                    <a:pt x="166" y="114"/>
                  </a:moveTo>
                  <a:lnTo>
                    <a:pt x="71" y="114"/>
                  </a:lnTo>
                  <a:lnTo>
                    <a:pt x="71" y="144"/>
                  </a:lnTo>
                  <a:lnTo>
                    <a:pt x="99" y="144"/>
                  </a:lnTo>
                  <a:lnTo>
                    <a:pt x="99" y="185"/>
                  </a:lnTo>
                  <a:lnTo>
                    <a:pt x="99" y="185"/>
                  </a:lnTo>
                  <a:lnTo>
                    <a:pt x="71" y="185"/>
                  </a:lnTo>
                  <a:lnTo>
                    <a:pt x="71" y="206"/>
                  </a:lnTo>
                  <a:lnTo>
                    <a:pt x="166" y="206"/>
                  </a:lnTo>
                  <a:lnTo>
                    <a:pt x="166" y="185"/>
                  </a:lnTo>
                  <a:lnTo>
                    <a:pt x="137" y="185"/>
                  </a:lnTo>
                  <a:lnTo>
                    <a:pt x="137" y="144"/>
                  </a:lnTo>
                  <a:lnTo>
                    <a:pt x="166" y="144"/>
                  </a:lnTo>
                  <a:lnTo>
                    <a:pt x="166" y="114"/>
                  </a:lnTo>
                  <a:close/>
                  <a:moveTo>
                    <a:pt x="71" y="114"/>
                  </a:moveTo>
                  <a:lnTo>
                    <a:pt x="0" y="114"/>
                  </a:lnTo>
                  <a:lnTo>
                    <a:pt x="0" y="206"/>
                  </a:lnTo>
                  <a:lnTo>
                    <a:pt x="71" y="206"/>
                  </a:lnTo>
                  <a:lnTo>
                    <a:pt x="71" y="185"/>
                  </a:lnTo>
                  <a:lnTo>
                    <a:pt x="43" y="185"/>
                  </a:lnTo>
                  <a:lnTo>
                    <a:pt x="43" y="144"/>
                  </a:lnTo>
                  <a:lnTo>
                    <a:pt x="71" y="144"/>
                  </a:lnTo>
                  <a:lnTo>
                    <a:pt x="71" y="11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4" name="Freeform: Shape 174"/>
            <p:cNvSpPr>
              <a:spLocks/>
            </p:cNvSpPr>
            <p:nvPr/>
          </p:nvSpPr>
          <p:spPr bwMode="auto">
            <a:xfrm flipH="1">
              <a:off x="2177089" y="5681651"/>
              <a:ext cx="407565" cy="123791"/>
            </a:xfrm>
            <a:custGeom>
              <a:avLst/>
              <a:gdLst>
                <a:gd name="T0" fmla="*/ 431 w 447"/>
                <a:gd name="T1" fmla="*/ 144 h 144"/>
                <a:gd name="T2" fmla="*/ 447 w 447"/>
                <a:gd name="T3" fmla="*/ 0 h 144"/>
                <a:gd name="T4" fmla="*/ 0 w 447"/>
                <a:gd name="T5" fmla="*/ 0 h 144"/>
                <a:gd name="T6" fmla="*/ 50 w 447"/>
                <a:gd name="T7" fmla="*/ 144 h 144"/>
                <a:gd name="T8" fmla="*/ 431 w 447"/>
                <a:gd name="T9" fmla="*/ 144 h 144"/>
              </a:gdLst>
              <a:ahLst/>
              <a:cxnLst>
                <a:cxn ang="0">
                  <a:pos x="T0" y="T1"/>
                </a:cxn>
                <a:cxn ang="0">
                  <a:pos x="T2" y="T3"/>
                </a:cxn>
                <a:cxn ang="0">
                  <a:pos x="T4" y="T5"/>
                </a:cxn>
                <a:cxn ang="0">
                  <a:pos x="T6" y="T7"/>
                </a:cxn>
                <a:cxn ang="0">
                  <a:pos x="T8" y="T9"/>
                </a:cxn>
              </a:cxnLst>
              <a:rect l="0" t="0" r="r" b="b"/>
              <a:pathLst>
                <a:path w="447" h="144">
                  <a:moveTo>
                    <a:pt x="431" y="144"/>
                  </a:moveTo>
                  <a:lnTo>
                    <a:pt x="447" y="0"/>
                  </a:lnTo>
                  <a:lnTo>
                    <a:pt x="0" y="0"/>
                  </a:lnTo>
                  <a:lnTo>
                    <a:pt x="50" y="144"/>
                  </a:lnTo>
                  <a:lnTo>
                    <a:pt x="431" y="1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5" name="Oval 175"/>
            <p:cNvSpPr>
              <a:spLocks/>
            </p:cNvSpPr>
            <p:nvPr/>
          </p:nvSpPr>
          <p:spPr bwMode="auto">
            <a:xfrm flipH="1">
              <a:off x="3160899" y="1879382"/>
              <a:ext cx="88443" cy="8338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6" name="Freeform: Shape 176"/>
            <p:cNvSpPr>
              <a:spLocks/>
            </p:cNvSpPr>
            <p:nvPr/>
          </p:nvSpPr>
          <p:spPr bwMode="auto">
            <a:xfrm flipH="1">
              <a:off x="3061515" y="1956751"/>
              <a:ext cx="416683" cy="304319"/>
            </a:xfrm>
            <a:custGeom>
              <a:avLst/>
              <a:gdLst>
                <a:gd name="T0" fmla="*/ 367 w 457"/>
                <a:gd name="T1" fmla="*/ 73 h 354"/>
                <a:gd name="T2" fmla="*/ 315 w 457"/>
                <a:gd name="T3" fmla="*/ 33 h 354"/>
                <a:gd name="T4" fmla="*/ 230 w 457"/>
                <a:gd name="T5" fmla="*/ 0 h 354"/>
                <a:gd name="T6" fmla="*/ 126 w 457"/>
                <a:gd name="T7" fmla="*/ 0 h 354"/>
                <a:gd name="T8" fmla="*/ 74 w 457"/>
                <a:gd name="T9" fmla="*/ 113 h 354"/>
                <a:gd name="T10" fmla="*/ 62 w 457"/>
                <a:gd name="T11" fmla="*/ 108 h 354"/>
                <a:gd name="T12" fmla="*/ 55 w 457"/>
                <a:gd name="T13" fmla="*/ 120 h 354"/>
                <a:gd name="T14" fmla="*/ 55 w 457"/>
                <a:gd name="T15" fmla="*/ 125 h 354"/>
                <a:gd name="T16" fmla="*/ 52 w 457"/>
                <a:gd name="T17" fmla="*/ 130 h 354"/>
                <a:gd name="T18" fmla="*/ 36 w 457"/>
                <a:gd name="T19" fmla="*/ 125 h 354"/>
                <a:gd name="T20" fmla="*/ 0 w 457"/>
                <a:gd name="T21" fmla="*/ 210 h 354"/>
                <a:gd name="T22" fmla="*/ 83 w 457"/>
                <a:gd name="T23" fmla="*/ 246 h 354"/>
                <a:gd name="T24" fmla="*/ 90 w 457"/>
                <a:gd name="T25" fmla="*/ 250 h 354"/>
                <a:gd name="T26" fmla="*/ 93 w 457"/>
                <a:gd name="T27" fmla="*/ 246 h 354"/>
                <a:gd name="T28" fmla="*/ 128 w 457"/>
                <a:gd name="T29" fmla="*/ 163 h 354"/>
                <a:gd name="T30" fmla="*/ 112 w 457"/>
                <a:gd name="T31" fmla="*/ 156 h 354"/>
                <a:gd name="T32" fmla="*/ 114 w 457"/>
                <a:gd name="T33" fmla="*/ 151 h 354"/>
                <a:gd name="T34" fmla="*/ 116 w 457"/>
                <a:gd name="T35" fmla="*/ 146 h 354"/>
                <a:gd name="T36" fmla="*/ 121 w 457"/>
                <a:gd name="T37" fmla="*/ 134 h 354"/>
                <a:gd name="T38" fmla="*/ 107 w 457"/>
                <a:gd name="T39" fmla="*/ 127 h 354"/>
                <a:gd name="T40" fmla="*/ 147 w 457"/>
                <a:gd name="T41" fmla="*/ 35 h 354"/>
                <a:gd name="T42" fmla="*/ 218 w 457"/>
                <a:gd name="T43" fmla="*/ 35 h 354"/>
                <a:gd name="T44" fmla="*/ 171 w 457"/>
                <a:gd name="T45" fmla="*/ 168 h 354"/>
                <a:gd name="T46" fmla="*/ 159 w 457"/>
                <a:gd name="T47" fmla="*/ 241 h 354"/>
                <a:gd name="T48" fmla="*/ 138 w 457"/>
                <a:gd name="T49" fmla="*/ 243 h 354"/>
                <a:gd name="T50" fmla="*/ 128 w 457"/>
                <a:gd name="T51" fmla="*/ 265 h 354"/>
                <a:gd name="T52" fmla="*/ 123 w 457"/>
                <a:gd name="T53" fmla="*/ 274 h 354"/>
                <a:gd name="T54" fmla="*/ 114 w 457"/>
                <a:gd name="T55" fmla="*/ 269 h 354"/>
                <a:gd name="T56" fmla="*/ 62 w 457"/>
                <a:gd name="T57" fmla="*/ 248 h 354"/>
                <a:gd name="T58" fmla="*/ 52 w 457"/>
                <a:gd name="T59" fmla="*/ 248 h 354"/>
                <a:gd name="T60" fmla="*/ 57 w 457"/>
                <a:gd name="T61" fmla="*/ 295 h 354"/>
                <a:gd name="T62" fmla="*/ 199 w 457"/>
                <a:gd name="T63" fmla="*/ 286 h 354"/>
                <a:gd name="T64" fmla="*/ 213 w 457"/>
                <a:gd name="T65" fmla="*/ 198 h 354"/>
                <a:gd name="T66" fmla="*/ 218 w 457"/>
                <a:gd name="T67" fmla="*/ 201 h 354"/>
                <a:gd name="T68" fmla="*/ 272 w 457"/>
                <a:gd name="T69" fmla="*/ 243 h 354"/>
                <a:gd name="T70" fmla="*/ 280 w 457"/>
                <a:gd name="T71" fmla="*/ 354 h 354"/>
                <a:gd name="T72" fmla="*/ 327 w 457"/>
                <a:gd name="T73" fmla="*/ 352 h 354"/>
                <a:gd name="T74" fmla="*/ 320 w 457"/>
                <a:gd name="T75" fmla="*/ 217 h 354"/>
                <a:gd name="T76" fmla="*/ 251 w 457"/>
                <a:gd name="T77" fmla="*/ 168 h 354"/>
                <a:gd name="T78" fmla="*/ 301 w 457"/>
                <a:gd name="T79" fmla="*/ 66 h 354"/>
                <a:gd name="T80" fmla="*/ 367 w 457"/>
                <a:gd name="T81" fmla="*/ 118 h 354"/>
                <a:gd name="T82" fmla="*/ 457 w 457"/>
                <a:gd name="T83" fmla="*/ 42 h 354"/>
                <a:gd name="T84" fmla="*/ 433 w 457"/>
                <a:gd name="T85" fmla="*/ 14 h 354"/>
                <a:gd name="T86" fmla="*/ 367 w 457"/>
                <a:gd name="T87" fmla="*/ 7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7" h="354">
                  <a:moveTo>
                    <a:pt x="367" y="73"/>
                  </a:moveTo>
                  <a:lnTo>
                    <a:pt x="315" y="33"/>
                  </a:lnTo>
                  <a:lnTo>
                    <a:pt x="230" y="0"/>
                  </a:lnTo>
                  <a:lnTo>
                    <a:pt x="126" y="0"/>
                  </a:lnTo>
                  <a:lnTo>
                    <a:pt x="74" y="113"/>
                  </a:lnTo>
                  <a:lnTo>
                    <a:pt x="62" y="108"/>
                  </a:lnTo>
                  <a:lnTo>
                    <a:pt x="55" y="120"/>
                  </a:lnTo>
                  <a:lnTo>
                    <a:pt x="55" y="125"/>
                  </a:lnTo>
                  <a:lnTo>
                    <a:pt x="52" y="130"/>
                  </a:lnTo>
                  <a:lnTo>
                    <a:pt x="36" y="125"/>
                  </a:lnTo>
                  <a:lnTo>
                    <a:pt x="0" y="210"/>
                  </a:lnTo>
                  <a:lnTo>
                    <a:pt x="83" y="246"/>
                  </a:lnTo>
                  <a:lnTo>
                    <a:pt x="90" y="250"/>
                  </a:lnTo>
                  <a:lnTo>
                    <a:pt x="93" y="246"/>
                  </a:lnTo>
                  <a:lnTo>
                    <a:pt x="128" y="163"/>
                  </a:lnTo>
                  <a:lnTo>
                    <a:pt x="112" y="156"/>
                  </a:lnTo>
                  <a:lnTo>
                    <a:pt x="114" y="151"/>
                  </a:lnTo>
                  <a:lnTo>
                    <a:pt x="116" y="146"/>
                  </a:lnTo>
                  <a:lnTo>
                    <a:pt x="121" y="134"/>
                  </a:lnTo>
                  <a:lnTo>
                    <a:pt x="107" y="127"/>
                  </a:lnTo>
                  <a:lnTo>
                    <a:pt x="147" y="35"/>
                  </a:lnTo>
                  <a:lnTo>
                    <a:pt x="218" y="35"/>
                  </a:lnTo>
                  <a:lnTo>
                    <a:pt x="171" y="168"/>
                  </a:lnTo>
                  <a:lnTo>
                    <a:pt x="159" y="241"/>
                  </a:lnTo>
                  <a:lnTo>
                    <a:pt x="138" y="243"/>
                  </a:lnTo>
                  <a:lnTo>
                    <a:pt x="128" y="265"/>
                  </a:lnTo>
                  <a:lnTo>
                    <a:pt x="123" y="274"/>
                  </a:lnTo>
                  <a:lnTo>
                    <a:pt x="114" y="269"/>
                  </a:lnTo>
                  <a:lnTo>
                    <a:pt x="62" y="248"/>
                  </a:lnTo>
                  <a:lnTo>
                    <a:pt x="52" y="248"/>
                  </a:lnTo>
                  <a:lnTo>
                    <a:pt x="57" y="295"/>
                  </a:lnTo>
                  <a:lnTo>
                    <a:pt x="199" y="286"/>
                  </a:lnTo>
                  <a:lnTo>
                    <a:pt x="213" y="198"/>
                  </a:lnTo>
                  <a:lnTo>
                    <a:pt x="218" y="201"/>
                  </a:lnTo>
                  <a:lnTo>
                    <a:pt x="272" y="243"/>
                  </a:lnTo>
                  <a:lnTo>
                    <a:pt x="280" y="354"/>
                  </a:lnTo>
                  <a:lnTo>
                    <a:pt x="327" y="352"/>
                  </a:lnTo>
                  <a:lnTo>
                    <a:pt x="320" y="217"/>
                  </a:lnTo>
                  <a:lnTo>
                    <a:pt x="251" y="168"/>
                  </a:lnTo>
                  <a:lnTo>
                    <a:pt x="301" y="66"/>
                  </a:lnTo>
                  <a:lnTo>
                    <a:pt x="367" y="118"/>
                  </a:lnTo>
                  <a:lnTo>
                    <a:pt x="457" y="42"/>
                  </a:lnTo>
                  <a:lnTo>
                    <a:pt x="433" y="14"/>
                  </a:lnTo>
                  <a:lnTo>
                    <a:pt x="367" y="7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7" name="Freeform: Shape 177"/>
            <p:cNvSpPr>
              <a:spLocks/>
            </p:cNvSpPr>
            <p:nvPr/>
          </p:nvSpPr>
          <p:spPr bwMode="auto">
            <a:xfrm flipH="1">
              <a:off x="3456316" y="2053892"/>
              <a:ext cx="47413" cy="79089"/>
            </a:xfrm>
            <a:custGeom>
              <a:avLst/>
              <a:gdLst>
                <a:gd name="T0" fmla="*/ 0 w 52"/>
                <a:gd name="T1" fmla="*/ 88 h 92"/>
                <a:gd name="T2" fmla="*/ 38 w 52"/>
                <a:gd name="T3" fmla="*/ 0 h 92"/>
                <a:gd name="T4" fmla="*/ 52 w 52"/>
                <a:gd name="T5" fmla="*/ 7 h 92"/>
                <a:gd name="T6" fmla="*/ 16 w 52"/>
                <a:gd name="T7" fmla="*/ 92 h 92"/>
                <a:gd name="T8" fmla="*/ 0 w 52"/>
                <a:gd name="T9" fmla="*/ 88 h 92"/>
              </a:gdLst>
              <a:ahLst/>
              <a:cxnLst>
                <a:cxn ang="0">
                  <a:pos x="T0" y="T1"/>
                </a:cxn>
                <a:cxn ang="0">
                  <a:pos x="T2" y="T3"/>
                </a:cxn>
                <a:cxn ang="0">
                  <a:pos x="T4" y="T5"/>
                </a:cxn>
                <a:cxn ang="0">
                  <a:pos x="T6" y="T7"/>
                </a:cxn>
                <a:cxn ang="0">
                  <a:pos x="T8" y="T9"/>
                </a:cxn>
              </a:cxnLst>
              <a:rect l="0" t="0" r="r" b="b"/>
              <a:pathLst>
                <a:path w="52" h="92">
                  <a:moveTo>
                    <a:pt x="0" y="88"/>
                  </a:moveTo>
                  <a:lnTo>
                    <a:pt x="38" y="0"/>
                  </a:lnTo>
                  <a:lnTo>
                    <a:pt x="52" y="7"/>
                  </a:lnTo>
                  <a:lnTo>
                    <a:pt x="16" y="92"/>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8" name="Freeform: Shape 178"/>
            <p:cNvSpPr>
              <a:spLocks/>
            </p:cNvSpPr>
            <p:nvPr/>
          </p:nvSpPr>
          <p:spPr bwMode="auto">
            <a:xfrm flipH="1">
              <a:off x="3337784" y="2101173"/>
              <a:ext cx="47413" cy="79089"/>
            </a:xfrm>
            <a:custGeom>
              <a:avLst/>
              <a:gdLst>
                <a:gd name="T0" fmla="*/ 24 w 52"/>
                <a:gd name="T1" fmla="*/ 75 h 92"/>
                <a:gd name="T2" fmla="*/ 52 w 52"/>
                <a:gd name="T3" fmla="*/ 7 h 92"/>
                <a:gd name="T4" fmla="*/ 38 w 52"/>
                <a:gd name="T5" fmla="*/ 0 h 92"/>
                <a:gd name="T6" fmla="*/ 5 w 52"/>
                <a:gd name="T7" fmla="*/ 78 h 92"/>
                <a:gd name="T8" fmla="*/ 0 w 52"/>
                <a:gd name="T9" fmla="*/ 87 h 92"/>
                <a:gd name="T10" fmla="*/ 17 w 52"/>
                <a:gd name="T11" fmla="*/ 92 h 92"/>
                <a:gd name="T12" fmla="*/ 24 w 52"/>
                <a:gd name="T13" fmla="*/ 75 h 92"/>
              </a:gdLst>
              <a:ahLst/>
              <a:cxnLst>
                <a:cxn ang="0">
                  <a:pos x="T0" y="T1"/>
                </a:cxn>
                <a:cxn ang="0">
                  <a:pos x="T2" y="T3"/>
                </a:cxn>
                <a:cxn ang="0">
                  <a:pos x="T4" y="T5"/>
                </a:cxn>
                <a:cxn ang="0">
                  <a:pos x="T6" y="T7"/>
                </a:cxn>
                <a:cxn ang="0">
                  <a:pos x="T8" y="T9"/>
                </a:cxn>
                <a:cxn ang="0">
                  <a:pos x="T10" y="T11"/>
                </a:cxn>
                <a:cxn ang="0">
                  <a:pos x="T12" y="T13"/>
                </a:cxn>
              </a:cxnLst>
              <a:rect l="0" t="0" r="r" b="b"/>
              <a:pathLst>
                <a:path w="52" h="92">
                  <a:moveTo>
                    <a:pt x="24" y="75"/>
                  </a:moveTo>
                  <a:lnTo>
                    <a:pt x="52" y="7"/>
                  </a:lnTo>
                  <a:lnTo>
                    <a:pt x="38" y="0"/>
                  </a:lnTo>
                  <a:lnTo>
                    <a:pt x="5" y="78"/>
                  </a:lnTo>
                  <a:lnTo>
                    <a:pt x="0" y="87"/>
                  </a:lnTo>
                  <a:lnTo>
                    <a:pt x="17" y="92"/>
                  </a:lnTo>
                  <a:lnTo>
                    <a:pt x="24" y="7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9" name="Freeform: Shape 179"/>
            <p:cNvSpPr>
              <a:spLocks/>
            </p:cNvSpPr>
            <p:nvPr/>
          </p:nvSpPr>
          <p:spPr bwMode="auto">
            <a:xfrm flipH="1">
              <a:off x="3814645" y="3424187"/>
              <a:ext cx="211533" cy="317214"/>
            </a:xfrm>
            <a:custGeom>
              <a:avLst/>
              <a:gdLst>
                <a:gd name="T0" fmla="*/ 232 w 232"/>
                <a:gd name="T1" fmla="*/ 369 h 369"/>
                <a:gd name="T2" fmla="*/ 206 w 232"/>
                <a:gd name="T3" fmla="*/ 7 h 369"/>
                <a:gd name="T4" fmla="*/ 185 w 232"/>
                <a:gd name="T5" fmla="*/ 0 h 369"/>
                <a:gd name="T6" fmla="*/ 206 w 232"/>
                <a:gd name="T7" fmla="*/ 29 h 369"/>
                <a:gd name="T8" fmla="*/ 206 w 232"/>
                <a:gd name="T9" fmla="*/ 239 h 369"/>
                <a:gd name="T10" fmla="*/ 185 w 232"/>
                <a:gd name="T11" fmla="*/ 265 h 369"/>
                <a:gd name="T12" fmla="*/ 206 w 232"/>
                <a:gd name="T13" fmla="*/ 296 h 369"/>
                <a:gd name="T14" fmla="*/ 185 w 232"/>
                <a:gd name="T15" fmla="*/ 296 h 369"/>
                <a:gd name="T16" fmla="*/ 206 w 232"/>
                <a:gd name="T17" fmla="*/ 317 h 369"/>
                <a:gd name="T18" fmla="*/ 206 w 232"/>
                <a:gd name="T19" fmla="*/ 346 h 369"/>
                <a:gd name="T20" fmla="*/ 185 w 232"/>
                <a:gd name="T21" fmla="*/ 369 h 369"/>
                <a:gd name="T22" fmla="*/ 161 w 232"/>
                <a:gd name="T23" fmla="*/ 7 h 369"/>
                <a:gd name="T24" fmla="*/ 116 w 232"/>
                <a:gd name="T25" fmla="*/ 29 h 369"/>
                <a:gd name="T26" fmla="*/ 185 w 232"/>
                <a:gd name="T27" fmla="*/ 0 h 369"/>
                <a:gd name="T28" fmla="*/ 161 w 232"/>
                <a:gd name="T29" fmla="*/ 0 h 369"/>
                <a:gd name="T30" fmla="*/ 185 w 232"/>
                <a:gd name="T31" fmla="*/ 369 h 369"/>
                <a:gd name="T32" fmla="*/ 161 w 232"/>
                <a:gd name="T33" fmla="*/ 346 h 369"/>
                <a:gd name="T34" fmla="*/ 185 w 232"/>
                <a:gd name="T35" fmla="*/ 317 h 369"/>
                <a:gd name="T36" fmla="*/ 161 w 232"/>
                <a:gd name="T37" fmla="*/ 296 h 369"/>
                <a:gd name="T38" fmla="*/ 185 w 232"/>
                <a:gd name="T39" fmla="*/ 265 h 369"/>
                <a:gd name="T40" fmla="*/ 116 w 232"/>
                <a:gd name="T41" fmla="*/ 239 h 369"/>
                <a:gd name="T42" fmla="*/ 138 w 232"/>
                <a:gd name="T43" fmla="*/ 265 h 369"/>
                <a:gd name="T44" fmla="*/ 138 w 232"/>
                <a:gd name="T45" fmla="*/ 296 h 369"/>
                <a:gd name="T46" fmla="*/ 116 w 232"/>
                <a:gd name="T47" fmla="*/ 317 h 369"/>
                <a:gd name="T48" fmla="*/ 138 w 232"/>
                <a:gd name="T49" fmla="*/ 346 h 369"/>
                <a:gd name="T50" fmla="*/ 116 w 232"/>
                <a:gd name="T51" fmla="*/ 346 h 369"/>
                <a:gd name="T52" fmla="*/ 116 w 232"/>
                <a:gd name="T53" fmla="*/ 7 h 369"/>
                <a:gd name="T54" fmla="*/ 48 w 232"/>
                <a:gd name="T55" fmla="*/ 29 h 369"/>
                <a:gd name="T56" fmla="*/ 116 w 232"/>
                <a:gd name="T57" fmla="*/ 7 h 369"/>
                <a:gd name="T58" fmla="*/ 48 w 232"/>
                <a:gd name="T59" fmla="*/ 369 h 369"/>
                <a:gd name="T60" fmla="*/ 116 w 232"/>
                <a:gd name="T61" fmla="*/ 346 h 369"/>
                <a:gd name="T62" fmla="*/ 93 w 232"/>
                <a:gd name="T63" fmla="*/ 317 h 369"/>
                <a:gd name="T64" fmla="*/ 116 w 232"/>
                <a:gd name="T65" fmla="*/ 296 h 369"/>
                <a:gd name="T66" fmla="*/ 93 w 232"/>
                <a:gd name="T67" fmla="*/ 265 h 369"/>
                <a:gd name="T68" fmla="*/ 116 w 232"/>
                <a:gd name="T69" fmla="*/ 239 h 369"/>
                <a:gd name="T70" fmla="*/ 48 w 232"/>
                <a:gd name="T71" fmla="*/ 265 h 369"/>
                <a:gd name="T72" fmla="*/ 69 w 232"/>
                <a:gd name="T73" fmla="*/ 296 h 369"/>
                <a:gd name="T74" fmla="*/ 48 w 232"/>
                <a:gd name="T75" fmla="*/ 296 h 369"/>
                <a:gd name="T76" fmla="*/ 69 w 232"/>
                <a:gd name="T77" fmla="*/ 317 h 369"/>
                <a:gd name="T78" fmla="*/ 69 w 232"/>
                <a:gd name="T79" fmla="*/ 346 h 369"/>
                <a:gd name="T80" fmla="*/ 48 w 232"/>
                <a:gd name="T81" fmla="*/ 369 h 369"/>
                <a:gd name="T82" fmla="*/ 0 w 232"/>
                <a:gd name="T83" fmla="*/ 7 h 369"/>
                <a:gd name="T84" fmla="*/ 48 w 232"/>
                <a:gd name="T85" fmla="*/ 369 h 369"/>
                <a:gd name="T86" fmla="*/ 26 w 232"/>
                <a:gd name="T87" fmla="*/ 346 h 369"/>
                <a:gd name="T88" fmla="*/ 48 w 232"/>
                <a:gd name="T89" fmla="*/ 317 h 369"/>
                <a:gd name="T90" fmla="*/ 26 w 232"/>
                <a:gd name="T91" fmla="*/ 296 h 369"/>
                <a:gd name="T92" fmla="*/ 48 w 232"/>
                <a:gd name="T93" fmla="*/ 265 h 369"/>
                <a:gd name="T94" fmla="*/ 26 w 232"/>
                <a:gd name="T95" fmla="*/ 239 h 369"/>
                <a:gd name="T96" fmla="*/ 48 w 232"/>
                <a:gd name="T97" fmla="*/ 2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369">
                  <a:moveTo>
                    <a:pt x="185" y="369"/>
                  </a:moveTo>
                  <a:lnTo>
                    <a:pt x="232" y="369"/>
                  </a:lnTo>
                  <a:lnTo>
                    <a:pt x="232" y="7"/>
                  </a:lnTo>
                  <a:lnTo>
                    <a:pt x="206" y="7"/>
                  </a:lnTo>
                  <a:lnTo>
                    <a:pt x="206" y="0"/>
                  </a:lnTo>
                  <a:lnTo>
                    <a:pt x="185" y="0"/>
                  </a:lnTo>
                  <a:lnTo>
                    <a:pt x="185" y="29"/>
                  </a:lnTo>
                  <a:lnTo>
                    <a:pt x="206" y="29"/>
                  </a:lnTo>
                  <a:lnTo>
                    <a:pt x="206" y="239"/>
                  </a:lnTo>
                  <a:lnTo>
                    <a:pt x="206" y="239"/>
                  </a:lnTo>
                  <a:lnTo>
                    <a:pt x="185" y="239"/>
                  </a:lnTo>
                  <a:lnTo>
                    <a:pt x="185" y="265"/>
                  </a:lnTo>
                  <a:lnTo>
                    <a:pt x="206" y="265"/>
                  </a:lnTo>
                  <a:lnTo>
                    <a:pt x="206" y="296"/>
                  </a:lnTo>
                  <a:lnTo>
                    <a:pt x="206" y="296"/>
                  </a:lnTo>
                  <a:lnTo>
                    <a:pt x="185" y="296"/>
                  </a:lnTo>
                  <a:lnTo>
                    <a:pt x="185" y="317"/>
                  </a:lnTo>
                  <a:lnTo>
                    <a:pt x="206" y="317"/>
                  </a:lnTo>
                  <a:lnTo>
                    <a:pt x="206" y="346"/>
                  </a:lnTo>
                  <a:lnTo>
                    <a:pt x="206" y="346"/>
                  </a:lnTo>
                  <a:lnTo>
                    <a:pt x="185" y="346"/>
                  </a:lnTo>
                  <a:lnTo>
                    <a:pt x="185" y="369"/>
                  </a:lnTo>
                  <a:close/>
                  <a:moveTo>
                    <a:pt x="161" y="0"/>
                  </a:moveTo>
                  <a:lnTo>
                    <a:pt x="161" y="7"/>
                  </a:lnTo>
                  <a:lnTo>
                    <a:pt x="116" y="7"/>
                  </a:lnTo>
                  <a:lnTo>
                    <a:pt x="116" y="29"/>
                  </a:lnTo>
                  <a:lnTo>
                    <a:pt x="185" y="29"/>
                  </a:lnTo>
                  <a:lnTo>
                    <a:pt x="185" y="0"/>
                  </a:lnTo>
                  <a:lnTo>
                    <a:pt x="161" y="0"/>
                  </a:lnTo>
                  <a:lnTo>
                    <a:pt x="161" y="0"/>
                  </a:lnTo>
                  <a:close/>
                  <a:moveTo>
                    <a:pt x="116" y="369"/>
                  </a:moveTo>
                  <a:lnTo>
                    <a:pt x="185" y="369"/>
                  </a:lnTo>
                  <a:lnTo>
                    <a:pt x="185" y="346"/>
                  </a:lnTo>
                  <a:lnTo>
                    <a:pt x="161" y="346"/>
                  </a:lnTo>
                  <a:lnTo>
                    <a:pt x="161" y="317"/>
                  </a:lnTo>
                  <a:lnTo>
                    <a:pt x="185" y="317"/>
                  </a:lnTo>
                  <a:lnTo>
                    <a:pt x="185" y="296"/>
                  </a:lnTo>
                  <a:lnTo>
                    <a:pt x="161" y="296"/>
                  </a:lnTo>
                  <a:lnTo>
                    <a:pt x="161" y="265"/>
                  </a:lnTo>
                  <a:lnTo>
                    <a:pt x="185" y="265"/>
                  </a:lnTo>
                  <a:lnTo>
                    <a:pt x="185" y="239"/>
                  </a:lnTo>
                  <a:lnTo>
                    <a:pt x="116" y="239"/>
                  </a:lnTo>
                  <a:lnTo>
                    <a:pt x="116" y="265"/>
                  </a:lnTo>
                  <a:lnTo>
                    <a:pt x="138" y="265"/>
                  </a:lnTo>
                  <a:lnTo>
                    <a:pt x="138" y="296"/>
                  </a:lnTo>
                  <a:lnTo>
                    <a:pt x="138" y="296"/>
                  </a:lnTo>
                  <a:lnTo>
                    <a:pt x="116" y="296"/>
                  </a:lnTo>
                  <a:lnTo>
                    <a:pt x="116" y="317"/>
                  </a:lnTo>
                  <a:lnTo>
                    <a:pt x="138" y="317"/>
                  </a:lnTo>
                  <a:lnTo>
                    <a:pt x="138" y="346"/>
                  </a:lnTo>
                  <a:lnTo>
                    <a:pt x="138" y="346"/>
                  </a:lnTo>
                  <a:lnTo>
                    <a:pt x="116" y="346"/>
                  </a:lnTo>
                  <a:lnTo>
                    <a:pt x="116" y="369"/>
                  </a:lnTo>
                  <a:close/>
                  <a:moveTo>
                    <a:pt x="116" y="7"/>
                  </a:moveTo>
                  <a:lnTo>
                    <a:pt x="48" y="7"/>
                  </a:lnTo>
                  <a:lnTo>
                    <a:pt x="48" y="29"/>
                  </a:lnTo>
                  <a:lnTo>
                    <a:pt x="116" y="29"/>
                  </a:lnTo>
                  <a:lnTo>
                    <a:pt x="116" y="7"/>
                  </a:lnTo>
                  <a:lnTo>
                    <a:pt x="116" y="7"/>
                  </a:lnTo>
                  <a:close/>
                  <a:moveTo>
                    <a:pt x="48" y="369"/>
                  </a:moveTo>
                  <a:lnTo>
                    <a:pt x="116" y="369"/>
                  </a:lnTo>
                  <a:lnTo>
                    <a:pt x="116" y="346"/>
                  </a:lnTo>
                  <a:lnTo>
                    <a:pt x="93" y="346"/>
                  </a:lnTo>
                  <a:lnTo>
                    <a:pt x="93" y="317"/>
                  </a:lnTo>
                  <a:lnTo>
                    <a:pt x="116" y="317"/>
                  </a:lnTo>
                  <a:lnTo>
                    <a:pt x="116" y="296"/>
                  </a:lnTo>
                  <a:lnTo>
                    <a:pt x="93" y="296"/>
                  </a:lnTo>
                  <a:lnTo>
                    <a:pt x="93" y="265"/>
                  </a:lnTo>
                  <a:lnTo>
                    <a:pt x="116" y="265"/>
                  </a:lnTo>
                  <a:lnTo>
                    <a:pt x="116" y="239"/>
                  </a:lnTo>
                  <a:lnTo>
                    <a:pt x="48" y="239"/>
                  </a:lnTo>
                  <a:lnTo>
                    <a:pt x="48" y="265"/>
                  </a:lnTo>
                  <a:lnTo>
                    <a:pt x="69" y="265"/>
                  </a:lnTo>
                  <a:lnTo>
                    <a:pt x="69" y="296"/>
                  </a:lnTo>
                  <a:lnTo>
                    <a:pt x="69" y="296"/>
                  </a:lnTo>
                  <a:lnTo>
                    <a:pt x="48" y="296"/>
                  </a:lnTo>
                  <a:lnTo>
                    <a:pt x="48" y="317"/>
                  </a:lnTo>
                  <a:lnTo>
                    <a:pt x="69" y="317"/>
                  </a:lnTo>
                  <a:lnTo>
                    <a:pt x="69" y="346"/>
                  </a:lnTo>
                  <a:lnTo>
                    <a:pt x="69" y="346"/>
                  </a:lnTo>
                  <a:lnTo>
                    <a:pt x="48" y="346"/>
                  </a:lnTo>
                  <a:lnTo>
                    <a:pt x="48" y="369"/>
                  </a:lnTo>
                  <a:close/>
                  <a:moveTo>
                    <a:pt x="48" y="7"/>
                  </a:moveTo>
                  <a:lnTo>
                    <a:pt x="0" y="7"/>
                  </a:lnTo>
                  <a:lnTo>
                    <a:pt x="0" y="369"/>
                  </a:lnTo>
                  <a:lnTo>
                    <a:pt x="48" y="369"/>
                  </a:lnTo>
                  <a:lnTo>
                    <a:pt x="48" y="346"/>
                  </a:lnTo>
                  <a:lnTo>
                    <a:pt x="26" y="346"/>
                  </a:lnTo>
                  <a:lnTo>
                    <a:pt x="26" y="317"/>
                  </a:lnTo>
                  <a:lnTo>
                    <a:pt x="48" y="317"/>
                  </a:lnTo>
                  <a:lnTo>
                    <a:pt x="48" y="296"/>
                  </a:lnTo>
                  <a:lnTo>
                    <a:pt x="26" y="296"/>
                  </a:lnTo>
                  <a:lnTo>
                    <a:pt x="26" y="265"/>
                  </a:lnTo>
                  <a:lnTo>
                    <a:pt x="48" y="265"/>
                  </a:lnTo>
                  <a:lnTo>
                    <a:pt x="48" y="239"/>
                  </a:lnTo>
                  <a:lnTo>
                    <a:pt x="26" y="239"/>
                  </a:lnTo>
                  <a:lnTo>
                    <a:pt x="26" y="29"/>
                  </a:lnTo>
                  <a:lnTo>
                    <a:pt x="48" y="29"/>
                  </a:lnTo>
                  <a:lnTo>
                    <a:pt x="48" y="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0" name="Freeform: Shape 180"/>
            <p:cNvSpPr>
              <a:spLocks/>
            </p:cNvSpPr>
            <p:nvPr/>
          </p:nvSpPr>
          <p:spPr bwMode="auto">
            <a:xfrm flipH="1">
              <a:off x="2181649" y="1082478"/>
              <a:ext cx="145885" cy="61036"/>
            </a:xfrm>
            <a:custGeom>
              <a:avLst/>
              <a:gdLst>
                <a:gd name="T0" fmla="*/ 0 w 160"/>
                <a:gd name="T1" fmla="*/ 40 h 71"/>
                <a:gd name="T2" fmla="*/ 61 w 160"/>
                <a:gd name="T3" fmla="*/ 71 h 71"/>
                <a:gd name="T4" fmla="*/ 160 w 160"/>
                <a:gd name="T5" fmla="*/ 71 h 71"/>
                <a:gd name="T6" fmla="*/ 18 w 160"/>
                <a:gd name="T7" fmla="*/ 0 h 71"/>
                <a:gd name="T8" fmla="*/ 0 w 160"/>
                <a:gd name="T9" fmla="*/ 40 h 71"/>
              </a:gdLst>
              <a:ahLst/>
              <a:cxnLst>
                <a:cxn ang="0">
                  <a:pos x="T0" y="T1"/>
                </a:cxn>
                <a:cxn ang="0">
                  <a:pos x="T2" y="T3"/>
                </a:cxn>
                <a:cxn ang="0">
                  <a:pos x="T4" y="T5"/>
                </a:cxn>
                <a:cxn ang="0">
                  <a:pos x="T6" y="T7"/>
                </a:cxn>
                <a:cxn ang="0">
                  <a:pos x="T8" y="T9"/>
                </a:cxn>
              </a:cxnLst>
              <a:rect l="0" t="0" r="r" b="b"/>
              <a:pathLst>
                <a:path w="160" h="71">
                  <a:moveTo>
                    <a:pt x="0" y="40"/>
                  </a:moveTo>
                  <a:lnTo>
                    <a:pt x="61" y="71"/>
                  </a:lnTo>
                  <a:lnTo>
                    <a:pt x="160" y="71"/>
                  </a:lnTo>
                  <a:lnTo>
                    <a:pt x="18" y="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1" name="Freeform: Shape 181"/>
            <p:cNvSpPr>
              <a:spLocks/>
            </p:cNvSpPr>
            <p:nvPr/>
          </p:nvSpPr>
          <p:spPr bwMode="auto">
            <a:xfrm flipH="1">
              <a:off x="1973763" y="1152970"/>
              <a:ext cx="353770" cy="166774"/>
            </a:xfrm>
            <a:custGeom>
              <a:avLst/>
              <a:gdLst>
                <a:gd name="T0" fmla="*/ 156 w 388"/>
                <a:gd name="T1" fmla="*/ 194 h 194"/>
                <a:gd name="T2" fmla="*/ 312 w 388"/>
                <a:gd name="T3" fmla="*/ 194 h 194"/>
                <a:gd name="T4" fmla="*/ 312 w 388"/>
                <a:gd name="T5" fmla="*/ 156 h 194"/>
                <a:gd name="T6" fmla="*/ 388 w 388"/>
                <a:gd name="T7" fmla="*/ 156 h 194"/>
                <a:gd name="T8" fmla="*/ 388 w 388"/>
                <a:gd name="T9" fmla="*/ 38 h 194"/>
                <a:gd name="T10" fmla="*/ 312 w 388"/>
                <a:gd name="T11" fmla="*/ 38 h 194"/>
                <a:gd name="T12" fmla="*/ 312 w 388"/>
                <a:gd name="T13" fmla="*/ 0 h 194"/>
                <a:gd name="T14" fmla="*/ 182 w 388"/>
                <a:gd name="T15" fmla="*/ 0 h 194"/>
                <a:gd name="T16" fmla="*/ 156 w 388"/>
                <a:gd name="T17" fmla="*/ 0 h 194"/>
                <a:gd name="T18" fmla="*/ 156 w 388"/>
                <a:gd name="T19" fmla="*/ 76 h 194"/>
                <a:gd name="T20" fmla="*/ 234 w 388"/>
                <a:gd name="T21" fmla="*/ 76 h 194"/>
                <a:gd name="T22" fmla="*/ 234 w 388"/>
                <a:gd name="T23" fmla="*/ 119 h 194"/>
                <a:gd name="T24" fmla="*/ 156 w 388"/>
                <a:gd name="T25" fmla="*/ 119 h 194"/>
                <a:gd name="T26" fmla="*/ 156 w 388"/>
                <a:gd name="T27" fmla="*/ 194 h 194"/>
                <a:gd name="T28" fmla="*/ 0 w 388"/>
                <a:gd name="T29" fmla="*/ 194 h 194"/>
                <a:gd name="T30" fmla="*/ 156 w 388"/>
                <a:gd name="T31" fmla="*/ 194 h 194"/>
                <a:gd name="T32" fmla="*/ 156 w 388"/>
                <a:gd name="T33" fmla="*/ 119 h 194"/>
                <a:gd name="T34" fmla="*/ 78 w 388"/>
                <a:gd name="T35" fmla="*/ 119 h 194"/>
                <a:gd name="T36" fmla="*/ 78 w 388"/>
                <a:gd name="T37" fmla="*/ 76 h 194"/>
                <a:gd name="T38" fmla="*/ 78 w 388"/>
                <a:gd name="T39" fmla="*/ 76 h 194"/>
                <a:gd name="T40" fmla="*/ 156 w 388"/>
                <a:gd name="T41" fmla="*/ 76 h 194"/>
                <a:gd name="T42" fmla="*/ 156 w 388"/>
                <a:gd name="T43" fmla="*/ 0 h 194"/>
                <a:gd name="T44" fmla="*/ 82 w 388"/>
                <a:gd name="T45" fmla="*/ 0 h 194"/>
                <a:gd name="T46" fmla="*/ 0 w 388"/>
                <a:gd name="T47" fmla="*/ 0 h 194"/>
                <a:gd name="T48" fmla="*/ 0 w 388"/>
                <a:gd name="T4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8" h="194">
                  <a:moveTo>
                    <a:pt x="156" y="194"/>
                  </a:moveTo>
                  <a:lnTo>
                    <a:pt x="312" y="194"/>
                  </a:lnTo>
                  <a:lnTo>
                    <a:pt x="312" y="156"/>
                  </a:lnTo>
                  <a:lnTo>
                    <a:pt x="388" y="156"/>
                  </a:lnTo>
                  <a:lnTo>
                    <a:pt x="388" y="38"/>
                  </a:lnTo>
                  <a:lnTo>
                    <a:pt x="312" y="38"/>
                  </a:lnTo>
                  <a:lnTo>
                    <a:pt x="312" y="0"/>
                  </a:lnTo>
                  <a:lnTo>
                    <a:pt x="182" y="0"/>
                  </a:lnTo>
                  <a:lnTo>
                    <a:pt x="156" y="0"/>
                  </a:lnTo>
                  <a:lnTo>
                    <a:pt x="156" y="76"/>
                  </a:lnTo>
                  <a:lnTo>
                    <a:pt x="234" y="76"/>
                  </a:lnTo>
                  <a:lnTo>
                    <a:pt x="234" y="119"/>
                  </a:lnTo>
                  <a:lnTo>
                    <a:pt x="156" y="119"/>
                  </a:lnTo>
                  <a:lnTo>
                    <a:pt x="156" y="194"/>
                  </a:lnTo>
                  <a:close/>
                  <a:moveTo>
                    <a:pt x="0" y="194"/>
                  </a:moveTo>
                  <a:lnTo>
                    <a:pt x="156" y="194"/>
                  </a:lnTo>
                  <a:lnTo>
                    <a:pt x="156" y="119"/>
                  </a:lnTo>
                  <a:lnTo>
                    <a:pt x="78" y="119"/>
                  </a:lnTo>
                  <a:lnTo>
                    <a:pt x="78" y="76"/>
                  </a:lnTo>
                  <a:lnTo>
                    <a:pt x="78" y="76"/>
                  </a:lnTo>
                  <a:lnTo>
                    <a:pt x="156" y="76"/>
                  </a:lnTo>
                  <a:lnTo>
                    <a:pt x="156" y="0"/>
                  </a:lnTo>
                  <a:lnTo>
                    <a:pt x="82" y="0"/>
                  </a:lnTo>
                  <a:lnTo>
                    <a:pt x="0" y="0"/>
                  </a:lnTo>
                  <a:lnTo>
                    <a:pt x="0" y="19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2" name="Freeform: Shape 182"/>
            <p:cNvSpPr>
              <a:spLocks/>
            </p:cNvSpPr>
            <p:nvPr/>
          </p:nvSpPr>
          <p:spPr bwMode="auto">
            <a:xfrm flipH="1">
              <a:off x="3417109" y="5820056"/>
              <a:ext cx="255298" cy="189125"/>
            </a:xfrm>
            <a:custGeom>
              <a:avLst/>
              <a:gdLst>
                <a:gd name="T0" fmla="*/ 93 w 118"/>
                <a:gd name="T1" fmla="*/ 93 h 93"/>
                <a:gd name="T2" fmla="*/ 93 w 118"/>
                <a:gd name="T3" fmla="*/ 61 h 93"/>
                <a:gd name="T4" fmla="*/ 109 w 118"/>
                <a:gd name="T5" fmla="*/ 47 h 93"/>
                <a:gd name="T6" fmla="*/ 118 w 118"/>
                <a:gd name="T7" fmla="*/ 47 h 93"/>
                <a:gd name="T8" fmla="*/ 118 w 118"/>
                <a:gd name="T9" fmla="*/ 12 h 93"/>
                <a:gd name="T10" fmla="*/ 105 w 118"/>
                <a:gd name="T11" fmla="*/ 0 h 93"/>
                <a:gd name="T12" fmla="*/ 76 w 118"/>
                <a:gd name="T13" fmla="*/ 0 h 93"/>
                <a:gd name="T14" fmla="*/ 76 w 118"/>
                <a:gd name="T15" fmla="*/ 15 h 93"/>
                <a:gd name="T16" fmla="*/ 87 w 118"/>
                <a:gd name="T17" fmla="*/ 25 h 93"/>
                <a:gd name="T18" fmla="*/ 76 w 118"/>
                <a:gd name="T19" fmla="*/ 36 h 93"/>
                <a:gd name="T20" fmla="*/ 76 w 118"/>
                <a:gd name="T21" fmla="*/ 43 h 93"/>
                <a:gd name="T22" fmla="*/ 87 w 118"/>
                <a:gd name="T23" fmla="*/ 53 h 93"/>
                <a:gd name="T24" fmla="*/ 76 w 118"/>
                <a:gd name="T25" fmla="*/ 64 h 93"/>
                <a:gd name="T26" fmla="*/ 76 w 118"/>
                <a:gd name="T27" fmla="*/ 93 h 93"/>
                <a:gd name="T28" fmla="*/ 93 w 118"/>
                <a:gd name="T29" fmla="*/ 93 h 93"/>
                <a:gd name="T30" fmla="*/ 76 w 118"/>
                <a:gd name="T31" fmla="*/ 0 h 93"/>
                <a:gd name="T32" fmla="*/ 42 w 118"/>
                <a:gd name="T33" fmla="*/ 0 h 93"/>
                <a:gd name="T34" fmla="*/ 42 w 118"/>
                <a:gd name="T35" fmla="*/ 15 h 93"/>
                <a:gd name="T36" fmla="*/ 42 w 118"/>
                <a:gd name="T37" fmla="*/ 15 h 93"/>
                <a:gd name="T38" fmla="*/ 53 w 118"/>
                <a:gd name="T39" fmla="*/ 25 h 93"/>
                <a:gd name="T40" fmla="*/ 42 w 118"/>
                <a:gd name="T41" fmla="*/ 36 h 93"/>
                <a:gd name="T42" fmla="*/ 42 w 118"/>
                <a:gd name="T43" fmla="*/ 43 h 93"/>
                <a:gd name="T44" fmla="*/ 42 w 118"/>
                <a:gd name="T45" fmla="*/ 43 h 93"/>
                <a:gd name="T46" fmla="*/ 53 w 118"/>
                <a:gd name="T47" fmla="*/ 53 h 93"/>
                <a:gd name="T48" fmla="*/ 42 w 118"/>
                <a:gd name="T49" fmla="*/ 64 h 93"/>
                <a:gd name="T50" fmla="*/ 42 w 118"/>
                <a:gd name="T51" fmla="*/ 93 h 93"/>
                <a:gd name="T52" fmla="*/ 76 w 118"/>
                <a:gd name="T53" fmla="*/ 93 h 93"/>
                <a:gd name="T54" fmla="*/ 76 w 118"/>
                <a:gd name="T55" fmla="*/ 64 h 93"/>
                <a:gd name="T56" fmla="*/ 76 w 118"/>
                <a:gd name="T57" fmla="*/ 64 h 93"/>
                <a:gd name="T58" fmla="*/ 65 w 118"/>
                <a:gd name="T59" fmla="*/ 53 h 93"/>
                <a:gd name="T60" fmla="*/ 76 w 118"/>
                <a:gd name="T61" fmla="*/ 43 h 93"/>
                <a:gd name="T62" fmla="*/ 76 w 118"/>
                <a:gd name="T63" fmla="*/ 43 h 93"/>
                <a:gd name="T64" fmla="*/ 76 w 118"/>
                <a:gd name="T65" fmla="*/ 43 h 93"/>
                <a:gd name="T66" fmla="*/ 76 w 118"/>
                <a:gd name="T67" fmla="*/ 36 h 93"/>
                <a:gd name="T68" fmla="*/ 76 w 118"/>
                <a:gd name="T69" fmla="*/ 36 h 93"/>
                <a:gd name="T70" fmla="*/ 65 w 118"/>
                <a:gd name="T71" fmla="*/ 25 h 93"/>
                <a:gd name="T72" fmla="*/ 76 w 118"/>
                <a:gd name="T73" fmla="*/ 15 h 93"/>
                <a:gd name="T74" fmla="*/ 76 w 118"/>
                <a:gd name="T75" fmla="*/ 15 h 93"/>
                <a:gd name="T76" fmla="*/ 76 w 118"/>
                <a:gd name="T77" fmla="*/ 15 h 93"/>
                <a:gd name="T78" fmla="*/ 76 w 118"/>
                <a:gd name="T79" fmla="*/ 0 h 93"/>
                <a:gd name="T80" fmla="*/ 42 w 118"/>
                <a:gd name="T81" fmla="*/ 0 h 93"/>
                <a:gd name="T82" fmla="*/ 13 w 118"/>
                <a:gd name="T83" fmla="*/ 0 h 93"/>
                <a:gd name="T84" fmla="*/ 0 w 118"/>
                <a:gd name="T85" fmla="*/ 12 h 93"/>
                <a:gd name="T86" fmla="*/ 0 w 118"/>
                <a:gd name="T87" fmla="*/ 47 h 93"/>
                <a:gd name="T88" fmla="*/ 10 w 118"/>
                <a:gd name="T89" fmla="*/ 47 h 93"/>
                <a:gd name="T90" fmla="*/ 25 w 118"/>
                <a:gd name="T91" fmla="*/ 61 h 93"/>
                <a:gd name="T92" fmla="*/ 25 w 118"/>
                <a:gd name="T93" fmla="*/ 93 h 93"/>
                <a:gd name="T94" fmla="*/ 42 w 118"/>
                <a:gd name="T95" fmla="*/ 93 h 93"/>
                <a:gd name="T96" fmla="*/ 42 w 118"/>
                <a:gd name="T97" fmla="*/ 64 h 93"/>
                <a:gd name="T98" fmla="*/ 32 w 118"/>
                <a:gd name="T99" fmla="*/ 53 h 93"/>
                <a:gd name="T100" fmla="*/ 42 w 118"/>
                <a:gd name="T101" fmla="*/ 43 h 93"/>
                <a:gd name="T102" fmla="*/ 42 w 118"/>
                <a:gd name="T103" fmla="*/ 36 h 93"/>
                <a:gd name="T104" fmla="*/ 32 w 118"/>
                <a:gd name="T105" fmla="*/ 25 h 93"/>
                <a:gd name="T106" fmla="*/ 42 w 118"/>
                <a:gd name="T107" fmla="*/ 15 h 93"/>
                <a:gd name="T108" fmla="*/ 42 w 118"/>
                <a:gd name="T109" fmla="*/ 0 h 93"/>
                <a:gd name="T110" fmla="*/ 42 w 118"/>
                <a:gd name="T111" fmla="*/ 15 h 93"/>
                <a:gd name="T112" fmla="*/ 42 w 118"/>
                <a:gd name="T113" fmla="*/ 15 h 93"/>
                <a:gd name="T114" fmla="*/ 42 w 118"/>
                <a:gd name="T115" fmla="*/ 43 h 93"/>
                <a:gd name="T116" fmla="*/ 42 w 118"/>
                <a:gd name="T117" fmla="*/ 4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3">
                  <a:moveTo>
                    <a:pt x="93" y="93"/>
                  </a:moveTo>
                  <a:cubicBezTo>
                    <a:pt x="93" y="61"/>
                    <a:pt x="93" y="61"/>
                    <a:pt x="93" y="61"/>
                  </a:cubicBezTo>
                  <a:cubicBezTo>
                    <a:pt x="93" y="52"/>
                    <a:pt x="99" y="47"/>
                    <a:pt x="109" y="47"/>
                  </a:cubicBezTo>
                  <a:cubicBezTo>
                    <a:pt x="118" y="47"/>
                    <a:pt x="118" y="47"/>
                    <a:pt x="118" y="47"/>
                  </a:cubicBezTo>
                  <a:cubicBezTo>
                    <a:pt x="118" y="12"/>
                    <a:pt x="118" y="12"/>
                    <a:pt x="118" y="12"/>
                  </a:cubicBezTo>
                  <a:cubicBezTo>
                    <a:pt x="118" y="5"/>
                    <a:pt x="112" y="0"/>
                    <a:pt x="105" y="0"/>
                  </a:cubicBezTo>
                  <a:cubicBezTo>
                    <a:pt x="76" y="0"/>
                    <a:pt x="76" y="0"/>
                    <a:pt x="76" y="0"/>
                  </a:cubicBezTo>
                  <a:cubicBezTo>
                    <a:pt x="76" y="15"/>
                    <a:pt x="76" y="15"/>
                    <a:pt x="76" y="15"/>
                  </a:cubicBezTo>
                  <a:cubicBezTo>
                    <a:pt x="82" y="15"/>
                    <a:pt x="87" y="19"/>
                    <a:pt x="87" y="25"/>
                  </a:cubicBezTo>
                  <a:cubicBezTo>
                    <a:pt x="87" y="31"/>
                    <a:pt x="82" y="36"/>
                    <a:pt x="76" y="36"/>
                  </a:cubicBezTo>
                  <a:cubicBezTo>
                    <a:pt x="76" y="43"/>
                    <a:pt x="76" y="43"/>
                    <a:pt x="76" y="43"/>
                  </a:cubicBezTo>
                  <a:cubicBezTo>
                    <a:pt x="82" y="43"/>
                    <a:pt x="87" y="47"/>
                    <a:pt x="87" y="53"/>
                  </a:cubicBezTo>
                  <a:cubicBezTo>
                    <a:pt x="87" y="59"/>
                    <a:pt x="82" y="64"/>
                    <a:pt x="76" y="64"/>
                  </a:cubicBezTo>
                  <a:cubicBezTo>
                    <a:pt x="76" y="93"/>
                    <a:pt x="76" y="93"/>
                    <a:pt x="76" y="93"/>
                  </a:cubicBezTo>
                  <a:lnTo>
                    <a:pt x="93" y="93"/>
                  </a:lnTo>
                  <a:close/>
                  <a:moveTo>
                    <a:pt x="76" y="0"/>
                  </a:moveTo>
                  <a:cubicBezTo>
                    <a:pt x="42" y="0"/>
                    <a:pt x="42" y="0"/>
                    <a:pt x="42" y="0"/>
                  </a:cubicBezTo>
                  <a:cubicBezTo>
                    <a:pt x="42" y="15"/>
                    <a:pt x="42" y="15"/>
                    <a:pt x="42" y="15"/>
                  </a:cubicBezTo>
                  <a:cubicBezTo>
                    <a:pt x="42" y="15"/>
                    <a:pt x="42" y="15"/>
                    <a:pt x="42" y="15"/>
                  </a:cubicBezTo>
                  <a:cubicBezTo>
                    <a:pt x="48" y="15"/>
                    <a:pt x="53" y="19"/>
                    <a:pt x="53" y="25"/>
                  </a:cubicBezTo>
                  <a:cubicBezTo>
                    <a:pt x="53" y="31"/>
                    <a:pt x="48" y="36"/>
                    <a:pt x="42" y="36"/>
                  </a:cubicBezTo>
                  <a:cubicBezTo>
                    <a:pt x="42" y="43"/>
                    <a:pt x="42" y="43"/>
                    <a:pt x="42" y="43"/>
                  </a:cubicBezTo>
                  <a:cubicBezTo>
                    <a:pt x="42" y="43"/>
                    <a:pt x="42" y="43"/>
                    <a:pt x="42" y="43"/>
                  </a:cubicBezTo>
                  <a:cubicBezTo>
                    <a:pt x="48" y="43"/>
                    <a:pt x="53" y="47"/>
                    <a:pt x="53" y="53"/>
                  </a:cubicBezTo>
                  <a:cubicBezTo>
                    <a:pt x="53" y="59"/>
                    <a:pt x="48" y="64"/>
                    <a:pt x="42" y="64"/>
                  </a:cubicBezTo>
                  <a:cubicBezTo>
                    <a:pt x="42" y="93"/>
                    <a:pt x="42" y="93"/>
                    <a:pt x="42" y="93"/>
                  </a:cubicBezTo>
                  <a:cubicBezTo>
                    <a:pt x="76" y="93"/>
                    <a:pt x="76" y="93"/>
                    <a:pt x="76" y="93"/>
                  </a:cubicBezTo>
                  <a:cubicBezTo>
                    <a:pt x="76" y="64"/>
                    <a:pt x="76" y="64"/>
                    <a:pt x="76" y="64"/>
                  </a:cubicBezTo>
                  <a:cubicBezTo>
                    <a:pt x="76" y="64"/>
                    <a:pt x="76" y="64"/>
                    <a:pt x="76" y="64"/>
                  </a:cubicBezTo>
                  <a:cubicBezTo>
                    <a:pt x="70" y="64"/>
                    <a:pt x="65" y="59"/>
                    <a:pt x="65" y="53"/>
                  </a:cubicBezTo>
                  <a:cubicBezTo>
                    <a:pt x="65" y="47"/>
                    <a:pt x="70" y="43"/>
                    <a:pt x="76" y="43"/>
                  </a:cubicBezTo>
                  <a:cubicBezTo>
                    <a:pt x="76" y="43"/>
                    <a:pt x="76" y="43"/>
                    <a:pt x="76" y="43"/>
                  </a:cubicBezTo>
                  <a:cubicBezTo>
                    <a:pt x="76" y="43"/>
                    <a:pt x="76" y="43"/>
                    <a:pt x="76" y="43"/>
                  </a:cubicBezTo>
                  <a:cubicBezTo>
                    <a:pt x="76" y="36"/>
                    <a:pt x="76" y="36"/>
                    <a:pt x="76" y="36"/>
                  </a:cubicBezTo>
                  <a:cubicBezTo>
                    <a:pt x="76" y="36"/>
                    <a:pt x="76" y="36"/>
                    <a:pt x="76" y="36"/>
                  </a:cubicBezTo>
                  <a:cubicBezTo>
                    <a:pt x="70" y="36"/>
                    <a:pt x="65" y="31"/>
                    <a:pt x="65" y="25"/>
                  </a:cubicBezTo>
                  <a:cubicBezTo>
                    <a:pt x="65" y="19"/>
                    <a:pt x="70" y="15"/>
                    <a:pt x="76" y="15"/>
                  </a:cubicBezTo>
                  <a:cubicBezTo>
                    <a:pt x="76" y="15"/>
                    <a:pt x="76" y="15"/>
                    <a:pt x="76" y="15"/>
                  </a:cubicBezTo>
                  <a:cubicBezTo>
                    <a:pt x="76" y="15"/>
                    <a:pt x="76" y="15"/>
                    <a:pt x="76" y="15"/>
                  </a:cubicBezTo>
                  <a:lnTo>
                    <a:pt x="76" y="0"/>
                  </a:lnTo>
                  <a:close/>
                  <a:moveTo>
                    <a:pt x="42" y="0"/>
                  </a:moveTo>
                  <a:cubicBezTo>
                    <a:pt x="13" y="0"/>
                    <a:pt x="13" y="0"/>
                    <a:pt x="13" y="0"/>
                  </a:cubicBezTo>
                  <a:cubicBezTo>
                    <a:pt x="6" y="0"/>
                    <a:pt x="0" y="5"/>
                    <a:pt x="0" y="12"/>
                  </a:cubicBezTo>
                  <a:cubicBezTo>
                    <a:pt x="0" y="47"/>
                    <a:pt x="0" y="47"/>
                    <a:pt x="0" y="47"/>
                  </a:cubicBezTo>
                  <a:cubicBezTo>
                    <a:pt x="10" y="47"/>
                    <a:pt x="10" y="47"/>
                    <a:pt x="10" y="47"/>
                  </a:cubicBezTo>
                  <a:cubicBezTo>
                    <a:pt x="20" y="47"/>
                    <a:pt x="25" y="52"/>
                    <a:pt x="25" y="61"/>
                  </a:cubicBezTo>
                  <a:cubicBezTo>
                    <a:pt x="25" y="93"/>
                    <a:pt x="25" y="93"/>
                    <a:pt x="25" y="93"/>
                  </a:cubicBezTo>
                  <a:cubicBezTo>
                    <a:pt x="42" y="93"/>
                    <a:pt x="42" y="93"/>
                    <a:pt x="42" y="93"/>
                  </a:cubicBezTo>
                  <a:cubicBezTo>
                    <a:pt x="42" y="64"/>
                    <a:pt x="42" y="64"/>
                    <a:pt x="42" y="64"/>
                  </a:cubicBezTo>
                  <a:cubicBezTo>
                    <a:pt x="36" y="64"/>
                    <a:pt x="32" y="59"/>
                    <a:pt x="32" y="53"/>
                  </a:cubicBezTo>
                  <a:cubicBezTo>
                    <a:pt x="32" y="47"/>
                    <a:pt x="36" y="43"/>
                    <a:pt x="42" y="43"/>
                  </a:cubicBezTo>
                  <a:cubicBezTo>
                    <a:pt x="42" y="36"/>
                    <a:pt x="42" y="36"/>
                    <a:pt x="42" y="36"/>
                  </a:cubicBezTo>
                  <a:cubicBezTo>
                    <a:pt x="36" y="36"/>
                    <a:pt x="32" y="31"/>
                    <a:pt x="32" y="25"/>
                  </a:cubicBezTo>
                  <a:cubicBezTo>
                    <a:pt x="32" y="19"/>
                    <a:pt x="36" y="15"/>
                    <a:pt x="42" y="15"/>
                  </a:cubicBezTo>
                  <a:cubicBezTo>
                    <a:pt x="42" y="0"/>
                    <a:pt x="42" y="0"/>
                    <a:pt x="42" y="0"/>
                  </a:cubicBezTo>
                  <a:close/>
                  <a:moveTo>
                    <a:pt x="42" y="15"/>
                  </a:moveTo>
                  <a:cubicBezTo>
                    <a:pt x="42" y="15"/>
                    <a:pt x="42" y="15"/>
                    <a:pt x="42" y="15"/>
                  </a:cubicBezTo>
                  <a:close/>
                  <a:moveTo>
                    <a:pt x="42" y="43"/>
                  </a:moveTo>
                  <a:cubicBezTo>
                    <a:pt x="42" y="43"/>
                    <a:pt x="42" y="43"/>
                    <a:pt x="42" y="4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3" name="Freeform: Shape 183"/>
            <p:cNvSpPr>
              <a:spLocks/>
            </p:cNvSpPr>
            <p:nvPr/>
          </p:nvSpPr>
          <p:spPr bwMode="auto">
            <a:xfrm flipH="1">
              <a:off x="3372432" y="5923215"/>
              <a:ext cx="344652" cy="172792"/>
            </a:xfrm>
            <a:custGeom>
              <a:avLst/>
              <a:gdLst>
                <a:gd name="T0" fmla="*/ 150 w 160"/>
                <a:gd name="T1" fmla="*/ 0 h 85"/>
                <a:gd name="T2" fmla="*/ 139 w 160"/>
                <a:gd name="T3" fmla="*/ 0 h 85"/>
                <a:gd name="T4" fmla="*/ 130 w 160"/>
                <a:gd name="T5" fmla="*/ 0 h 85"/>
                <a:gd name="T6" fmla="*/ 119 w 160"/>
                <a:gd name="T7" fmla="*/ 10 h 85"/>
                <a:gd name="T8" fmla="*/ 119 w 160"/>
                <a:gd name="T9" fmla="*/ 47 h 85"/>
                <a:gd name="T10" fmla="*/ 42 w 160"/>
                <a:gd name="T11" fmla="*/ 47 h 85"/>
                <a:gd name="T12" fmla="*/ 42 w 160"/>
                <a:gd name="T13" fmla="*/ 10 h 85"/>
                <a:gd name="T14" fmla="*/ 31 w 160"/>
                <a:gd name="T15" fmla="*/ 0 h 85"/>
                <a:gd name="T16" fmla="*/ 21 w 160"/>
                <a:gd name="T17" fmla="*/ 0 h 85"/>
                <a:gd name="T18" fmla="*/ 11 w 160"/>
                <a:gd name="T19" fmla="*/ 0 h 85"/>
                <a:gd name="T20" fmla="*/ 0 w 160"/>
                <a:gd name="T21" fmla="*/ 10 h 85"/>
                <a:gd name="T22" fmla="*/ 0 w 160"/>
                <a:gd name="T23" fmla="*/ 63 h 85"/>
                <a:gd name="T24" fmla="*/ 15 w 160"/>
                <a:gd name="T25" fmla="*/ 79 h 85"/>
                <a:gd name="T26" fmla="*/ 16 w 160"/>
                <a:gd name="T27" fmla="*/ 80 h 85"/>
                <a:gd name="T28" fmla="*/ 17 w 160"/>
                <a:gd name="T29" fmla="*/ 83 h 85"/>
                <a:gd name="T30" fmla="*/ 22 w 160"/>
                <a:gd name="T31" fmla="*/ 85 h 85"/>
                <a:gd name="T32" fmla="*/ 25 w 160"/>
                <a:gd name="T33" fmla="*/ 85 h 85"/>
                <a:gd name="T34" fmla="*/ 30 w 160"/>
                <a:gd name="T35" fmla="*/ 83 h 85"/>
                <a:gd name="T36" fmla="*/ 31 w 160"/>
                <a:gd name="T37" fmla="*/ 80 h 85"/>
                <a:gd name="T38" fmla="*/ 31 w 160"/>
                <a:gd name="T39" fmla="*/ 79 h 85"/>
                <a:gd name="T40" fmla="*/ 129 w 160"/>
                <a:gd name="T41" fmla="*/ 79 h 85"/>
                <a:gd name="T42" fmla="*/ 129 w 160"/>
                <a:gd name="T43" fmla="*/ 80 h 85"/>
                <a:gd name="T44" fmla="*/ 130 w 160"/>
                <a:gd name="T45" fmla="*/ 83 h 85"/>
                <a:gd name="T46" fmla="*/ 135 w 160"/>
                <a:gd name="T47" fmla="*/ 85 h 85"/>
                <a:gd name="T48" fmla="*/ 138 w 160"/>
                <a:gd name="T49" fmla="*/ 85 h 85"/>
                <a:gd name="T50" fmla="*/ 143 w 160"/>
                <a:gd name="T51" fmla="*/ 83 h 85"/>
                <a:gd name="T52" fmla="*/ 144 w 160"/>
                <a:gd name="T53" fmla="*/ 80 h 85"/>
                <a:gd name="T54" fmla="*/ 145 w 160"/>
                <a:gd name="T55" fmla="*/ 79 h 85"/>
                <a:gd name="T56" fmla="*/ 150 w 160"/>
                <a:gd name="T57" fmla="*/ 79 h 85"/>
                <a:gd name="T58" fmla="*/ 160 w 160"/>
                <a:gd name="T59" fmla="*/ 63 h 85"/>
                <a:gd name="T60" fmla="*/ 160 w 160"/>
                <a:gd name="T61" fmla="*/ 10 h 85"/>
                <a:gd name="T62" fmla="*/ 150 w 160"/>
                <a:gd name="T63"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0" h="85">
                  <a:moveTo>
                    <a:pt x="150" y="0"/>
                  </a:moveTo>
                  <a:cubicBezTo>
                    <a:pt x="139" y="0"/>
                    <a:pt x="139" y="0"/>
                    <a:pt x="139" y="0"/>
                  </a:cubicBezTo>
                  <a:cubicBezTo>
                    <a:pt x="130" y="0"/>
                    <a:pt x="130" y="0"/>
                    <a:pt x="130" y="0"/>
                  </a:cubicBezTo>
                  <a:cubicBezTo>
                    <a:pt x="122" y="0"/>
                    <a:pt x="119" y="3"/>
                    <a:pt x="119" y="10"/>
                  </a:cubicBezTo>
                  <a:cubicBezTo>
                    <a:pt x="119" y="47"/>
                    <a:pt x="119" y="47"/>
                    <a:pt x="119" y="47"/>
                  </a:cubicBezTo>
                  <a:cubicBezTo>
                    <a:pt x="42" y="47"/>
                    <a:pt x="42" y="47"/>
                    <a:pt x="42" y="47"/>
                  </a:cubicBezTo>
                  <a:cubicBezTo>
                    <a:pt x="42" y="10"/>
                    <a:pt x="42" y="10"/>
                    <a:pt x="42" y="10"/>
                  </a:cubicBezTo>
                  <a:cubicBezTo>
                    <a:pt x="42" y="3"/>
                    <a:pt x="38" y="0"/>
                    <a:pt x="31" y="0"/>
                  </a:cubicBezTo>
                  <a:cubicBezTo>
                    <a:pt x="21" y="0"/>
                    <a:pt x="21" y="0"/>
                    <a:pt x="21" y="0"/>
                  </a:cubicBezTo>
                  <a:cubicBezTo>
                    <a:pt x="11" y="0"/>
                    <a:pt x="11" y="0"/>
                    <a:pt x="11" y="0"/>
                  </a:cubicBezTo>
                  <a:cubicBezTo>
                    <a:pt x="4" y="0"/>
                    <a:pt x="0" y="3"/>
                    <a:pt x="0" y="10"/>
                  </a:cubicBezTo>
                  <a:cubicBezTo>
                    <a:pt x="0" y="63"/>
                    <a:pt x="0" y="63"/>
                    <a:pt x="0" y="63"/>
                  </a:cubicBezTo>
                  <a:cubicBezTo>
                    <a:pt x="0" y="70"/>
                    <a:pt x="8" y="79"/>
                    <a:pt x="15" y="79"/>
                  </a:cubicBezTo>
                  <a:cubicBezTo>
                    <a:pt x="15" y="79"/>
                    <a:pt x="16" y="80"/>
                    <a:pt x="16" y="80"/>
                  </a:cubicBezTo>
                  <a:cubicBezTo>
                    <a:pt x="16" y="81"/>
                    <a:pt x="16" y="82"/>
                    <a:pt x="17" y="83"/>
                  </a:cubicBezTo>
                  <a:cubicBezTo>
                    <a:pt x="18" y="84"/>
                    <a:pt x="20" y="85"/>
                    <a:pt x="22" y="85"/>
                  </a:cubicBezTo>
                  <a:cubicBezTo>
                    <a:pt x="25" y="85"/>
                    <a:pt x="25" y="85"/>
                    <a:pt x="25" y="85"/>
                  </a:cubicBezTo>
                  <a:cubicBezTo>
                    <a:pt x="27" y="85"/>
                    <a:pt x="29" y="84"/>
                    <a:pt x="30" y="83"/>
                  </a:cubicBezTo>
                  <a:cubicBezTo>
                    <a:pt x="31" y="82"/>
                    <a:pt x="31" y="81"/>
                    <a:pt x="31" y="80"/>
                  </a:cubicBezTo>
                  <a:cubicBezTo>
                    <a:pt x="31" y="80"/>
                    <a:pt x="31" y="79"/>
                    <a:pt x="31" y="79"/>
                  </a:cubicBezTo>
                  <a:cubicBezTo>
                    <a:pt x="129" y="79"/>
                    <a:pt x="129" y="79"/>
                    <a:pt x="129" y="79"/>
                  </a:cubicBezTo>
                  <a:cubicBezTo>
                    <a:pt x="129" y="79"/>
                    <a:pt x="129" y="80"/>
                    <a:pt x="129" y="80"/>
                  </a:cubicBezTo>
                  <a:cubicBezTo>
                    <a:pt x="129" y="81"/>
                    <a:pt x="130" y="82"/>
                    <a:pt x="130" y="83"/>
                  </a:cubicBezTo>
                  <a:cubicBezTo>
                    <a:pt x="131" y="84"/>
                    <a:pt x="133" y="85"/>
                    <a:pt x="135" y="85"/>
                  </a:cubicBezTo>
                  <a:cubicBezTo>
                    <a:pt x="138" y="85"/>
                    <a:pt x="138" y="85"/>
                    <a:pt x="138" y="85"/>
                  </a:cubicBezTo>
                  <a:cubicBezTo>
                    <a:pt x="140" y="85"/>
                    <a:pt x="142" y="84"/>
                    <a:pt x="143" y="83"/>
                  </a:cubicBezTo>
                  <a:cubicBezTo>
                    <a:pt x="144" y="82"/>
                    <a:pt x="144" y="81"/>
                    <a:pt x="144" y="80"/>
                  </a:cubicBezTo>
                  <a:cubicBezTo>
                    <a:pt x="145" y="80"/>
                    <a:pt x="145" y="79"/>
                    <a:pt x="145" y="79"/>
                  </a:cubicBezTo>
                  <a:cubicBezTo>
                    <a:pt x="150" y="79"/>
                    <a:pt x="150" y="79"/>
                    <a:pt x="150" y="79"/>
                  </a:cubicBezTo>
                  <a:cubicBezTo>
                    <a:pt x="157" y="79"/>
                    <a:pt x="160" y="70"/>
                    <a:pt x="160" y="63"/>
                  </a:cubicBezTo>
                  <a:cubicBezTo>
                    <a:pt x="160" y="10"/>
                    <a:pt x="160" y="10"/>
                    <a:pt x="160" y="10"/>
                  </a:cubicBezTo>
                  <a:cubicBezTo>
                    <a:pt x="160" y="3"/>
                    <a:pt x="157" y="0"/>
                    <a:pt x="15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4" name="Oval 184"/>
            <p:cNvSpPr>
              <a:spLocks/>
            </p:cNvSpPr>
            <p:nvPr/>
          </p:nvSpPr>
          <p:spPr bwMode="auto">
            <a:xfrm flipH="1">
              <a:off x="3566641" y="5858740"/>
              <a:ext cx="27353" cy="257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5" name="Oval 185"/>
            <p:cNvSpPr>
              <a:spLocks/>
            </p:cNvSpPr>
            <p:nvPr/>
          </p:nvSpPr>
          <p:spPr bwMode="auto">
            <a:xfrm flipH="1">
              <a:off x="3495522" y="5858740"/>
              <a:ext cx="25530" cy="257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6" name="Oval 186"/>
            <p:cNvSpPr>
              <a:spLocks/>
            </p:cNvSpPr>
            <p:nvPr/>
          </p:nvSpPr>
          <p:spPr bwMode="auto">
            <a:xfrm flipH="1">
              <a:off x="3566641" y="5915478"/>
              <a:ext cx="27353" cy="26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7" name="Oval 187"/>
            <p:cNvSpPr>
              <a:spLocks/>
            </p:cNvSpPr>
            <p:nvPr/>
          </p:nvSpPr>
          <p:spPr bwMode="auto">
            <a:xfrm flipH="1">
              <a:off x="3495522" y="5915478"/>
              <a:ext cx="25530" cy="26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8" name="Freeform: Shape 188"/>
            <p:cNvSpPr>
              <a:spLocks/>
            </p:cNvSpPr>
            <p:nvPr/>
          </p:nvSpPr>
          <p:spPr bwMode="auto">
            <a:xfrm flipH="1">
              <a:off x="1820584" y="2771707"/>
              <a:ext cx="418507" cy="183108"/>
            </a:xfrm>
            <a:custGeom>
              <a:avLst/>
              <a:gdLst>
                <a:gd name="T0" fmla="*/ 409 w 459"/>
                <a:gd name="T1" fmla="*/ 0 h 213"/>
                <a:gd name="T2" fmla="*/ 409 w 459"/>
                <a:gd name="T3" fmla="*/ 71 h 213"/>
                <a:gd name="T4" fmla="*/ 409 w 459"/>
                <a:gd name="T5" fmla="*/ 71 h 213"/>
                <a:gd name="T6" fmla="*/ 409 w 459"/>
                <a:gd name="T7" fmla="*/ 31 h 213"/>
                <a:gd name="T8" fmla="*/ 397 w 459"/>
                <a:gd name="T9" fmla="*/ 90 h 213"/>
                <a:gd name="T10" fmla="*/ 378 w 459"/>
                <a:gd name="T11" fmla="*/ 154 h 213"/>
                <a:gd name="T12" fmla="*/ 378 w 459"/>
                <a:gd name="T13" fmla="*/ 194 h 213"/>
                <a:gd name="T14" fmla="*/ 378 w 459"/>
                <a:gd name="T15" fmla="*/ 194 h 213"/>
                <a:gd name="T16" fmla="*/ 378 w 459"/>
                <a:gd name="T17" fmla="*/ 0 h 213"/>
                <a:gd name="T18" fmla="*/ 369 w 459"/>
                <a:gd name="T19" fmla="*/ 71 h 213"/>
                <a:gd name="T20" fmla="*/ 378 w 459"/>
                <a:gd name="T21" fmla="*/ 130 h 213"/>
                <a:gd name="T22" fmla="*/ 378 w 459"/>
                <a:gd name="T23" fmla="*/ 0 h 213"/>
                <a:gd name="T24" fmla="*/ 317 w 459"/>
                <a:gd name="T25" fmla="*/ 194 h 213"/>
                <a:gd name="T26" fmla="*/ 317 w 459"/>
                <a:gd name="T27" fmla="*/ 0 h 213"/>
                <a:gd name="T28" fmla="*/ 317 w 459"/>
                <a:gd name="T29" fmla="*/ 130 h 213"/>
                <a:gd name="T30" fmla="*/ 328 w 459"/>
                <a:gd name="T31" fmla="*/ 71 h 213"/>
                <a:gd name="T32" fmla="*/ 347 w 459"/>
                <a:gd name="T33" fmla="*/ 0 h 213"/>
                <a:gd name="T34" fmla="*/ 288 w 459"/>
                <a:gd name="T35" fmla="*/ 194 h 213"/>
                <a:gd name="T36" fmla="*/ 288 w 459"/>
                <a:gd name="T37" fmla="*/ 0 h 213"/>
                <a:gd name="T38" fmla="*/ 288 w 459"/>
                <a:gd name="T39" fmla="*/ 71 h 213"/>
                <a:gd name="T40" fmla="*/ 298 w 459"/>
                <a:gd name="T41" fmla="*/ 130 h 213"/>
                <a:gd name="T42" fmla="*/ 317 w 459"/>
                <a:gd name="T43" fmla="*/ 0 h 213"/>
                <a:gd name="T44" fmla="*/ 257 w 459"/>
                <a:gd name="T45" fmla="*/ 194 h 213"/>
                <a:gd name="T46" fmla="*/ 257 w 459"/>
                <a:gd name="T47" fmla="*/ 0 h 213"/>
                <a:gd name="T48" fmla="*/ 257 w 459"/>
                <a:gd name="T49" fmla="*/ 130 h 213"/>
                <a:gd name="T50" fmla="*/ 267 w 459"/>
                <a:gd name="T51" fmla="*/ 71 h 213"/>
                <a:gd name="T52" fmla="*/ 288 w 459"/>
                <a:gd name="T53" fmla="*/ 0 h 213"/>
                <a:gd name="T54" fmla="*/ 227 w 459"/>
                <a:gd name="T55" fmla="*/ 194 h 213"/>
                <a:gd name="T56" fmla="*/ 227 w 459"/>
                <a:gd name="T57" fmla="*/ 0 h 213"/>
                <a:gd name="T58" fmla="*/ 227 w 459"/>
                <a:gd name="T59" fmla="*/ 71 h 213"/>
                <a:gd name="T60" fmla="*/ 239 w 459"/>
                <a:gd name="T61" fmla="*/ 130 h 213"/>
                <a:gd name="T62" fmla="*/ 257 w 459"/>
                <a:gd name="T63" fmla="*/ 0 h 213"/>
                <a:gd name="T64" fmla="*/ 198 w 459"/>
                <a:gd name="T65" fmla="*/ 194 h 213"/>
                <a:gd name="T66" fmla="*/ 198 w 459"/>
                <a:gd name="T67" fmla="*/ 0 h 213"/>
                <a:gd name="T68" fmla="*/ 198 w 459"/>
                <a:gd name="T69" fmla="*/ 130 h 213"/>
                <a:gd name="T70" fmla="*/ 208 w 459"/>
                <a:gd name="T71" fmla="*/ 71 h 213"/>
                <a:gd name="T72" fmla="*/ 227 w 459"/>
                <a:gd name="T73" fmla="*/ 0 h 213"/>
                <a:gd name="T74" fmla="*/ 168 w 459"/>
                <a:gd name="T75" fmla="*/ 194 h 213"/>
                <a:gd name="T76" fmla="*/ 168 w 459"/>
                <a:gd name="T77" fmla="*/ 0 h 213"/>
                <a:gd name="T78" fmla="*/ 168 w 459"/>
                <a:gd name="T79" fmla="*/ 71 h 213"/>
                <a:gd name="T80" fmla="*/ 177 w 459"/>
                <a:gd name="T81" fmla="*/ 130 h 213"/>
                <a:gd name="T82" fmla="*/ 198 w 459"/>
                <a:gd name="T83" fmla="*/ 0 h 213"/>
                <a:gd name="T84" fmla="*/ 137 w 459"/>
                <a:gd name="T85" fmla="*/ 194 h 213"/>
                <a:gd name="T86" fmla="*/ 137 w 459"/>
                <a:gd name="T87" fmla="*/ 0 h 213"/>
                <a:gd name="T88" fmla="*/ 137 w 459"/>
                <a:gd name="T89" fmla="*/ 130 h 213"/>
                <a:gd name="T90" fmla="*/ 146 w 459"/>
                <a:gd name="T91" fmla="*/ 71 h 213"/>
                <a:gd name="T92" fmla="*/ 168 w 459"/>
                <a:gd name="T93" fmla="*/ 0 h 213"/>
                <a:gd name="T94" fmla="*/ 106 w 459"/>
                <a:gd name="T95" fmla="*/ 194 h 213"/>
                <a:gd name="T96" fmla="*/ 106 w 459"/>
                <a:gd name="T97" fmla="*/ 0 h 213"/>
                <a:gd name="T98" fmla="*/ 106 w 459"/>
                <a:gd name="T99" fmla="*/ 71 h 213"/>
                <a:gd name="T100" fmla="*/ 118 w 459"/>
                <a:gd name="T101" fmla="*/ 130 h 213"/>
                <a:gd name="T102" fmla="*/ 137 w 459"/>
                <a:gd name="T103" fmla="*/ 0 h 213"/>
                <a:gd name="T104" fmla="*/ 78 w 459"/>
                <a:gd name="T105" fmla="*/ 194 h 213"/>
                <a:gd name="T106" fmla="*/ 78 w 459"/>
                <a:gd name="T107" fmla="*/ 0 h 213"/>
                <a:gd name="T108" fmla="*/ 78 w 459"/>
                <a:gd name="T109" fmla="*/ 130 h 213"/>
                <a:gd name="T110" fmla="*/ 87 w 459"/>
                <a:gd name="T111" fmla="*/ 71 h 213"/>
                <a:gd name="T112" fmla="*/ 106 w 459"/>
                <a:gd name="T113" fmla="*/ 0 h 213"/>
                <a:gd name="T114" fmla="*/ 78 w 459"/>
                <a:gd name="T115" fmla="*/ 154 h 213"/>
                <a:gd name="T116" fmla="*/ 56 w 459"/>
                <a:gd name="T117" fmla="*/ 90 h 213"/>
                <a:gd name="T118" fmla="*/ 47 w 459"/>
                <a:gd name="T119" fmla="*/ 31 h 213"/>
                <a:gd name="T120" fmla="*/ 47 w 459"/>
                <a:gd name="T121" fmla="*/ 213 h 213"/>
                <a:gd name="T122" fmla="*/ 26 w 459"/>
                <a:gd name="T123" fmla="*/ 71 h 213"/>
                <a:gd name="T124" fmla="*/ 47 w 459"/>
                <a:gd name="T125" fmla="*/ 0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9" h="213">
                  <a:moveTo>
                    <a:pt x="409" y="213"/>
                  </a:moveTo>
                  <a:lnTo>
                    <a:pt x="459" y="213"/>
                  </a:lnTo>
                  <a:lnTo>
                    <a:pt x="459" y="0"/>
                  </a:lnTo>
                  <a:lnTo>
                    <a:pt x="409" y="0"/>
                  </a:lnTo>
                  <a:lnTo>
                    <a:pt x="409" y="31"/>
                  </a:lnTo>
                  <a:lnTo>
                    <a:pt x="428" y="31"/>
                  </a:lnTo>
                  <a:lnTo>
                    <a:pt x="428" y="71"/>
                  </a:lnTo>
                  <a:lnTo>
                    <a:pt x="409" y="71"/>
                  </a:lnTo>
                  <a:lnTo>
                    <a:pt x="409" y="213"/>
                  </a:lnTo>
                  <a:close/>
                  <a:moveTo>
                    <a:pt x="378" y="213"/>
                  </a:moveTo>
                  <a:lnTo>
                    <a:pt x="409" y="213"/>
                  </a:lnTo>
                  <a:lnTo>
                    <a:pt x="409" y="71"/>
                  </a:lnTo>
                  <a:lnTo>
                    <a:pt x="388" y="71"/>
                  </a:lnTo>
                  <a:lnTo>
                    <a:pt x="388" y="31"/>
                  </a:lnTo>
                  <a:lnTo>
                    <a:pt x="388" y="31"/>
                  </a:lnTo>
                  <a:lnTo>
                    <a:pt x="409" y="31"/>
                  </a:lnTo>
                  <a:lnTo>
                    <a:pt x="409" y="0"/>
                  </a:lnTo>
                  <a:lnTo>
                    <a:pt x="378" y="0"/>
                  </a:lnTo>
                  <a:lnTo>
                    <a:pt x="378" y="90"/>
                  </a:lnTo>
                  <a:lnTo>
                    <a:pt x="397" y="90"/>
                  </a:lnTo>
                  <a:lnTo>
                    <a:pt x="397" y="130"/>
                  </a:lnTo>
                  <a:lnTo>
                    <a:pt x="397" y="130"/>
                  </a:lnTo>
                  <a:lnTo>
                    <a:pt x="378" y="130"/>
                  </a:lnTo>
                  <a:lnTo>
                    <a:pt x="378" y="154"/>
                  </a:lnTo>
                  <a:lnTo>
                    <a:pt x="378" y="154"/>
                  </a:lnTo>
                  <a:lnTo>
                    <a:pt x="378" y="194"/>
                  </a:lnTo>
                  <a:lnTo>
                    <a:pt x="378" y="194"/>
                  </a:lnTo>
                  <a:lnTo>
                    <a:pt x="378" y="194"/>
                  </a:lnTo>
                  <a:lnTo>
                    <a:pt x="378" y="213"/>
                  </a:lnTo>
                  <a:close/>
                  <a:moveTo>
                    <a:pt x="347" y="213"/>
                  </a:moveTo>
                  <a:lnTo>
                    <a:pt x="378" y="213"/>
                  </a:lnTo>
                  <a:lnTo>
                    <a:pt x="378" y="194"/>
                  </a:lnTo>
                  <a:lnTo>
                    <a:pt x="347" y="194"/>
                  </a:lnTo>
                  <a:lnTo>
                    <a:pt x="347" y="213"/>
                  </a:lnTo>
                  <a:lnTo>
                    <a:pt x="347" y="213"/>
                  </a:lnTo>
                  <a:close/>
                  <a:moveTo>
                    <a:pt x="378" y="0"/>
                  </a:moveTo>
                  <a:lnTo>
                    <a:pt x="347" y="0"/>
                  </a:lnTo>
                  <a:lnTo>
                    <a:pt x="347" y="31"/>
                  </a:lnTo>
                  <a:lnTo>
                    <a:pt x="369" y="31"/>
                  </a:lnTo>
                  <a:lnTo>
                    <a:pt x="369" y="71"/>
                  </a:lnTo>
                  <a:lnTo>
                    <a:pt x="347" y="71"/>
                  </a:lnTo>
                  <a:lnTo>
                    <a:pt x="347" y="154"/>
                  </a:lnTo>
                  <a:lnTo>
                    <a:pt x="378" y="154"/>
                  </a:lnTo>
                  <a:lnTo>
                    <a:pt x="378" y="130"/>
                  </a:lnTo>
                  <a:lnTo>
                    <a:pt x="357" y="130"/>
                  </a:lnTo>
                  <a:lnTo>
                    <a:pt x="357" y="90"/>
                  </a:lnTo>
                  <a:lnTo>
                    <a:pt x="378" y="90"/>
                  </a:lnTo>
                  <a:lnTo>
                    <a:pt x="378" y="0"/>
                  </a:lnTo>
                  <a:close/>
                  <a:moveTo>
                    <a:pt x="317" y="213"/>
                  </a:moveTo>
                  <a:lnTo>
                    <a:pt x="347" y="213"/>
                  </a:lnTo>
                  <a:lnTo>
                    <a:pt x="347" y="194"/>
                  </a:lnTo>
                  <a:lnTo>
                    <a:pt x="317" y="194"/>
                  </a:lnTo>
                  <a:lnTo>
                    <a:pt x="317" y="213"/>
                  </a:lnTo>
                  <a:lnTo>
                    <a:pt x="317" y="213"/>
                  </a:lnTo>
                  <a:close/>
                  <a:moveTo>
                    <a:pt x="347" y="0"/>
                  </a:moveTo>
                  <a:lnTo>
                    <a:pt x="317" y="0"/>
                  </a:lnTo>
                  <a:lnTo>
                    <a:pt x="317" y="90"/>
                  </a:lnTo>
                  <a:lnTo>
                    <a:pt x="338" y="90"/>
                  </a:lnTo>
                  <a:lnTo>
                    <a:pt x="338" y="130"/>
                  </a:lnTo>
                  <a:lnTo>
                    <a:pt x="317" y="130"/>
                  </a:lnTo>
                  <a:lnTo>
                    <a:pt x="317" y="154"/>
                  </a:lnTo>
                  <a:lnTo>
                    <a:pt x="347" y="154"/>
                  </a:lnTo>
                  <a:lnTo>
                    <a:pt x="347" y="71"/>
                  </a:lnTo>
                  <a:lnTo>
                    <a:pt x="328" y="71"/>
                  </a:lnTo>
                  <a:lnTo>
                    <a:pt x="328" y="31"/>
                  </a:lnTo>
                  <a:lnTo>
                    <a:pt x="328" y="31"/>
                  </a:lnTo>
                  <a:lnTo>
                    <a:pt x="347" y="31"/>
                  </a:lnTo>
                  <a:lnTo>
                    <a:pt x="347" y="0"/>
                  </a:lnTo>
                  <a:close/>
                  <a:moveTo>
                    <a:pt x="288" y="213"/>
                  </a:moveTo>
                  <a:lnTo>
                    <a:pt x="317" y="213"/>
                  </a:lnTo>
                  <a:lnTo>
                    <a:pt x="317" y="194"/>
                  </a:lnTo>
                  <a:lnTo>
                    <a:pt x="288" y="194"/>
                  </a:lnTo>
                  <a:lnTo>
                    <a:pt x="288" y="213"/>
                  </a:lnTo>
                  <a:lnTo>
                    <a:pt x="288" y="213"/>
                  </a:lnTo>
                  <a:close/>
                  <a:moveTo>
                    <a:pt x="317" y="0"/>
                  </a:moveTo>
                  <a:lnTo>
                    <a:pt x="288" y="0"/>
                  </a:lnTo>
                  <a:lnTo>
                    <a:pt x="288" y="31"/>
                  </a:lnTo>
                  <a:lnTo>
                    <a:pt x="307" y="31"/>
                  </a:lnTo>
                  <a:lnTo>
                    <a:pt x="307" y="71"/>
                  </a:lnTo>
                  <a:lnTo>
                    <a:pt x="288" y="71"/>
                  </a:lnTo>
                  <a:lnTo>
                    <a:pt x="288" y="154"/>
                  </a:lnTo>
                  <a:lnTo>
                    <a:pt x="317" y="154"/>
                  </a:lnTo>
                  <a:lnTo>
                    <a:pt x="317" y="130"/>
                  </a:lnTo>
                  <a:lnTo>
                    <a:pt x="298" y="130"/>
                  </a:lnTo>
                  <a:lnTo>
                    <a:pt x="298" y="130"/>
                  </a:lnTo>
                  <a:lnTo>
                    <a:pt x="298" y="90"/>
                  </a:lnTo>
                  <a:lnTo>
                    <a:pt x="317" y="90"/>
                  </a:lnTo>
                  <a:lnTo>
                    <a:pt x="317" y="0"/>
                  </a:lnTo>
                  <a:close/>
                  <a:moveTo>
                    <a:pt x="257" y="213"/>
                  </a:moveTo>
                  <a:lnTo>
                    <a:pt x="288" y="213"/>
                  </a:lnTo>
                  <a:lnTo>
                    <a:pt x="288" y="194"/>
                  </a:lnTo>
                  <a:lnTo>
                    <a:pt x="257" y="194"/>
                  </a:lnTo>
                  <a:lnTo>
                    <a:pt x="257" y="213"/>
                  </a:lnTo>
                  <a:lnTo>
                    <a:pt x="257" y="213"/>
                  </a:lnTo>
                  <a:close/>
                  <a:moveTo>
                    <a:pt x="288" y="0"/>
                  </a:moveTo>
                  <a:lnTo>
                    <a:pt x="257" y="0"/>
                  </a:lnTo>
                  <a:lnTo>
                    <a:pt x="257" y="90"/>
                  </a:lnTo>
                  <a:lnTo>
                    <a:pt x="276" y="90"/>
                  </a:lnTo>
                  <a:lnTo>
                    <a:pt x="276" y="130"/>
                  </a:lnTo>
                  <a:lnTo>
                    <a:pt x="257" y="130"/>
                  </a:lnTo>
                  <a:lnTo>
                    <a:pt x="257" y="154"/>
                  </a:lnTo>
                  <a:lnTo>
                    <a:pt x="288" y="154"/>
                  </a:lnTo>
                  <a:lnTo>
                    <a:pt x="288" y="71"/>
                  </a:lnTo>
                  <a:lnTo>
                    <a:pt x="267" y="71"/>
                  </a:lnTo>
                  <a:lnTo>
                    <a:pt x="267" y="31"/>
                  </a:lnTo>
                  <a:lnTo>
                    <a:pt x="267" y="31"/>
                  </a:lnTo>
                  <a:lnTo>
                    <a:pt x="288" y="31"/>
                  </a:lnTo>
                  <a:lnTo>
                    <a:pt x="288" y="0"/>
                  </a:lnTo>
                  <a:close/>
                  <a:moveTo>
                    <a:pt x="227" y="213"/>
                  </a:moveTo>
                  <a:lnTo>
                    <a:pt x="257" y="213"/>
                  </a:lnTo>
                  <a:lnTo>
                    <a:pt x="257" y="194"/>
                  </a:lnTo>
                  <a:lnTo>
                    <a:pt x="227" y="194"/>
                  </a:lnTo>
                  <a:lnTo>
                    <a:pt x="227" y="213"/>
                  </a:lnTo>
                  <a:lnTo>
                    <a:pt x="227" y="213"/>
                  </a:lnTo>
                  <a:close/>
                  <a:moveTo>
                    <a:pt x="257" y="0"/>
                  </a:moveTo>
                  <a:lnTo>
                    <a:pt x="227" y="0"/>
                  </a:lnTo>
                  <a:lnTo>
                    <a:pt x="227" y="31"/>
                  </a:lnTo>
                  <a:lnTo>
                    <a:pt x="248" y="31"/>
                  </a:lnTo>
                  <a:lnTo>
                    <a:pt x="248" y="71"/>
                  </a:lnTo>
                  <a:lnTo>
                    <a:pt x="227" y="71"/>
                  </a:lnTo>
                  <a:lnTo>
                    <a:pt x="227" y="154"/>
                  </a:lnTo>
                  <a:lnTo>
                    <a:pt x="257" y="154"/>
                  </a:lnTo>
                  <a:lnTo>
                    <a:pt x="257" y="130"/>
                  </a:lnTo>
                  <a:lnTo>
                    <a:pt x="239" y="130"/>
                  </a:lnTo>
                  <a:lnTo>
                    <a:pt x="239" y="130"/>
                  </a:lnTo>
                  <a:lnTo>
                    <a:pt x="239" y="90"/>
                  </a:lnTo>
                  <a:lnTo>
                    <a:pt x="257" y="90"/>
                  </a:lnTo>
                  <a:lnTo>
                    <a:pt x="257" y="0"/>
                  </a:lnTo>
                  <a:close/>
                  <a:moveTo>
                    <a:pt x="198" y="213"/>
                  </a:moveTo>
                  <a:lnTo>
                    <a:pt x="227" y="213"/>
                  </a:lnTo>
                  <a:lnTo>
                    <a:pt x="227" y="194"/>
                  </a:lnTo>
                  <a:lnTo>
                    <a:pt x="198" y="194"/>
                  </a:lnTo>
                  <a:lnTo>
                    <a:pt x="198" y="213"/>
                  </a:lnTo>
                  <a:lnTo>
                    <a:pt x="198" y="213"/>
                  </a:lnTo>
                  <a:close/>
                  <a:moveTo>
                    <a:pt x="227" y="0"/>
                  </a:moveTo>
                  <a:lnTo>
                    <a:pt x="198" y="0"/>
                  </a:lnTo>
                  <a:lnTo>
                    <a:pt x="198" y="90"/>
                  </a:lnTo>
                  <a:lnTo>
                    <a:pt x="217" y="90"/>
                  </a:lnTo>
                  <a:lnTo>
                    <a:pt x="217" y="130"/>
                  </a:lnTo>
                  <a:lnTo>
                    <a:pt x="198" y="130"/>
                  </a:lnTo>
                  <a:lnTo>
                    <a:pt x="198" y="154"/>
                  </a:lnTo>
                  <a:lnTo>
                    <a:pt x="227" y="154"/>
                  </a:lnTo>
                  <a:lnTo>
                    <a:pt x="227" y="71"/>
                  </a:lnTo>
                  <a:lnTo>
                    <a:pt x="208" y="71"/>
                  </a:lnTo>
                  <a:lnTo>
                    <a:pt x="208" y="31"/>
                  </a:lnTo>
                  <a:lnTo>
                    <a:pt x="208" y="31"/>
                  </a:lnTo>
                  <a:lnTo>
                    <a:pt x="227" y="31"/>
                  </a:lnTo>
                  <a:lnTo>
                    <a:pt x="227" y="0"/>
                  </a:lnTo>
                  <a:close/>
                  <a:moveTo>
                    <a:pt x="168" y="213"/>
                  </a:moveTo>
                  <a:lnTo>
                    <a:pt x="198" y="213"/>
                  </a:lnTo>
                  <a:lnTo>
                    <a:pt x="198" y="194"/>
                  </a:lnTo>
                  <a:lnTo>
                    <a:pt x="168" y="194"/>
                  </a:lnTo>
                  <a:lnTo>
                    <a:pt x="168" y="213"/>
                  </a:lnTo>
                  <a:lnTo>
                    <a:pt x="168" y="213"/>
                  </a:lnTo>
                  <a:close/>
                  <a:moveTo>
                    <a:pt x="198" y="0"/>
                  </a:moveTo>
                  <a:lnTo>
                    <a:pt x="168" y="0"/>
                  </a:lnTo>
                  <a:lnTo>
                    <a:pt x="168" y="31"/>
                  </a:lnTo>
                  <a:lnTo>
                    <a:pt x="186" y="31"/>
                  </a:lnTo>
                  <a:lnTo>
                    <a:pt x="186" y="71"/>
                  </a:lnTo>
                  <a:lnTo>
                    <a:pt x="168" y="71"/>
                  </a:lnTo>
                  <a:lnTo>
                    <a:pt x="168" y="154"/>
                  </a:lnTo>
                  <a:lnTo>
                    <a:pt x="198" y="154"/>
                  </a:lnTo>
                  <a:lnTo>
                    <a:pt x="198" y="130"/>
                  </a:lnTo>
                  <a:lnTo>
                    <a:pt x="177" y="130"/>
                  </a:lnTo>
                  <a:lnTo>
                    <a:pt x="177" y="130"/>
                  </a:lnTo>
                  <a:lnTo>
                    <a:pt x="177" y="90"/>
                  </a:lnTo>
                  <a:lnTo>
                    <a:pt x="198" y="90"/>
                  </a:lnTo>
                  <a:lnTo>
                    <a:pt x="198" y="0"/>
                  </a:lnTo>
                  <a:close/>
                  <a:moveTo>
                    <a:pt x="137" y="213"/>
                  </a:moveTo>
                  <a:lnTo>
                    <a:pt x="168" y="213"/>
                  </a:lnTo>
                  <a:lnTo>
                    <a:pt x="168" y="194"/>
                  </a:lnTo>
                  <a:lnTo>
                    <a:pt x="137" y="194"/>
                  </a:lnTo>
                  <a:lnTo>
                    <a:pt x="137" y="213"/>
                  </a:lnTo>
                  <a:lnTo>
                    <a:pt x="137" y="213"/>
                  </a:lnTo>
                  <a:close/>
                  <a:moveTo>
                    <a:pt x="168" y="0"/>
                  </a:moveTo>
                  <a:lnTo>
                    <a:pt x="137" y="0"/>
                  </a:lnTo>
                  <a:lnTo>
                    <a:pt x="137" y="90"/>
                  </a:lnTo>
                  <a:lnTo>
                    <a:pt x="158" y="90"/>
                  </a:lnTo>
                  <a:lnTo>
                    <a:pt x="158" y="130"/>
                  </a:lnTo>
                  <a:lnTo>
                    <a:pt x="137" y="130"/>
                  </a:lnTo>
                  <a:lnTo>
                    <a:pt x="137" y="154"/>
                  </a:lnTo>
                  <a:lnTo>
                    <a:pt x="168" y="154"/>
                  </a:lnTo>
                  <a:lnTo>
                    <a:pt x="168" y="71"/>
                  </a:lnTo>
                  <a:lnTo>
                    <a:pt x="146" y="71"/>
                  </a:lnTo>
                  <a:lnTo>
                    <a:pt x="146" y="31"/>
                  </a:lnTo>
                  <a:lnTo>
                    <a:pt x="146" y="31"/>
                  </a:lnTo>
                  <a:lnTo>
                    <a:pt x="168" y="31"/>
                  </a:lnTo>
                  <a:lnTo>
                    <a:pt x="168" y="0"/>
                  </a:lnTo>
                  <a:close/>
                  <a:moveTo>
                    <a:pt x="106" y="213"/>
                  </a:moveTo>
                  <a:lnTo>
                    <a:pt x="137" y="213"/>
                  </a:lnTo>
                  <a:lnTo>
                    <a:pt x="137" y="194"/>
                  </a:lnTo>
                  <a:lnTo>
                    <a:pt x="106" y="194"/>
                  </a:lnTo>
                  <a:lnTo>
                    <a:pt x="106" y="213"/>
                  </a:lnTo>
                  <a:lnTo>
                    <a:pt x="106" y="213"/>
                  </a:lnTo>
                  <a:close/>
                  <a:moveTo>
                    <a:pt x="137" y="0"/>
                  </a:moveTo>
                  <a:lnTo>
                    <a:pt x="106" y="0"/>
                  </a:lnTo>
                  <a:lnTo>
                    <a:pt x="106" y="31"/>
                  </a:lnTo>
                  <a:lnTo>
                    <a:pt x="127" y="31"/>
                  </a:lnTo>
                  <a:lnTo>
                    <a:pt x="127" y="71"/>
                  </a:lnTo>
                  <a:lnTo>
                    <a:pt x="106" y="71"/>
                  </a:lnTo>
                  <a:lnTo>
                    <a:pt x="106" y="154"/>
                  </a:lnTo>
                  <a:lnTo>
                    <a:pt x="137" y="154"/>
                  </a:lnTo>
                  <a:lnTo>
                    <a:pt x="137" y="130"/>
                  </a:lnTo>
                  <a:lnTo>
                    <a:pt x="118" y="130"/>
                  </a:lnTo>
                  <a:lnTo>
                    <a:pt x="118" y="130"/>
                  </a:lnTo>
                  <a:lnTo>
                    <a:pt x="118" y="90"/>
                  </a:lnTo>
                  <a:lnTo>
                    <a:pt x="137" y="90"/>
                  </a:lnTo>
                  <a:lnTo>
                    <a:pt x="137" y="0"/>
                  </a:lnTo>
                  <a:close/>
                  <a:moveTo>
                    <a:pt x="78" y="213"/>
                  </a:moveTo>
                  <a:lnTo>
                    <a:pt x="106" y="213"/>
                  </a:lnTo>
                  <a:lnTo>
                    <a:pt x="106" y="194"/>
                  </a:lnTo>
                  <a:lnTo>
                    <a:pt x="78" y="194"/>
                  </a:lnTo>
                  <a:lnTo>
                    <a:pt x="78" y="213"/>
                  </a:lnTo>
                  <a:lnTo>
                    <a:pt x="78" y="213"/>
                  </a:lnTo>
                  <a:close/>
                  <a:moveTo>
                    <a:pt x="106" y="0"/>
                  </a:moveTo>
                  <a:lnTo>
                    <a:pt x="78" y="0"/>
                  </a:lnTo>
                  <a:lnTo>
                    <a:pt x="78" y="90"/>
                  </a:lnTo>
                  <a:lnTo>
                    <a:pt x="97" y="90"/>
                  </a:lnTo>
                  <a:lnTo>
                    <a:pt x="97" y="130"/>
                  </a:lnTo>
                  <a:lnTo>
                    <a:pt x="78" y="130"/>
                  </a:lnTo>
                  <a:lnTo>
                    <a:pt x="78" y="154"/>
                  </a:lnTo>
                  <a:lnTo>
                    <a:pt x="106" y="154"/>
                  </a:lnTo>
                  <a:lnTo>
                    <a:pt x="106" y="71"/>
                  </a:lnTo>
                  <a:lnTo>
                    <a:pt x="87" y="71"/>
                  </a:lnTo>
                  <a:lnTo>
                    <a:pt x="87" y="31"/>
                  </a:lnTo>
                  <a:lnTo>
                    <a:pt x="87" y="31"/>
                  </a:lnTo>
                  <a:lnTo>
                    <a:pt x="106" y="31"/>
                  </a:lnTo>
                  <a:lnTo>
                    <a:pt x="106" y="0"/>
                  </a:lnTo>
                  <a:close/>
                  <a:moveTo>
                    <a:pt x="47" y="213"/>
                  </a:moveTo>
                  <a:lnTo>
                    <a:pt x="78" y="213"/>
                  </a:lnTo>
                  <a:lnTo>
                    <a:pt x="78" y="194"/>
                  </a:lnTo>
                  <a:lnTo>
                    <a:pt x="78" y="154"/>
                  </a:lnTo>
                  <a:lnTo>
                    <a:pt x="78" y="130"/>
                  </a:lnTo>
                  <a:lnTo>
                    <a:pt x="56" y="130"/>
                  </a:lnTo>
                  <a:lnTo>
                    <a:pt x="56" y="130"/>
                  </a:lnTo>
                  <a:lnTo>
                    <a:pt x="56" y="90"/>
                  </a:lnTo>
                  <a:lnTo>
                    <a:pt x="78" y="90"/>
                  </a:lnTo>
                  <a:lnTo>
                    <a:pt x="78" y="0"/>
                  </a:lnTo>
                  <a:lnTo>
                    <a:pt x="47" y="0"/>
                  </a:lnTo>
                  <a:lnTo>
                    <a:pt x="47" y="31"/>
                  </a:lnTo>
                  <a:lnTo>
                    <a:pt x="66" y="31"/>
                  </a:lnTo>
                  <a:lnTo>
                    <a:pt x="66" y="71"/>
                  </a:lnTo>
                  <a:lnTo>
                    <a:pt x="47" y="71"/>
                  </a:lnTo>
                  <a:lnTo>
                    <a:pt x="47" y="213"/>
                  </a:lnTo>
                  <a:close/>
                  <a:moveTo>
                    <a:pt x="0" y="213"/>
                  </a:moveTo>
                  <a:lnTo>
                    <a:pt x="47" y="213"/>
                  </a:lnTo>
                  <a:lnTo>
                    <a:pt x="47" y="71"/>
                  </a:lnTo>
                  <a:lnTo>
                    <a:pt x="26" y="71"/>
                  </a:lnTo>
                  <a:lnTo>
                    <a:pt x="26" y="31"/>
                  </a:lnTo>
                  <a:lnTo>
                    <a:pt x="26" y="31"/>
                  </a:lnTo>
                  <a:lnTo>
                    <a:pt x="47" y="31"/>
                  </a:lnTo>
                  <a:lnTo>
                    <a:pt x="47" y="0"/>
                  </a:lnTo>
                  <a:lnTo>
                    <a:pt x="0" y="0"/>
                  </a:lnTo>
                  <a:lnTo>
                    <a:pt x="0" y="21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9" name="Freeform: Shape 189"/>
            <p:cNvSpPr>
              <a:spLocks/>
            </p:cNvSpPr>
            <p:nvPr/>
          </p:nvSpPr>
          <p:spPr bwMode="auto">
            <a:xfrm flipH="1">
              <a:off x="1919968" y="2688320"/>
              <a:ext cx="241622" cy="55018"/>
            </a:xfrm>
            <a:custGeom>
              <a:avLst/>
              <a:gdLst>
                <a:gd name="T0" fmla="*/ 0 w 112"/>
                <a:gd name="T1" fmla="*/ 13 h 27"/>
                <a:gd name="T2" fmla="*/ 8 w 112"/>
                <a:gd name="T3" fmla="*/ 27 h 27"/>
                <a:gd name="T4" fmla="*/ 56 w 112"/>
                <a:gd name="T5" fmla="*/ 16 h 27"/>
                <a:gd name="T6" fmla="*/ 104 w 112"/>
                <a:gd name="T7" fmla="*/ 27 h 27"/>
                <a:gd name="T8" fmla="*/ 112 w 112"/>
                <a:gd name="T9" fmla="*/ 13 h 27"/>
                <a:gd name="T10" fmla="*/ 56 w 112"/>
                <a:gd name="T11" fmla="*/ 0 h 27"/>
                <a:gd name="T12" fmla="*/ 0 w 112"/>
                <a:gd name="T13" fmla="*/ 13 h 27"/>
              </a:gdLst>
              <a:ahLst/>
              <a:cxnLst>
                <a:cxn ang="0">
                  <a:pos x="T0" y="T1"/>
                </a:cxn>
                <a:cxn ang="0">
                  <a:pos x="T2" y="T3"/>
                </a:cxn>
                <a:cxn ang="0">
                  <a:pos x="T4" y="T5"/>
                </a:cxn>
                <a:cxn ang="0">
                  <a:pos x="T6" y="T7"/>
                </a:cxn>
                <a:cxn ang="0">
                  <a:pos x="T8" y="T9"/>
                </a:cxn>
                <a:cxn ang="0">
                  <a:pos x="T10" y="T11"/>
                </a:cxn>
                <a:cxn ang="0">
                  <a:pos x="T12" y="T13"/>
                </a:cxn>
              </a:cxnLst>
              <a:rect l="0" t="0" r="r" b="b"/>
              <a:pathLst>
                <a:path w="112" h="27">
                  <a:moveTo>
                    <a:pt x="0" y="13"/>
                  </a:moveTo>
                  <a:cubicBezTo>
                    <a:pt x="8" y="27"/>
                    <a:pt x="8" y="27"/>
                    <a:pt x="8" y="27"/>
                  </a:cubicBezTo>
                  <a:cubicBezTo>
                    <a:pt x="21" y="20"/>
                    <a:pt x="38" y="16"/>
                    <a:pt x="56" y="16"/>
                  </a:cubicBezTo>
                  <a:cubicBezTo>
                    <a:pt x="74" y="16"/>
                    <a:pt x="91" y="20"/>
                    <a:pt x="104" y="27"/>
                  </a:cubicBezTo>
                  <a:cubicBezTo>
                    <a:pt x="112" y="13"/>
                    <a:pt x="112" y="13"/>
                    <a:pt x="112" y="13"/>
                  </a:cubicBezTo>
                  <a:cubicBezTo>
                    <a:pt x="96" y="5"/>
                    <a:pt x="76" y="0"/>
                    <a:pt x="56" y="0"/>
                  </a:cubicBezTo>
                  <a:cubicBezTo>
                    <a:pt x="36" y="0"/>
                    <a:pt x="16" y="5"/>
                    <a:pt x="0" y="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0" name="Freeform: Shape 190"/>
            <p:cNvSpPr>
              <a:spLocks/>
            </p:cNvSpPr>
            <p:nvPr/>
          </p:nvSpPr>
          <p:spPr bwMode="auto">
            <a:xfrm flipH="1">
              <a:off x="1878938" y="2627284"/>
              <a:ext cx="323682" cy="63615"/>
            </a:xfrm>
            <a:custGeom>
              <a:avLst/>
              <a:gdLst>
                <a:gd name="T0" fmla="*/ 150 w 150"/>
                <a:gd name="T1" fmla="*/ 17 h 31"/>
                <a:gd name="T2" fmla="*/ 75 w 150"/>
                <a:gd name="T3" fmla="*/ 0 h 31"/>
                <a:gd name="T4" fmla="*/ 0 w 150"/>
                <a:gd name="T5" fmla="*/ 17 h 31"/>
                <a:gd name="T6" fmla="*/ 8 w 150"/>
                <a:gd name="T7" fmla="*/ 31 h 31"/>
                <a:gd name="T8" fmla="*/ 75 w 150"/>
                <a:gd name="T9" fmla="*/ 15 h 31"/>
                <a:gd name="T10" fmla="*/ 142 w 150"/>
                <a:gd name="T11" fmla="*/ 31 h 31"/>
                <a:gd name="T12" fmla="*/ 150 w 150"/>
                <a:gd name="T13" fmla="*/ 17 h 31"/>
              </a:gdLst>
              <a:ahLst/>
              <a:cxnLst>
                <a:cxn ang="0">
                  <a:pos x="T0" y="T1"/>
                </a:cxn>
                <a:cxn ang="0">
                  <a:pos x="T2" y="T3"/>
                </a:cxn>
                <a:cxn ang="0">
                  <a:pos x="T4" y="T5"/>
                </a:cxn>
                <a:cxn ang="0">
                  <a:pos x="T6" y="T7"/>
                </a:cxn>
                <a:cxn ang="0">
                  <a:pos x="T8" y="T9"/>
                </a:cxn>
                <a:cxn ang="0">
                  <a:pos x="T10" y="T11"/>
                </a:cxn>
                <a:cxn ang="0">
                  <a:pos x="T12" y="T13"/>
                </a:cxn>
              </a:cxnLst>
              <a:rect l="0" t="0" r="r" b="b"/>
              <a:pathLst>
                <a:path w="150" h="31">
                  <a:moveTo>
                    <a:pt x="150" y="17"/>
                  </a:moveTo>
                  <a:cubicBezTo>
                    <a:pt x="129" y="6"/>
                    <a:pt x="102" y="0"/>
                    <a:pt x="75" y="0"/>
                  </a:cubicBezTo>
                  <a:cubicBezTo>
                    <a:pt x="48" y="0"/>
                    <a:pt x="21" y="6"/>
                    <a:pt x="0" y="17"/>
                  </a:cubicBezTo>
                  <a:cubicBezTo>
                    <a:pt x="8" y="31"/>
                    <a:pt x="8" y="31"/>
                    <a:pt x="8" y="31"/>
                  </a:cubicBezTo>
                  <a:cubicBezTo>
                    <a:pt x="27" y="21"/>
                    <a:pt x="50" y="15"/>
                    <a:pt x="75" y="15"/>
                  </a:cubicBezTo>
                  <a:cubicBezTo>
                    <a:pt x="100" y="15"/>
                    <a:pt x="123" y="21"/>
                    <a:pt x="142" y="31"/>
                  </a:cubicBezTo>
                  <a:lnTo>
                    <a:pt x="150" y="1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1" name="Freeform: Shape 191"/>
            <p:cNvSpPr>
              <a:spLocks/>
            </p:cNvSpPr>
            <p:nvPr/>
          </p:nvSpPr>
          <p:spPr bwMode="auto">
            <a:xfrm flipH="1">
              <a:off x="3148134" y="4475550"/>
              <a:ext cx="74766" cy="105738"/>
            </a:xfrm>
            <a:custGeom>
              <a:avLst/>
              <a:gdLst>
                <a:gd name="T0" fmla="*/ 25 w 35"/>
                <a:gd name="T1" fmla="*/ 49 h 52"/>
                <a:gd name="T2" fmla="*/ 30 w 35"/>
                <a:gd name="T3" fmla="*/ 41 h 52"/>
                <a:gd name="T4" fmla="*/ 10 w 35"/>
                <a:gd name="T5" fmla="*/ 8 h 52"/>
                <a:gd name="T6" fmla="*/ 5 w 35"/>
                <a:gd name="T7" fmla="*/ 0 h 52"/>
                <a:gd name="T8" fmla="*/ 0 w 35"/>
                <a:gd name="T9" fmla="*/ 9 h 52"/>
                <a:gd name="T10" fmla="*/ 25 w 35"/>
                <a:gd name="T11" fmla="*/ 49 h 52"/>
              </a:gdLst>
              <a:ahLst/>
              <a:cxnLst>
                <a:cxn ang="0">
                  <a:pos x="T0" y="T1"/>
                </a:cxn>
                <a:cxn ang="0">
                  <a:pos x="T2" y="T3"/>
                </a:cxn>
                <a:cxn ang="0">
                  <a:pos x="T4" y="T5"/>
                </a:cxn>
                <a:cxn ang="0">
                  <a:pos x="T6" y="T7"/>
                </a:cxn>
                <a:cxn ang="0">
                  <a:pos x="T8" y="T9"/>
                </a:cxn>
                <a:cxn ang="0">
                  <a:pos x="T10" y="T11"/>
                </a:cxn>
              </a:cxnLst>
              <a:rect l="0" t="0" r="r" b="b"/>
              <a:pathLst>
                <a:path w="35" h="52">
                  <a:moveTo>
                    <a:pt x="25" y="49"/>
                  </a:moveTo>
                  <a:cubicBezTo>
                    <a:pt x="31" y="52"/>
                    <a:pt x="35" y="44"/>
                    <a:pt x="30" y="41"/>
                  </a:cubicBezTo>
                  <a:cubicBezTo>
                    <a:pt x="18" y="34"/>
                    <a:pt x="10" y="21"/>
                    <a:pt x="10" y="8"/>
                  </a:cubicBezTo>
                  <a:cubicBezTo>
                    <a:pt x="8" y="5"/>
                    <a:pt x="6" y="3"/>
                    <a:pt x="5" y="0"/>
                  </a:cubicBezTo>
                  <a:cubicBezTo>
                    <a:pt x="4" y="3"/>
                    <a:pt x="2" y="6"/>
                    <a:pt x="0" y="9"/>
                  </a:cubicBezTo>
                  <a:cubicBezTo>
                    <a:pt x="1" y="25"/>
                    <a:pt x="11" y="41"/>
                    <a:pt x="25" y="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2" name="Freeform: Shape 192"/>
            <p:cNvSpPr>
              <a:spLocks/>
            </p:cNvSpPr>
            <p:nvPr/>
          </p:nvSpPr>
          <p:spPr bwMode="auto">
            <a:xfrm flipH="1">
              <a:off x="3053309" y="4284706"/>
              <a:ext cx="118531" cy="107458"/>
            </a:xfrm>
            <a:custGeom>
              <a:avLst/>
              <a:gdLst>
                <a:gd name="T0" fmla="*/ 50 w 55"/>
                <a:gd name="T1" fmla="*/ 17 h 53"/>
                <a:gd name="T2" fmla="*/ 26 w 55"/>
                <a:gd name="T3" fmla="*/ 0 h 53"/>
                <a:gd name="T4" fmla="*/ 20 w 55"/>
                <a:gd name="T5" fmla="*/ 1 h 53"/>
                <a:gd name="T6" fmla="*/ 0 w 55"/>
                <a:gd name="T7" fmla="*/ 13 h 53"/>
                <a:gd name="T8" fmla="*/ 6 w 55"/>
                <a:gd name="T9" fmla="*/ 18 h 53"/>
                <a:gd name="T10" fmla="*/ 16 w 55"/>
                <a:gd name="T11" fmla="*/ 14 h 53"/>
                <a:gd name="T12" fmla="*/ 20 w 55"/>
                <a:gd name="T13" fmla="*/ 14 h 53"/>
                <a:gd name="T14" fmla="*/ 34 w 55"/>
                <a:gd name="T15" fmla="*/ 23 h 53"/>
                <a:gd name="T16" fmla="*/ 26 w 55"/>
                <a:gd name="T17" fmla="*/ 41 h 53"/>
                <a:gd name="T18" fmla="*/ 15 w 55"/>
                <a:gd name="T19" fmla="*/ 45 h 53"/>
                <a:gd name="T20" fmla="*/ 14 w 55"/>
                <a:gd name="T21" fmla="*/ 52 h 53"/>
                <a:gd name="T22" fmla="*/ 21 w 55"/>
                <a:gd name="T23" fmla="*/ 53 h 53"/>
                <a:gd name="T24" fmla="*/ 38 w 55"/>
                <a:gd name="T25" fmla="*/ 49 h 53"/>
                <a:gd name="T26" fmla="*/ 50 w 55"/>
                <a:gd name="T2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53">
                  <a:moveTo>
                    <a:pt x="50" y="17"/>
                  </a:moveTo>
                  <a:cubicBezTo>
                    <a:pt x="46" y="6"/>
                    <a:pt x="36" y="0"/>
                    <a:pt x="26" y="0"/>
                  </a:cubicBezTo>
                  <a:cubicBezTo>
                    <a:pt x="24" y="0"/>
                    <a:pt x="22" y="0"/>
                    <a:pt x="20" y="1"/>
                  </a:cubicBezTo>
                  <a:cubicBezTo>
                    <a:pt x="13" y="2"/>
                    <a:pt x="6" y="7"/>
                    <a:pt x="0" y="13"/>
                  </a:cubicBezTo>
                  <a:cubicBezTo>
                    <a:pt x="2" y="15"/>
                    <a:pt x="4" y="17"/>
                    <a:pt x="6" y="18"/>
                  </a:cubicBezTo>
                  <a:cubicBezTo>
                    <a:pt x="9" y="16"/>
                    <a:pt x="13" y="15"/>
                    <a:pt x="16" y="14"/>
                  </a:cubicBezTo>
                  <a:cubicBezTo>
                    <a:pt x="17" y="14"/>
                    <a:pt x="18" y="14"/>
                    <a:pt x="20" y="14"/>
                  </a:cubicBezTo>
                  <a:cubicBezTo>
                    <a:pt x="26" y="14"/>
                    <a:pt x="32" y="17"/>
                    <a:pt x="34" y="23"/>
                  </a:cubicBezTo>
                  <a:cubicBezTo>
                    <a:pt x="36" y="30"/>
                    <a:pt x="33" y="37"/>
                    <a:pt x="26" y="41"/>
                  </a:cubicBezTo>
                  <a:cubicBezTo>
                    <a:pt x="23" y="43"/>
                    <a:pt x="19" y="44"/>
                    <a:pt x="15" y="45"/>
                  </a:cubicBezTo>
                  <a:cubicBezTo>
                    <a:pt x="15" y="47"/>
                    <a:pt x="15" y="50"/>
                    <a:pt x="14" y="52"/>
                  </a:cubicBezTo>
                  <a:cubicBezTo>
                    <a:pt x="16" y="53"/>
                    <a:pt x="19" y="53"/>
                    <a:pt x="21" y="53"/>
                  </a:cubicBezTo>
                  <a:cubicBezTo>
                    <a:pt x="27" y="53"/>
                    <a:pt x="33" y="52"/>
                    <a:pt x="38" y="49"/>
                  </a:cubicBezTo>
                  <a:cubicBezTo>
                    <a:pt x="49" y="43"/>
                    <a:pt x="55" y="29"/>
                    <a:pt x="50" y="1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3" name="Freeform: Shape 193"/>
            <p:cNvSpPr>
              <a:spLocks/>
            </p:cNvSpPr>
            <p:nvPr/>
          </p:nvSpPr>
          <p:spPr bwMode="auto">
            <a:xfrm flipH="1">
              <a:off x="3165458" y="4217652"/>
              <a:ext cx="113973" cy="95422"/>
            </a:xfrm>
            <a:custGeom>
              <a:avLst/>
              <a:gdLst>
                <a:gd name="T0" fmla="*/ 52 w 53"/>
                <a:gd name="T1" fmla="*/ 22 h 47"/>
                <a:gd name="T2" fmla="*/ 27 w 53"/>
                <a:gd name="T3" fmla="*/ 0 h 47"/>
                <a:gd name="T4" fmla="*/ 25 w 53"/>
                <a:gd name="T5" fmla="*/ 1 h 47"/>
                <a:gd name="T6" fmla="*/ 1 w 53"/>
                <a:gd name="T7" fmla="*/ 24 h 47"/>
                <a:gd name="T8" fmla="*/ 7 w 53"/>
                <a:gd name="T9" fmla="*/ 47 h 47"/>
                <a:gd name="T10" fmla="*/ 13 w 53"/>
                <a:gd name="T11" fmla="*/ 43 h 47"/>
                <a:gd name="T12" fmla="*/ 12 w 53"/>
                <a:gd name="T13" fmla="*/ 32 h 47"/>
                <a:gd name="T14" fmla="*/ 26 w 53"/>
                <a:gd name="T15" fmla="*/ 18 h 47"/>
                <a:gd name="T16" fmla="*/ 27 w 53"/>
                <a:gd name="T17" fmla="*/ 18 h 47"/>
                <a:gd name="T18" fmla="*/ 41 w 53"/>
                <a:gd name="T19" fmla="*/ 31 h 47"/>
                <a:gd name="T20" fmla="*/ 41 w 53"/>
                <a:gd name="T21" fmla="*/ 42 h 47"/>
                <a:gd name="T22" fmla="*/ 48 w 53"/>
                <a:gd name="T23" fmla="*/ 45 h 47"/>
                <a:gd name="T24" fmla="*/ 52 w 53"/>
                <a:gd name="T25"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47">
                  <a:moveTo>
                    <a:pt x="52" y="22"/>
                  </a:moveTo>
                  <a:cubicBezTo>
                    <a:pt x="50" y="10"/>
                    <a:pt x="40" y="0"/>
                    <a:pt x="27" y="0"/>
                  </a:cubicBezTo>
                  <a:cubicBezTo>
                    <a:pt x="26" y="0"/>
                    <a:pt x="26" y="0"/>
                    <a:pt x="25" y="1"/>
                  </a:cubicBezTo>
                  <a:cubicBezTo>
                    <a:pt x="12" y="1"/>
                    <a:pt x="2" y="12"/>
                    <a:pt x="1" y="24"/>
                  </a:cubicBezTo>
                  <a:cubicBezTo>
                    <a:pt x="0" y="32"/>
                    <a:pt x="2" y="40"/>
                    <a:pt x="7" y="47"/>
                  </a:cubicBezTo>
                  <a:cubicBezTo>
                    <a:pt x="9" y="46"/>
                    <a:pt x="11" y="44"/>
                    <a:pt x="13" y="43"/>
                  </a:cubicBezTo>
                  <a:cubicBezTo>
                    <a:pt x="12" y="39"/>
                    <a:pt x="12" y="35"/>
                    <a:pt x="12" y="32"/>
                  </a:cubicBezTo>
                  <a:cubicBezTo>
                    <a:pt x="13" y="24"/>
                    <a:pt x="19" y="18"/>
                    <a:pt x="26" y="18"/>
                  </a:cubicBezTo>
                  <a:cubicBezTo>
                    <a:pt x="26" y="18"/>
                    <a:pt x="26" y="18"/>
                    <a:pt x="27" y="18"/>
                  </a:cubicBezTo>
                  <a:cubicBezTo>
                    <a:pt x="34" y="18"/>
                    <a:pt x="39" y="23"/>
                    <a:pt x="41" y="31"/>
                  </a:cubicBezTo>
                  <a:cubicBezTo>
                    <a:pt x="42" y="34"/>
                    <a:pt x="42" y="38"/>
                    <a:pt x="41" y="42"/>
                  </a:cubicBezTo>
                  <a:cubicBezTo>
                    <a:pt x="44" y="43"/>
                    <a:pt x="46" y="44"/>
                    <a:pt x="48" y="45"/>
                  </a:cubicBezTo>
                  <a:cubicBezTo>
                    <a:pt x="52" y="37"/>
                    <a:pt x="53" y="29"/>
                    <a:pt x="52"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4" name="Freeform: Shape 194"/>
            <p:cNvSpPr>
              <a:spLocks/>
            </p:cNvSpPr>
            <p:nvPr/>
          </p:nvSpPr>
          <p:spPr bwMode="auto">
            <a:xfrm flipH="1">
              <a:off x="3195547" y="4351759"/>
              <a:ext cx="44677" cy="42983"/>
            </a:xfrm>
            <a:custGeom>
              <a:avLst/>
              <a:gdLst>
                <a:gd name="T0" fmla="*/ 11 w 21"/>
                <a:gd name="T1" fmla="*/ 0 h 21"/>
                <a:gd name="T2" fmla="*/ 11 w 21"/>
                <a:gd name="T3" fmla="*/ 0 h 21"/>
                <a:gd name="T4" fmla="*/ 0 w 21"/>
                <a:gd name="T5" fmla="*/ 10 h 21"/>
                <a:gd name="T6" fmla="*/ 11 w 21"/>
                <a:gd name="T7" fmla="*/ 21 h 21"/>
                <a:gd name="T8" fmla="*/ 11 w 21"/>
                <a:gd name="T9" fmla="*/ 21 h 21"/>
                <a:gd name="T10" fmla="*/ 21 w 21"/>
                <a:gd name="T11" fmla="*/ 10 h 21"/>
                <a:gd name="T12" fmla="*/ 11 w 2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21" h="21">
                  <a:moveTo>
                    <a:pt x="11" y="0"/>
                  </a:moveTo>
                  <a:cubicBezTo>
                    <a:pt x="11" y="0"/>
                    <a:pt x="11" y="0"/>
                    <a:pt x="11" y="0"/>
                  </a:cubicBezTo>
                  <a:cubicBezTo>
                    <a:pt x="5" y="0"/>
                    <a:pt x="1" y="4"/>
                    <a:pt x="0" y="10"/>
                  </a:cubicBezTo>
                  <a:cubicBezTo>
                    <a:pt x="0" y="16"/>
                    <a:pt x="5" y="20"/>
                    <a:pt x="11" y="21"/>
                  </a:cubicBezTo>
                  <a:cubicBezTo>
                    <a:pt x="11" y="21"/>
                    <a:pt x="11" y="21"/>
                    <a:pt x="11" y="21"/>
                  </a:cubicBezTo>
                  <a:cubicBezTo>
                    <a:pt x="16" y="21"/>
                    <a:pt x="21" y="16"/>
                    <a:pt x="21" y="10"/>
                  </a:cubicBezTo>
                  <a:cubicBezTo>
                    <a:pt x="21" y="5"/>
                    <a:pt x="17" y="0"/>
                    <a:pt x="1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5" name="Freeform: Shape 195"/>
            <p:cNvSpPr>
              <a:spLocks/>
            </p:cNvSpPr>
            <p:nvPr/>
          </p:nvSpPr>
          <p:spPr bwMode="auto">
            <a:xfrm flipH="1">
              <a:off x="3148134" y="4307057"/>
              <a:ext cx="137679" cy="129809"/>
            </a:xfrm>
            <a:custGeom>
              <a:avLst/>
              <a:gdLst>
                <a:gd name="T0" fmla="*/ 33 w 64"/>
                <a:gd name="T1" fmla="*/ 0 h 64"/>
                <a:gd name="T2" fmla="*/ 32 w 64"/>
                <a:gd name="T3" fmla="*/ 0 h 64"/>
                <a:gd name="T4" fmla="*/ 32 w 64"/>
                <a:gd name="T5" fmla="*/ 11 h 64"/>
                <a:gd name="T6" fmla="*/ 32 w 64"/>
                <a:gd name="T7" fmla="*/ 11 h 64"/>
                <a:gd name="T8" fmla="*/ 53 w 64"/>
                <a:gd name="T9" fmla="*/ 33 h 64"/>
                <a:gd name="T10" fmla="*/ 53 w 64"/>
                <a:gd name="T11" fmla="*/ 33 h 64"/>
                <a:gd name="T12" fmla="*/ 32 w 64"/>
                <a:gd name="T13" fmla="*/ 53 h 64"/>
                <a:gd name="T14" fmla="*/ 32 w 64"/>
                <a:gd name="T15" fmla="*/ 53 h 64"/>
                <a:gd name="T16" fmla="*/ 32 w 64"/>
                <a:gd name="T17" fmla="*/ 64 h 64"/>
                <a:gd name="T18" fmla="*/ 32 w 64"/>
                <a:gd name="T19" fmla="*/ 64 h 64"/>
                <a:gd name="T20" fmla="*/ 64 w 64"/>
                <a:gd name="T21" fmla="*/ 33 h 64"/>
                <a:gd name="T22" fmla="*/ 33 w 64"/>
                <a:gd name="T23" fmla="*/ 0 h 64"/>
                <a:gd name="T24" fmla="*/ 32 w 64"/>
                <a:gd name="T25" fmla="*/ 0 h 64"/>
                <a:gd name="T26" fmla="*/ 32 w 64"/>
                <a:gd name="T27" fmla="*/ 0 h 64"/>
                <a:gd name="T28" fmla="*/ 0 w 64"/>
                <a:gd name="T29" fmla="*/ 31 h 64"/>
                <a:gd name="T30" fmla="*/ 31 w 64"/>
                <a:gd name="T31" fmla="*/ 64 h 64"/>
                <a:gd name="T32" fmla="*/ 32 w 64"/>
                <a:gd name="T33" fmla="*/ 64 h 64"/>
                <a:gd name="T34" fmla="*/ 32 w 64"/>
                <a:gd name="T35" fmla="*/ 53 h 64"/>
                <a:gd name="T36" fmla="*/ 31 w 64"/>
                <a:gd name="T37" fmla="*/ 53 h 64"/>
                <a:gd name="T38" fmla="*/ 11 w 64"/>
                <a:gd name="T39" fmla="*/ 32 h 64"/>
                <a:gd name="T40" fmla="*/ 32 w 64"/>
                <a:gd name="T41" fmla="*/ 11 h 64"/>
                <a:gd name="T42" fmla="*/ 32 w 64"/>
                <a:gd name="T43" fmla="*/ 11 h 64"/>
                <a:gd name="T44" fmla="*/ 32 w 64"/>
                <a:gd name="T4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3" y="0"/>
                  </a:moveTo>
                  <a:cubicBezTo>
                    <a:pt x="32" y="0"/>
                    <a:pt x="32" y="0"/>
                    <a:pt x="32" y="0"/>
                  </a:cubicBezTo>
                  <a:cubicBezTo>
                    <a:pt x="32" y="11"/>
                    <a:pt x="32" y="11"/>
                    <a:pt x="32" y="11"/>
                  </a:cubicBezTo>
                  <a:cubicBezTo>
                    <a:pt x="32" y="11"/>
                    <a:pt x="32" y="11"/>
                    <a:pt x="32" y="11"/>
                  </a:cubicBezTo>
                  <a:cubicBezTo>
                    <a:pt x="44" y="11"/>
                    <a:pt x="53" y="21"/>
                    <a:pt x="53" y="33"/>
                  </a:cubicBezTo>
                  <a:cubicBezTo>
                    <a:pt x="53" y="33"/>
                    <a:pt x="53" y="33"/>
                    <a:pt x="53" y="33"/>
                  </a:cubicBezTo>
                  <a:cubicBezTo>
                    <a:pt x="53" y="44"/>
                    <a:pt x="43" y="53"/>
                    <a:pt x="32" y="53"/>
                  </a:cubicBezTo>
                  <a:cubicBezTo>
                    <a:pt x="32" y="53"/>
                    <a:pt x="32" y="53"/>
                    <a:pt x="32" y="53"/>
                  </a:cubicBezTo>
                  <a:cubicBezTo>
                    <a:pt x="32" y="64"/>
                    <a:pt x="32" y="64"/>
                    <a:pt x="32" y="64"/>
                  </a:cubicBezTo>
                  <a:cubicBezTo>
                    <a:pt x="32" y="64"/>
                    <a:pt x="32" y="64"/>
                    <a:pt x="32" y="64"/>
                  </a:cubicBezTo>
                  <a:cubicBezTo>
                    <a:pt x="49" y="64"/>
                    <a:pt x="63" y="50"/>
                    <a:pt x="64" y="33"/>
                  </a:cubicBezTo>
                  <a:cubicBezTo>
                    <a:pt x="64" y="15"/>
                    <a:pt x="50" y="1"/>
                    <a:pt x="33" y="0"/>
                  </a:cubicBezTo>
                  <a:close/>
                  <a:moveTo>
                    <a:pt x="32" y="0"/>
                  </a:moveTo>
                  <a:cubicBezTo>
                    <a:pt x="32" y="0"/>
                    <a:pt x="32" y="0"/>
                    <a:pt x="32" y="0"/>
                  </a:cubicBezTo>
                  <a:cubicBezTo>
                    <a:pt x="15" y="0"/>
                    <a:pt x="1" y="14"/>
                    <a:pt x="0" y="31"/>
                  </a:cubicBezTo>
                  <a:cubicBezTo>
                    <a:pt x="0" y="49"/>
                    <a:pt x="14" y="64"/>
                    <a:pt x="31" y="64"/>
                  </a:cubicBezTo>
                  <a:cubicBezTo>
                    <a:pt x="31" y="64"/>
                    <a:pt x="32" y="64"/>
                    <a:pt x="32" y="64"/>
                  </a:cubicBezTo>
                  <a:cubicBezTo>
                    <a:pt x="32" y="53"/>
                    <a:pt x="32" y="53"/>
                    <a:pt x="32" y="53"/>
                  </a:cubicBezTo>
                  <a:cubicBezTo>
                    <a:pt x="31" y="53"/>
                    <a:pt x="31" y="53"/>
                    <a:pt x="31" y="53"/>
                  </a:cubicBezTo>
                  <a:cubicBezTo>
                    <a:pt x="20" y="53"/>
                    <a:pt x="10" y="43"/>
                    <a:pt x="11" y="32"/>
                  </a:cubicBezTo>
                  <a:cubicBezTo>
                    <a:pt x="11" y="20"/>
                    <a:pt x="20" y="11"/>
                    <a:pt x="32" y="11"/>
                  </a:cubicBezTo>
                  <a:cubicBezTo>
                    <a:pt x="32" y="11"/>
                    <a:pt x="32" y="11"/>
                    <a:pt x="32" y="11"/>
                  </a:cubicBezTo>
                  <a:lnTo>
                    <a:pt x="3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6" name="Freeform: Shape 196"/>
            <p:cNvSpPr>
              <a:spLocks/>
            </p:cNvSpPr>
            <p:nvPr/>
          </p:nvSpPr>
          <p:spPr bwMode="auto">
            <a:xfrm flipH="1">
              <a:off x="3216517" y="4400760"/>
              <a:ext cx="123090" cy="109177"/>
            </a:xfrm>
            <a:custGeom>
              <a:avLst/>
              <a:gdLst>
                <a:gd name="T0" fmla="*/ 27 w 57"/>
                <a:gd name="T1" fmla="*/ 7 h 54"/>
                <a:gd name="T2" fmla="*/ 23 w 57"/>
                <a:gd name="T3" fmla="*/ 0 h 54"/>
                <a:gd name="T4" fmla="*/ 5 w 57"/>
                <a:gd name="T5" fmla="*/ 17 h 54"/>
                <a:gd name="T6" fmla="*/ 15 w 57"/>
                <a:gd name="T7" fmla="*/ 50 h 54"/>
                <a:gd name="T8" fmla="*/ 29 w 57"/>
                <a:gd name="T9" fmla="*/ 54 h 54"/>
                <a:gd name="T10" fmla="*/ 48 w 57"/>
                <a:gd name="T11" fmla="*/ 46 h 54"/>
                <a:gd name="T12" fmla="*/ 57 w 57"/>
                <a:gd name="T13" fmla="*/ 23 h 54"/>
                <a:gd name="T14" fmla="*/ 56 w 57"/>
                <a:gd name="T15" fmla="*/ 23 h 54"/>
                <a:gd name="T16" fmla="*/ 56 w 57"/>
                <a:gd name="T17" fmla="*/ 23 h 54"/>
                <a:gd name="T18" fmla="*/ 50 w 57"/>
                <a:gd name="T19" fmla="*/ 22 h 54"/>
                <a:gd name="T20" fmla="*/ 44 w 57"/>
                <a:gd name="T21" fmla="*/ 32 h 54"/>
                <a:gd name="T22" fmla="*/ 31 w 57"/>
                <a:gd name="T23" fmla="*/ 38 h 54"/>
                <a:gd name="T24" fmla="*/ 24 w 57"/>
                <a:gd name="T25" fmla="*/ 36 h 54"/>
                <a:gd name="T26" fmla="*/ 20 w 57"/>
                <a:gd name="T27" fmla="*/ 16 h 54"/>
                <a:gd name="T28" fmla="*/ 27 w 57"/>
                <a:gd name="T29" fmla="*/ 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54">
                  <a:moveTo>
                    <a:pt x="27" y="7"/>
                  </a:moveTo>
                  <a:cubicBezTo>
                    <a:pt x="25" y="5"/>
                    <a:pt x="24" y="2"/>
                    <a:pt x="23" y="0"/>
                  </a:cubicBezTo>
                  <a:cubicBezTo>
                    <a:pt x="15" y="5"/>
                    <a:pt x="9" y="10"/>
                    <a:pt x="5" y="17"/>
                  </a:cubicBezTo>
                  <a:cubicBezTo>
                    <a:pt x="0" y="28"/>
                    <a:pt x="3" y="43"/>
                    <a:pt x="15" y="50"/>
                  </a:cubicBezTo>
                  <a:cubicBezTo>
                    <a:pt x="19" y="53"/>
                    <a:pt x="24" y="54"/>
                    <a:pt x="29" y="54"/>
                  </a:cubicBezTo>
                  <a:cubicBezTo>
                    <a:pt x="36" y="54"/>
                    <a:pt x="43" y="51"/>
                    <a:pt x="48" y="46"/>
                  </a:cubicBezTo>
                  <a:cubicBezTo>
                    <a:pt x="54" y="40"/>
                    <a:pt x="56" y="32"/>
                    <a:pt x="57" y="23"/>
                  </a:cubicBezTo>
                  <a:cubicBezTo>
                    <a:pt x="57" y="23"/>
                    <a:pt x="56" y="23"/>
                    <a:pt x="56" y="23"/>
                  </a:cubicBezTo>
                  <a:cubicBezTo>
                    <a:pt x="56" y="23"/>
                    <a:pt x="56" y="23"/>
                    <a:pt x="56" y="23"/>
                  </a:cubicBezTo>
                  <a:cubicBezTo>
                    <a:pt x="54" y="23"/>
                    <a:pt x="52" y="22"/>
                    <a:pt x="50" y="22"/>
                  </a:cubicBezTo>
                  <a:cubicBezTo>
                    <a:pt x="48" y="26"/>
                    <a:pt x="46" y="30"/>
                    <a:pt x="44" y="32"/>
                  </a:cubicBezTo>
                  <a:cubicBezTo>
                    <a:pt x="40" y="36"/>
                    <a:pt x="36" y="38"/>
                    <a:pt x="31" y="38"/>
                  </a:cubicBezTo>
                  <a:cubicBezTo>
                    <a:pt x="29" y="38"/>
                    <a:pt x="26" y="37"/>
                    <a:pt x="24" y="36"/>
                  </a:cubicBezTo>
                  <a:cubicBezTo>
                    <a:pt x="18" y="32"/>
                    <a:pt x="16" y="24"/>
                    <a:pt x="20" y="16"/>
                  </a:cubicBezTo>
                  <a:cubicBezTo>
                    <a:pt x="21" y="13"/>
                    <a:pt x="23" y="10"/>
                    <a:pt x="27"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7" name="Freeform: Shape 197"/>
            <p:cNvSpPr>
              <a:spLocks/>
            </p:cNvSpPr>
            <p:nvPr/>
          </p:nvSpPr>
          <p:spPr bwMode="auto">
            <a:xfrm flipH="1">
              <a:off x="3087045" y="4394742"/>
              <a:ext cx="125825" cy="111756"/>
            </a:xfrm>
            <a:custGeom>
              <a:avLst/>
              <a:gdLst>
                <a:gd name="T0" fmla="*/ 45 w 58"/>
                <a:gd name="T1" fmla="*/ 49 h 55"/>
                <a:gd name="T2" fmla="*/ 51 w 58"/>
                <a:gd name="T3" fmla="*/ 16 h 55"/>
                <a:gd name="T4" fmla="*/ 33 w 58"/>
                <a:gd name="T5" fmla="*/ 0 h 55"/>
                <a:gd name="T6" fmla="*/ 30 w 58"/>
                <a:gd name="T7" fmla="*/ 7 h 55"/>
                <a:gd name="T8" fmla="*/ 37 w 58"/>
                <a:gd name="T9" fmla="*/ 16 h 55"/>
                <a:gd name="T10" fmla="*/ 34 w 58"/>
                <a:gd name="T11" fmla="*/ 36 h 55"/>
                <a:gd name="T12" fmla="*/ 26 w 58"/>
                <a:gd name="T13" fmla="*/ 39 h 55"/>
                <a:gd name="T14" fmla="*/ 15 w 58"/>
                <a:gd name="T15" fmla="*/ 34 h 55"/>
                <a:gd name="T16" fmla="*/ 7 w 58"/>
                <a:gd name="T17" fmla="*/ 24 h 55"/>
                <a:gd name="T18" fmla="*/ 0 w 58"/>
                <a:gd name="T19" fmla="*/ 26 h 55"/>
                <a:gd name="T20" fmla="*/ 3 w 58"/>
                <a:gd name="T21" fmla="*/ 37 h 55"/>
                <a:gd name="T22" fmla="*/ 5 w 58"/>
                <a:gd name="T23" fmla="*/ 39 h 55"/>
                <a:gd name="T24" fmla="*/ 11 w 58"/>
                <a:gd name="T25" fmla="*/ 48 h 55"/>
                <a:gd name="T26" fmla="*/ 29 w 58"/>
                <a:gd name="T27" fmla="*/ 55 h 55"/>
                <a:gd name="T28" fmla="*/ 45 w 58"/>
                <a:gd name="T2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 h="55">
                  <a:moveTo>
                    <a:pt x="45" y="49"/>
                  </a:moveTo>
                  <a:cubicBezTo>
                    <a:pt x="56" y="41"/>
                    <a:pt x="58" y="26"/>
                    <a:pt x="51" y="16"/>
                  </a:cubicBezTo>
                  <a:cubicBezTo>
                    <a:pt x="47" y="9"/>
                    <a:pt x="41" y="4"/>
                    <a:pt x="33" y="0"/>
                  </a:cubicBezTo>
                  <a:cubicBezTo>
                    <a:pt x="32" y="3"/>
                    <a:pt x="31" y="5"/>
                    <a:pt x="30" y="7"/>
                  </a:cubicBezTo>
                  <a:cubicBezTo>
                    <a:pt x="33" y="10"/>
                    <a:pt x="35" y="13"/>
                    <a:pt x="37" y="16"/>
                  </a:cubicBezTo>
                  <a:cubicBezTo>
                    <a:pt x="41" y="23"/>
                    <a:pt x="40" y="31"/>
                    <a:pt x="34" y="36"/>
                  </a:cubicBezTo>
                  <a:cubicBezTo>
                    <a:pt x="32" y="38"/>
                    <a:pt x="29" y="39"/>
                    <a:pt x="26" y="39"/>
                  </a:cubicBezTo>
                  <a:cubicBezTo>
                    <a:pt x="22" y="39"/>
                    <a:pt x="18" y="37"/>
                    <a:pt x="15" y="34"/>
                  </a:cubicBezTo>
                  <a:cubicBezTo>
                    <a:pt x="12" y="32"/>
                    <a:pt x="9" y="28"/>
                    <a:pt x="7" y="24"/>
                  </a:cubicBezTo>
                  <a:cubicBezTo>
                    <a:pt x="5" y="25"/>
                    <a:pt x="3" y="25"/>
                    <a:pt x="0" y="26"/>
                  </a:cubicBezTo>
                  <a:cubicBezTo>
                    <a:pt x="1" y="30"/>
                    <a:pt x="2" y="33"/>
                    <a:pt x="3" y="37"/>
                  </a:cubicBezTo>
                  <a:cubicBezTo>
                    <a:pt x="4" y="38"/>
                    <a:pt x="4" y="38"/>
                    <a:pt x="5" y="39"/>
                  </a:cubicBezTo>
                  <a:cubicBezTo>
                    <a:pt x="6" y="43"/>
                    <a:pt x="8" y="45"/>
                    <a:pt x="11" y="48"/>
                  </a:cubicBezTo>
                  <a:cubicBezTo>
                    <a:pt x="16" y="52"/>
                    <a:pt x="22" y="55"/>
                    <a:pt x="29" y="55"/>
                  </a:cubicBezTo>
                  <a:cubicBezTo>
                    <a:pt x="34" y="55"/>
                    <a:pt x="40" y="53"/>
                    <a:pt x="45" y="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8" name="Freeform: Shape 198"/>
            <p:cNvSpPr>
              <a:spLocks/>
            </p:cNvSpPr>
            <p:nvPr/>
          </p:nvSpPr>
          <p:spPr bwMode="auto">
            <a:xfrm flipH="1">
              <a:off x="3268489" y="4292443"/>
              <a:ext cx="114884" cy="108317"/>
            </a:xfrm>
            <a:custGeom>
              <a:avLst/>
              <a:gdLst>
                <a:gd name="T0" fmla="*/ 18 w 53"/>
                <a:gd name="T1" fmla="*/ 50 h 53"/>
                <a:gd name="T2" fmla="*/ 31 w 53"/>
                <a:gd name="T3" fmla="*/ 53 h 53"/>
                <a:gd name="T4" fmla="*/ 43 w 53"/>
                <a:gd name="T5" fmla="*/ 51 h 53"/>
                <a:gd name="T6" fmla="*/ 41 w 53"/>
                <a:gd name="T7" fmla="*/ 44 h 53"/>
                <a:gd name="T8" fmla="*/ 29 w 53"/>
                <a:gd name="T9" fmla="*/ 41 h 53"/>
                <a:gd name="T10" fmla="*/ 20 w 53"/>
                <a:gd name="T11" fmla="*/ 24 h 53"/>
                <a:gd name="T12" fmla="*/ 35 w 53"/>
                <a:gd name="T13" fmla="*/ 13 h 53"/>
                <a:gd name="T14" fmla="*/ 37 w 53"/>
                <a:gd name="T15" fmla="*/ 14 h 53"/>
                <a:gd name="T16" fmla="*/ 48 w 53"/>
                <a:gd name="T17" fmla="*/ 17 h 53"/>
                <a:gd name="T18" fmla="*/ 53 w 53"/>
                <a:gd name="T19" fmla="*/ 12 h 53"/>
                <a:gd name="T20" fmla="*/ 31 w 53"/>
                <a:gd name="T21" fmla="*/ 0 h 53"/>
                <a:gd name="T22" fmla="*/ 28 w 53"/>
                <a:gd name="T23" fmla="*/ 0 h 53"/>
                <a:gd name="T24" fmla="*/ 3 w 53"/>
                <a:gd name="T25" fmla="*/ 19 h 53"/>
                <a:gd name="T26" fmla="*/ 18 w 53"/>
                <a:gd name="T2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53">
                  <a:moveTo>
                    <a:pt x="18" y="50"/>
                  </a:moveTo>
                  <a:cubicBezTo>
                    <a:pt x="22" y="52"/>
                    <a:pt x="26" y="53"/>
                    <a:pt x="31" y="53"/>
                  </a:cubicBezTo>
                  <a:cubicBezTo>
                    <a:pt x="35" y="53"/>
                    <a:pt x="39" y="52"/>
                    <a:pt x="43" y="51"/>
                  </a:cubicBezTo>
                  <a:cubicBezTo>
                    <a:pt x="42" y="49"/>
                    <a:pt x="41" y="47"/>
                    <a:pt x="41" y="44"/>
                  </a:cubicBezTo>
                  <a:cubicBezTo>
                    <a:pt x="36" y="44"/>
                    <a:pt x="32" y="43"/>
                    <a:pt x="29" y="41"/>
                  </a:cubicBezTo>
                  <a:cubicBezTo>
                    <a:pt x="22" y="38"/>
                    <a:pt x="18" y="31"/>
                    <a:pt x="20" y="24"/>
                  </a:cubicBezTo>
                  <a:cubicBezTo>
                    <a:pt x="22" y="17"/>
                    <a:pt x="28" y="13"/>
                    <a:pt x="35" y="13"/>
                  </a:cubicBezTo>
                  <a:cubicBezTo>
                    <a:pt x="35" y="13"/>
                    <a:pt x="36" y="13"/>
                    <a:pt x="37" y="14"/>
                  </a:cubicBezTo>
                  <a:cubicBezTo>
                    <a:pt x="40" y="14"/>
                    <a:pt x="44" y="15"/>
                    <a:pt x="48" y="17"/>
                  </a:cubicBezTo>
                  <a:cubicBezTo>
                    <a:pt x="49" y="15"/>
                    <a:pt x="51" y="13"/>
                    <a:pt x="53" y="12"/>
                  </a:cubicBezTo>
                  <a:cubicBezTo>
                    <a:pt x="46" y="6"/>
                    <a:pt x="39" y="1"/>
                    <a:pt x="31" y="0"/>
                  </a:cubicBezTo>
                  <a:cubicBezTo>
                    <a:pt x="30" y="0"/>
                    <a:pt x="29" y="0"/>
                    <a:pt x="28" y="0"/>
                  </a:cubicBezTo>
                  <a:cubicBezTo>
                    <a:pt x="17" y="0"/>
                    <a:pt x="6" y="8"/>
                    <a:pt x="3" y="19"/>
                  </a:cubicBezTo>
                  <a:cubicBezTo>
                    <a:pt x="0" y="32"/>
                    <a:pt x="7" y="45"/>
                    <a:pt x="18" y="5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9" name="Freeform: Shape 199"/>
            <p:cNvSpPr>
              <a:spLocks/>
            </p:cNvSpPr>
            <p:nvPr/>
          </p:nvSpPr>
          <p:spPr bwMode="auto">
            <a:xfrm flipH="1">
              <a:off x="3920411" y="4207336"/>
              <a:ext cx="82060" cy="134107"/>
            </a:xfrm>
            <a:custGeom>
              <a:avLst/>
              <a:gdLst>
                <a:gd name="T0" fmla="*/ 38 w 38"/>
                <a:gd name="T1" fmla="*/ 33 h 66"/>
                <a:gd name="T2" fmla="*/ 19 w 38"/>
                <a:gd name="T3" fmla="*/ 0 h 66"/>
                <a:gd name="T4" fmla="*/ 0 w 38"/>
                <a:gd name="T5" fmla="*/ 33 h 66"/>
                <a:gd name="T6" fmla="*/ 19 w 38"/>
                <a:gd name="T7" fmla="*/ 66 h 66"/>
                <a:gd name="T8" fmla="*/ 38 w 38"/>
                <a:gd name="T9" fmla="*/ 33 h 66"/>
              </a:gdLst>
              <a:ahLst/>
              <a:cxnLst>
                <a:cxn ang="0">
                  <a:pos x="T0" y="T1"/>
                </a:cxn>
                <a:cxn ang="0">
                  <a:pos x="T2" y="T3"/>
                </a:cxn>
                <a:cxn ang="0">
                  <a:pos x="T4" y="T5"/>
                </a:cxn>
                <a:cxn ang="0">
                  <a:pos x="T6" y="T7"/>
                </a:cxn>
                <a:cxn ang="0">
                  <a:pos x="T8" y="T9"/>
                </a:cxn>
              </a:cxnLst>
              <a:rect l="0" t="0" r="r" b="b"/>
              <a:pathLst>
                <a:path w="38" h="66">
                  <a:moveTo>
                    <a:pt x="38" y="33"/>
                  </a:moveTo>
                  <a:cubicBezTo>
                    <a:pt x="38" y="21"/>
                    <a:pt x="31" y="5"/>
                    <a:pt x="19" y="0"/>
                  </a:cubicBezTo>
                  <a:cubicBezTo>
                    <a:pt x="8" y="5"/>
                    <a:pt x="0" y="21"/>
                    <a:pt x="0" y="33"/>
                  </a:cubicBezTo>
                  <a:cubicBezTo>
                    <a:pt x="0" y="45"/>
                    <a:pt x="8" y="62"/>
                    <a:pt x="19" y="66"/>
                  </a:cubicBezTo>
                  <a:cubicBezTo>
                    <a:pt x="31" y="62"/>
                    <a:pt x="38" y="45"/>
                    <a:pt x="38"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0" name="Freeform: Shape 200"/>
            <p:cNvSpPr>
              <a:spLocks/>
            </p:cNvSpPr>
            <p:nvPr/>
          </p:nvSpPr>
          <p:spPr bwMode="auto">
            <a:xfrm flipH="1">
              <a:off x="3811909" y="4292443"/>
              <a:ext cx="132208" cy="99720"/>
            </a:xfrm>
            <a:custGeom>
              <a:avLst/>
              <a:gdLst>
                <a:gd name="T0" fmla="*/ 1 w 61"/>
                <a:gd name="T1" fmla="*/ 41 h 49"/>
                <a:gd name="T2" fmla="*/ 40 w 61"/>
                <a:gd name="T3" fmla="*/ 41 h 49"/>
                <a:gd name="T4" fmla="*/ 59 w 61"/>
                <a:gd name="T5" fmla="*/ 8 h 49"/>
                <a:gd name="T6" fmla="*/ 21 w 61"/>
                <a:gd name="T7" fmla="*/ 8 h 49"/>
                <a:gd name="T8" fmla="*/ 1 w 61"/>
                <a:gd name="T9" fmla="*/ 41 h 49"/>
              </a:gdLst>
              <a:ahLst/>
              <a:cxnLst>
                <a:cxn ang="0">
                  <a:pos x="T0" y="T1"/>
                </a:cxn>
                <a:cxn ang="0">
                  <a:pos x="T2" y="T3"/>
                </a:cxn>
                <a:cxn ang="0">
                  <a:pos x="T4" y="T5"/>
                </a:cxn>
                <a:cxn ang="0">
                  <a:pos x="T6" y="T7"/>
                </a:cxn>
                <a:cxn ang="0">
                  <a:pos x="T8" y="T9"/>
                </a:cxn>
              </a:cxnLst>
              <a:rect l="0" t="0" r="r" b="b"/>
              <a:pathLst>
                <a:path w="61" h="49">
                  <a:moveTo>
                    <a:pt x="1" y="41"/>
                  </a:moveTo>
                  <a:cubicBezTo>
                    <a:pt x="11" y="49"/>
                    <a:pt x="30" y="47"/>
                    <a:pt x="40" y="41"/>
                  </a:cubicBezTo>
                  <a:cubicBezTo>
                    <a:pt x="50" y="35"/>
                    <a:pt x="61" y="21"/>
                    <a:pt x="59" y="8"/>
                  </a:cubicBezTo>
                  <a:cubicBezTo>
                    <a:pt x="50" y="0"/>
                    <a:pt x="31" y="2"/>
                    <a:pt x="21" y="8"/>
                  </a:cubicBezTo>
                  <a:cubicBezTo>
                    <a:pt x="11" y="14"/>
                    <a:pt x="0" y="28"/>
                    <a:pt x="1"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1" name="Freeform: Shape 201"/>
            <p:cNvSpPr>
              <a:spLocks/>
            </p:cNvSpPr>
            <p:nvPr/>
          </p:nvSpPr>
          <p:spPr bwMode="auto">
            <a:xfrm flipH="1">
              <a:off x="3811909" y="4392163"/>
              <a:ext cx="132208" cy="98001"/>
            </a:xfrm>
            <a:custGeom>
              <a:avLst/>
              <a:gdLst>
                <a:gd name="T0" fmla="*/ 40 w 61"/>
                <a:gd name="T1" fmla="*/ 40 h 48"/>
                <a:gd name="T2" fmla="*/ 59 w 61"/>
                <a:gd name="T3" fmla="*/ 8 h 48"/>
                <a:gd name="T4" fmla="*/ 21 w 61"/>
                <a:gd name="T5" fmla="*/ 7 h 48"/>
                <a:gd name="T6" fmla="*/ 1 w 61"/>
                <a:gd name="T7" fmla="*/ 40 h 48"/>
                <a:gd name="T8" fmla="*/ 40 w 61"/>
                <a:gd name="T9" fmla="*/ 40 h 48"/>
              </a:gdLst>
              <a:ahLst/>
              <a:cxnLst>
                <a:cxn ang="0">
                  <a:pos x="T0" y="T1"/>
                </a:cxn>
                <a:cxn ang="0">
                  <a:pos x="T2" y="T3"/>
                </a:cxn>
                <a:cxn ang="0">
                  <a:pos x="T4" y="T5"/>
                </a:cxn>
                <a:cxn ang="0">
                  <a:pos x="T6" y="T7"/>
                </a:cxn>
                <a:cxn ang="0">
                  <a:pos x="T8" y="T9"/>
                </a:cxn>
              </a:cxnLst>
              <a:rect l="0" t="0" r="r" b="b"/>
              <a:pathLst>
                <a:path w="61" h="48">
                  <a:moveTo>
                    <a:pt x="40" y="40"/>
                  </a:moveTo>
                  <a:cubicBezTo>
                    <a:pt x="50" y="35"/>
                    <a:pt x="61" y="20"/>
                    <a:pt x="59" y="8"/>
                  </a:cubicBezTo>
                  <a:cubicBezTo>
                    <a:pt x="50" y="0"/>
                    <a:pt x="31" y="1"/>
                    <a:pt x="21" y="7"/>
                  </a:cubicBezTo>
                  <a:cubicBezTo>
                    <a:pt x="11" y="13"/>
                    <a:pt x="0" y="28"/>
                    <a:pt x="1" y="40"/>
                  </a:cubicBezTo>
                  <a:cubicBezTo>
                    <a:pt x="11" y="48"/>
                    <a:pt x="29" y="46"/>
                    <a:pt x="40" y="4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2" name="Freeform: Shape 202"/>
            <p:cNvSpPr>
              <a:spLocks/>
            </p:cNvSpPr>
            <p:nvPr/>
          </p:nvSpPr>
          <p:spPr bwMode="auto">
            <a:xfrm flipH="1">
              <a:off x="3976029" y="4292443"/>
              <a:ext cx="132208" cy="99720"/>
            </a:xfrm>
            <a:custGeom>
              <a:avLst/>
              <a:gdLst>
                <a:gd name="T0" fmla="*/ 21 w 61"/>
                <a:gd name="T1" fmla="*/ 41 h 49"/>
                <a:gd name="T2" fmla="*/ 59 w 61"/>
                <a:gd name="T3" fmla="*/ 41 h 49"/>
                <a:gd name="T4" fmla="*/ 39 w 61"/>
                <a:gd name="T5" fmla="*/ 8 h 49"/>
                <a:gd name="T6" fmla="*/ 1 w 61"/>
                <a:gd name="T7" fmla="*/ 8 h 49"/>
                <a:gd name="T8" fmla="*/ 21 w 61"/>
                <a:gd name="T9" fmla="*/ 41 h 49"/>
              </a:gdLst>
              <a:ahLst/>
              <a:cxnLst>
                <a:cxn ang="0">
                  <a:pos x="T0" y="T1"/>
                </a:cxn>
                <a:cxn ang="0">
                  <a:pos x="T2" y="T3"/>
                </a:cxn>
                <a:cxn ang="0">
                  <a:pos x="T4" y="T5"/>
                </a:cxn>
                <a:cxn ang="0">
                  <a:pos x="T6" y="T7"/>
                </a:cxn>
                <a:cxn ang="0">
                  <a:pos x="T8" y="T9"/>
                </a:cxn>
              </a:cxnLst>
              <a:rect l="0" t="0" r="r" b="b"/>
              <a:pathLst>
                <a:path w="61" h="49">
                  <a:moveTo>
                    <a:pt x="21" y="41"/>
                  </a:moveTo>
                  <a:cubicBezTo>
                    <a:pt x="31" y="47"/>
                    <a:pt x="49" y="49"/>
                    <a:pt x="59" y="41"/>
                  </a:cubicBezTo>
                  <a:cubicBezTo>
                    <a:pt x="61" y="28"/>
                    <a:pt x="50" y="14"/>
                    <a:pt x="39" y="8"/>
                  </a:cubicBezTo>
                  <a:cubicBezTo>
                    <a:pt x="29" y="2"/>
                    <a:pt x="11" y="0"/>
                    <a:pt x="1" y="8"/>
                  </a:cubicBezTo>
                  <a:cubicBezTo>
                    <a:pt x="0" y="21"/>
                    <a:pt x="11" y="35"/>
                    <a:pt x="21"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3" name="Freeform: Shape 203"/>
            <p:cNvSpPr>
              <a:spLocks/>
            </p:cNvSpPr>
            <p:nvPr/>
          </p:nvSpPr>
          <p:spPr bwMode="auto">
            <a:xfrm flipH="1">
              <a:off x="3976029" y="4392163"/>
              <a:ext cx="132208" cy="98001"/>
            </a:xfrm>
            <a:custGeom>
              <a:avLst/>
              <a:gdLst>
                <a:gd name="T0" fmla="*/ 21 w 61"/>
                <a:gd name="T1" fmla="*/ 40 h 48"/>
                <a:gd name="T2" fmla="*/ 59 w 61"/>
                <a:gd name="T3" fmla="*/ 40 h 48"/>
                <a:gd name="T4" fmla="*/ 39 w 61"/>
                <a:gd name="T5" fmla="*/ 7 h 48"/>
                <a:gd name="T6" fmla="*/ 1 w 61"/>
                <a:gd name="T7" fmla="*/ 8 h 48"/>
                <a:gd name="T8" fmla="*/ 21 w 61"/>
                <a:gd name="T9" fmla="*/ 40 h 48"/>
              </a:gdLst>
              <a:ahLst/>
              <a:cxnLst>
                <a:cxn ang="0">
                  <a:pos x="T0" y="T1"/>
                </a:cxn>
                <a:cxn ang="0">
                  <a:pos x="T2" y="T3"/>
                </a:cxn>
                <a:cxn ang="0">
                  <a:pos x="T4" y="T5"/>
                </a:cxn>
                <a:cxn ang="0">
                  <a:pos x="T6" y="T7"/>
                </a:cxn>
                <a:cxn ang="0">
                  <a:pos x="T8" y="T9"/>
                </a:cxn>
              </a:cxnLst>
              <a:rect l="0" t="0" r="r" b="b"/>
              <a:pathLst>
                <a:path w="61" h="48">
                  <a:moveTo>
                    <a:pt x="21" y="40"/>
                  </a:moveTo>
                  <a:cubicBezTo>
                    <a:pt x="31" y="46"/>
                    <a:pt x="49" y="48"/>
                    <a:pt x="59" y="40"/>
                  </a:cubicBezTo>
                  <a:cubicBezTo>
                    <a:pt x="61" y="28"/>
                    <a:pt x="50" y="13"/>
                    <a:pt x="39" y="7"/>
                  </a:cubicBezTo>
                  <a:cubicBezTo>
                    <a:pt x="29" y="1"/>
                    <a:pt x="11" y="0"/>
                    <a:pt x="1" y="8"/>
                  </a:cubicBezTo>
                  <a:cubicBezTo>
                    <a:pt x="0" y="20"/>
                    <a:pt x="11" y="35"/>
                    <a:pt x="21" y="4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4" name="Freeform: Shape 204"/>
            <p:cNvSpPr>
              <a:spLocks/>
            </p:cNvSpPr>
            <p:nvPr/>
          </p:nvSpPr>
          <p:spPr bwMode="auto">
            <a:xfrm flipH="1">
              <a:off x="3952323" y="4357777"/>
              <a:ext cx="15501" cy="156458"/>
            </a:xfrm>
            <a:custGeom>
              <a:avLst/>
              <a:gdLst>
                <a:gd name="T0" fmla="*/ 0 w 7"/>
                <a:gd name="T1" fmla="*/ 2 h 77"/>
                <a:gd name="T2" fmla="*/ 0 w 7"/>
                <a:gd name="T3" fmla="*/ 74 h 77"/>
                <a:gd name="T4" fmla="*/ 3 w 7"/>
                <a:gd name="T5" fmla="*/ 77 h 77"/>
                <a:gd name="T6" fmla="*/ 7 w 7"/>
                <a:gd name="T7" fmla="*/ 74 h 77"/>
                <a:gd name="T8" fmla="*/ 7 w 7"/>
                <a:gd name="T9" fmla="*/ 2 h 77"/>
                <a:gd name="T10" fmla="*/ 3 w 7"/>
                <a:gd name="T11" fmla="*/ 0 h 77"/>
                <a:gd name="T12" fmla="*/ 0 w 7"/>
                <a:gd name="T13" fmla="*/ 2 h 77"/>
              </a:gdLst>
              <a:ahLst/>
              <a:cxnLst>
                <a:cxn ang="0">
                  <a:pos x="T0" y="T1"/>
                </a:cxn>
                <a:cxn ang="0">
                  <a:pos x="T2" y="T3"/>
                </a:cxn>
                <a:cxn ang="0">
                  <a:pos x="T4" y="T5"/>
                </a:cxn>
                <a:cxn ang="0">
                  <a:pos x="T6" y="T7"/>
                </a:cxn>
                <a:cxn ang="0">
                  <a:pos x="T8" y="T9"/>
                </a:cxn>
                <a:cxn ang="0">
                  <a:pos x="T10" y="T11"/>
                </a:cxn>
                <a:cxn ang="0">
                  <a:pos x="T12" y="T13"/>
                </a:cxn>
              </a:cxnLst>
              <a:rect l="0" t="0" r="r" b="b"/>
              <a:pathLst>
                <a:path w="7" h="77">
                  <a:moveTo>
                    <a:pt x="0" y="2"/>
                  </a:moveTo>
                  <a:cubicBezTo>
                    <a:pt x="0" y="74"/>
                    <a:pt x="0" y="74"/>
                    <a:pt x="0" y="74"/>
                  </a:cubicBezTo>
                  <a:cubicBezTo>
                    <a:pt x="0" y="76"/>
                    <a:pt x="1" y="77"/>
                    <a:pt x="3" y="77"/>
                  </a:cubicBezTo>
                  <a:cubicBezTo>
                    <a:pt x="5" y="77"/>
                    <a:pt x="7" y="76"/>
                    <a:pt x="7" y="74"/>
                  </a:cubicBezTo>
                  <a:cubicBezTo>
                    <a:pt x="7" y="2"/>
                    <a:pt x="7" y="2"/>
                    <a:pt x="7" y="2"/>
                  </a:cubicBezTo>
                  <a:cubicBezTo>
                    <a:pt x="7" y="1"/>
                    <a:pt x="5" y="0"/>
                    <a:pt x="3" y="0"/>
                  </a:cubicBezTo>
                  <a:cubicBezTo>
                    <a:pt x="1" y="0"/>
                    <a:pt x="0" y="1"/>
                    <a:pt x="0" y="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5" name="Freeform: Shape 205"/>
            <p:cNvSpPr>
              <a:spLocks/>
            </p:cNvSpPr>
            <p:nvPr/>
          </p:nvSpPr>
          <p:spPr bwMode="auto">
            <a:xfrm flipH="1">
              <a:off x="4338917" y="2908392"/>
              <a:ext cx="28265" cy="134107"/>
            </a:xfrm>
            <a:custGeom>
              <a:avLst/>
              <a:gdLst>
                <a:gd name="T0" fmla="*/ 13 w 13"/>
                <a:gd name="T1" fmla="*/ 1 h 66"/>
                <a:gd name="T2" fmla="*/ 7 w 13"/>
                <a:gd name="T3" fmla="*/ 0 h 66"/>
                <a:gd name="T4" fmla="*/ 7 w 13"/>
                <a:gd name="T5" fmla="*/ 0 h 66"/>
                <a:gd name="T6" fmla="*/ 0 w 13"/>
                <a:gd name="T7" fmla="*/ 2 h 66"/>
                <a:gd name="T8" fmla="*/ 0 w 13"/>
                <a:gd name="T9" fmla="*/ 66 h 66"/>
                <a:gd name="T10" fmla="*/ 13 w 13"/>
                <a:gd name="T11" fmla="*/ 66 h 66"/>
                <a:gd name="T12" fmla="*/ 13 w 13"/>
                <a:gd name="T13" fmla="*/ 1 h 66"/>
              </a:gdLst>
              <a:ahLst/>
              <a:cxnLst>
                <a:cxn ang="0">
                  <a:pos x="T0" y="T1"/>
                </a:cxn>
                <a:cxn ang="0">
                  <a:pos x="T2" y="T3"/>
                </a:cxn>
                <a:cxn ang="0">
                  <a:pos x="T4" y="T5"/>
                </a:cxn>
                <a:cxn ang="0">
                  <a:pos x="T6" y="T7"/>
                </a:cxn>
                <a:cxn ang="0">
                  <a:pos x="T8" y="T9"/>
                </a:cxn>
                <a:cxn ang="0">
                  <a:pos x="T10" y="T11"/>
                </a:cxn>
                <a:cxn ang="0">
                  <a:pos x="T12" y="T13"/>
                </a:cxn>
              </a:cxnLst>
              <a:rect l="0" t="0" r="r" b="b"/>
              <a:pathLst>
                <a:path w="13" h="66">
                  <a:moveTo>
                    <a:pt x="13" y="1"/>
                  </a:moveTo>
                  <a:cubicBezTo>
                    <a:pt x="11" y="1"/>
                    <a:pt x="9" y="0"/>
                    <a:pt x="7" y="0"/>
                  </a:cubicBezTo>
                  <a:cubicBezTo>
                    <a:pt x="7" y="0"/>
                    <a:pt x="7" y="0"/>
                    <a:pt x="7" y="0"/>
                  </a:cubicBezTo>
                  <a:cubicBezTo>
                    <a:pt x="4" y="0"/>
                    <a:pt x="2" y="1"/>
                    <a:pt x="0" y="2"/>
                  </a:cubicBezTo>
                  <a:cubicBezTo>
                    <a:pt x="0" y="66"/>
                    <a:pt x="0" y="66"/>
                    <a:pt x="0" y="66"/>
                  </a:cubicBezTo>
                  <a:cubicBezTo>
                    <a:pt x="13" y="66"/>
                    <a:pt x="13" y="66"/>
                    <a:pt x="13" y="66"/>
                  </a:cubicBezTo>
                  <a:lnTo>
                    <a:pt x="13" y="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6" name="Freeform: Shape 206"/>
            <p:cNvSpPr>
              <a:spLocks/>
            </p:cNvSpPr>
            <p:nvPr/>
          </p:nvSpPr>
          <p:spPr bwMode="auto">
            <a:xfrm flipH="1">
              <a:off x="4338917" y="2720987"/>
              <a:ext cx="28265" cy="18053"/>
            </a:xfrm>
            <a:custGeom>
              <a:avLst/>
              <a:gdLst>
                <a:gd name="T0" fmla="*/ 8 w 13"/>
                <a:gd name="T1" fmla="*/ 9 h 9"/>
                <a:gd name="T2" fmla="*/ 9 w 13"/>
                <a:gd name="T3" fmla="*/ 9 h 9"/>
                <a:gd name="T4" fmla="*/ 13 w 13"/>
                <a:gd name="T5" fmla="*/ 9 h 9"/>
                <a:gd name="T6" fmla="*/ 13 w 13"/>
                <a:gd name="T7" fmla="*/ 0 h 9"/>
                <a:gd name="T8" fmla="*/ 0 w 13"/>
                <a:gd name="T9" fmla="*/ 0 h 9"/>
                <a:gd name="T10" fmla="*/ 0 w 13"/>
                <a:gd name="T11" fmla="*/ 9 h 9"/>
                <a:gd name="T12" fmla="*/ 8 w 13"/>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3" h="9">
                  <a:moveTo>
                    <a:pt x="8" y="9"/>
                  </a:moveTo>
                  <a:cubicBezTo>
                    <a:pt x="8" y="9"/>
                    <a:pt x="9" y="9"/>
                    <a:pt x="9" y="9"/>
                  </a:cubicBezTo>
                  <a:cubicBezTo>
                    <a:pt x="10" y="9"/>
                    <a:pt x="12" y="9"/>
                    <a:pt x="13" y="9"/>
                  </a:cubicBezTo>
                  <a:cubicBezTo>
                    <a:pt x="13" y="0"/>
                    <a:pt x="13" y="0"/>
                    <a:pt x="13" y="0"/>
                  </a:cubicBezTo>
                  <a:cubicBezTo>
                    <a:pt x="0" y="0"/>
                    <a:pt x="0" y="0"/>
                    <a:pt x="0" y="0"/>
                  </a:cubicBezTo>
                  <a:cubicBezTo>
                    <a:pt x="0" y="9"/>
                    <a:pt x="0" y="9"/>
                    <a:pt x="0" y="9"/>
                  </a:cubicBezTo>
                  <a:cubicBezTo>
                    <a:pt x="2" y="9"/>
                    <a:pt x="5" y="9"/>
                    <a:pt x="8" y="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7" name="Freeform: Shape 207"/>
            <p:cNvSpPr>
              <a:spLocks/>
            </p:cNvSpPr>
            <p:nvPr/>
          </p:nvSpPr>
          <p:spPr bwMode="auto">
            <a:xfrm flipH="1">
              <a:off x="4215827" y="2747637"/>
              <a:ext cx="267151" cy="186546"/>
            </a:xfrm>
            <a:custGeom>
              <a:avLst/>
              <a:gdLst>
                <a:gd name="T0" fmla="*/ 67 w 124"/>
                <a:gd name="T1" fmla="*/ 0 h 92"/>
                <a:gd name="T2" fmla="*/ 63 w 124"/>
                <a:gd name="T3" fmla="*/ 0 h 92"/>
                <a:gd name="T4" fmla="*/ 62 w 124"/>
                <a:gd name="T5" fmla="*/ 0 h 92"/>
                <a:gd name="T6" fmla="*/ 54 w 124"/>
                <a:gd name="T7" fmla="*/ 1 h 92"/>
                <a:gd name="T8" fmla="*/ 0 w 124"/>
                <a:gd name="T9" fmla="*/ 60 h 92"/>
                <a:gd name="T10" fmla="*/ 4 w 124"/>
                <a:gd name="T11" fmla="*/ 84 h 92"/>
                <a:gd name="T12" fmla="*/ 6 w 124"/>
                <a:gd name="T13" fmla="*/ 87 h 92"/>
                <a:gd name="T14" fmla="*/ 9 w 124"/>
                <a:gd name="T15" fmla="*/ 83 h 92"/>
                <a:gd name="T16" fmla="*/ 25 w 124"/>
                <a:gd name="T17" fmla="*/ 74 h 92"/>
                <a:gd name="T18" fmla="*/ 25 w 124"/>
                <a:gd name="T19" fmla="*/ 74 h 92"/>
                <a:gd name="T20" fmla="*/ 41 w 124"/>
                <a:gd name="T21" fmla="*/ 84 h 92"/>
                <a:gd name="T22" fmla="*/ 43 w 124"/>
                <a:gd name="T23" fmla="*/ 87 h 92"/>
                <a:gd name="T24" fmla="*/ 45 w 124"/>
                <a:gd name="T25" fmla="*/ 84 h 92"/>
                <a:gd name="T26" fmla="*/ 54 w 124"/>
                <a:gd name="T27" fmla="*/ 76 h 92"/>
                <a:gd name="T28" fmla="*/ 61 w 124"/>
                <a:gd name="T29" fmla="*/ 75 h 92"/>
                <a:gd name="T30" fmla="*/ 61 w 124"/>
                <a:gd name="T31" fmla="*/ 75 h 92"/>
                <a:gd name="T32" fmla="*/ 67 w 124"/>
                <a:gd name="T33" fmla="*/ 76 h 92"/>
                <a:gd name="T34" fmla="*/ 77 w 124"/>
                <a:gd name="T35" fmla="*/ 85 h 92"/>
                <a:gd name="T36" fmla="*/ 79 w 124"/>
                <a:gd name="T37" fmla="*/ 88 h 92"/>
                <a:gd name="T38" fmla="*/ 81 w 124"/>
                <a:gd name="T39" fmla="*/ 85 h 92"/>
                <a:gd name="T40" fmla="*/ 96 w 124"/>
                <a:gd name="T41" fmla="*/ 75 h 92"/>
                <a:gd name="T42" fmla="*/ 97 w 124"/>
                <a:gd name="T43" fmla="*/ 75 h 92"/>
                <a:gd name="T44" fmla="*/ 112 w 124"/>
                <a:gd name="T45" fmla="*/ 86 h 92"/>
                <a:gd name="T46" fmla="*/ 114 w 124"/>
                <a:gd name="T47" fmla="*/ 90 h 92"/>
                <a:gd name="T48" fmla="*/ 115 w 124"/>
                <a:gd name="T49" fmla="*/ 92 h 92"/>
                <a:gd name="T50" fmla="*/ 116 w 124"/>
                <a:gd name="T51" fmla="*/ 90 h 92"/>
                <a:gd name="T52" fmla="*/ 118 w 124"/>
                <a:gd name="T53" fmla="*/ 87 h 92"/>
                <a:gd name="T54" fmla="*/ 123 w 124"/>
                <a:gd name="T55" fmla="*/ 63 h 92"/>
                <a:gd name="T56" fmla="*/ 67 w 124"/>
                <a:gd name="T57"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4" h="92">
                  <a:moveTo>
                    <a:pt x="67" y="0"/>
                  </a:moveTo>
                  <a:cubicBezTo>
                    <a:pt x="66" y="0"/>
                    <a:pt x="64" y="0"/>
                    <a:pt x="63" y="0"/>
                  </a:cubicBezTo>
                  <a:cubicBezTo>
                    <a:pt x="62" y="0"/>
                    <a:pt x="62" y="0"/>
                    <a:pt x="62" y="0"/>
                  </a:cubicBezTo>
                  <a:cubicBezTo>
                    <a:pt x="59" y="0"/>
                    <a:pt x="56" y="0"/>
                    <a:pt x="54" y="1"/>
                  </a:cubicBezTo>
                  <a:cubicBezTo>
                    <a:pt x="24" y="4"/>
                    <a:pt x="1" y="29"/>
                    <a:pt x="0" y="60"/>
                  </a:cubicBezTo>
                  <a:cubicBezTo>
                    <a:pt x="0" y="69"/>
                    <a:pt x="1" y="76"/>
                    <a:pt x="4" y="84"/>
                  </a:cubicBezTo>
                  <a:cubicBezTo>
                    <a:pt x="4" y="86"/>
                    <a:pt x="5" y="87"/>
                    <a:pt x="6" y="87"/>
                  </a:cubicBezTo>
                  <a:cubicBezTo>
                    <a:pt x="7" y="87"/>
                    <a:pt x="8" y="85"/>
                    <a:pt x="9" y="83"/>
                  </a:cubicBezTo>
                  <a:cubicBezTo>
                    <a:pt x="12" y="78"/>
                    <a:pt x="18" y="74"/>
                    <a:pt x="25" y="74"/>
                  </a:cubicBezTo>
                  <a:cubicBezTo>
                    <a:pt x="25" y="74"/>
                    <a:pt x="25" y="74"/>
                    <a:pt x="25" y="74"/>
                  </a:cubicBezTo>
                  <a:cubicBezTo>
                    <a:pt x="32" y="74"/>
                    <a:pt x="38" y="78"/>
                    <a:pt x="41" y="84"/>
                  </a:cubicBezTo>
                  <a:cubicBezTo>
                    <a:pt x="42" y="86"/>
                    <a:pt x="42" y="87"/>
                    <a:pt x="43" y="87"/>
                  </a:cubicBezTo>
                  <a:cubicBezTo>
                    <a:pt x="43" y="87"/>
                    <a:pt x="44" y="86"/>
                    <a:pt x="45" y="84"/>
                  </a:cubicBezTo>
                  <a:cubicBezTo>
                    <a:pt x="47" y="80"/>
                    <a:pt x="50" y="77"/>
                    <a:pt x="54" y="76"/>
                  </a:cubicBezTo>
                  <a:cubicBezTo>
                    <a:pt x="56" y="75"/>
                    <a:pt x="58" y="75"/>
                    <a:pt x="61" y="75"/>
                  </a:cubicBezTo>
                  <a:cubicBezTo>
                    <a:pt x="61" y="75"/>
                    <a:pt x="61" y="75"/>
                    <a:pt x="61" y="75"/>
                  </a:cubicBezTo>
                  <a:cubicBezTo>
                    <a:pt x="63" y="75"/>
                    <a:pt x="65" y="75"/>
                    <a:pt x="67" y="76"/>
                  </a:cubicBezTo>
                  <a:cubicBezTo>
                    <a:pt x="71" y="77"/>
                    <a:pt x="75" y="81"/>
                    <a:pt x="77" y="85"/>
                  </a:cubicBezTo>
                  <a:cubicBezTo>
                    <a:pt x="78" y="87"/>
                    <a:pt x="78" y="88"/>
                    <a:pt x="79" y="88"/>
                  </a:cubicBezTo>
                  <a:cubicBezTo>
                    <a:pt x="79" y="88"/>
                    <a:pt x="80" y="87"/>
                    <a:pt x="81" y="85"/>
                  </a:cubicBezTo>
                  <a:cubicBezTo>
                    <a:pt x="84" y="79"/>
                    <a:pt x="89" y="75"/>
                    <a:pt x="96" y="75"/>
                  </a:cubicBezTo>
                  <a:cubicBezTo>
                    <a:pt x="96" y="75"/>
                    <a:pt x="97" y="75"/>
                    <a:pt x="97" y="75"/>
                  </a:cubicBezTo>
                  <a:cubicBezTo>
                    <a:pt x="104" y="76"/>
                    <a:pt x="110" y="80"/>
                    <a:pt x="112" y="86"/>
                  </a:cubicBezTo>
                  <a:cubicBezTo>
                    <a:pt x="113" y="87"/>
                    <a:pt x="113" y="89"/>
                    <a:pt x="114" y="90"/>
                  </a:cubicBezTo>
                  <a:cubicBezTo>
                    <a:pt x="114" y="91"/>
                    <a:pt x="114" y="92"/>
                    <a:pt x="115" y="92"/>
                  </a:cubicBezTo>
                  <a:cubicBezTo>
                    <a:pt x="115" y="92"/>
                    <a:pt x="116" y="91"/>
                    <a:pt x="116" y="90"/>
                  </a:cubicBezTo>
                  <a:cubicBezTo>
                    <a:pt x="117" y="89"/>
                    <a:pt x="117" y="88"/>
                    <a:pt x="118" y="87"/>
                  </a:cubicBezTo>
                  <a:cubicBezTo>
                    <a:pt x="121" y="79"/>
                    <a:pt x="123" y="72"/>
                    <a:pt x="123" y="63"/>
                  </a:cubicBezTo>
                  <a:cubicBezTo>
                    <a:pt x="124" y="31"/>
                    <a:pt x="99" y="3"/>
                    <a:pt x="67"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8" name="Freeform: Shape 208"/>
            <p:cNvSpPr>
              <a:spLocks/>
            </p:cNvSpPr>
            <p:nvPr/>
          </p:nvSpPr>
          <p:spPr bwMode="auto">
            <a:xfrm flipH="1">
              <a:off x="1415754" y="5394525"/>
              <a:ext cx="103031" cy="71352"/>
            </a:xfrm>
            <a:custGeom>
              <a:avLst/>
              <a:gdLst>
                <a:gd name="T0" fmla="*/ 31 w 48"/>
                <a:gd name="T1" fmla="*/ 11 h 35"/>
                <a:gd name="T2" fmla="*/ 42 w 48"/>
                <a:gd name="T3" fmla="*/ 3 h 35"/>
                <a:gd name="T4" fmla="*/ 48 w 48"/>
                <a:gd name="T5" fmla="*/ 1 h 35"/>
                <a:gd name="T6" fmla="*/ 28 w 48"/>
                <a:gd name="T7" fmla="*/ 3 h 35"/>
                <a:gd name="T8" fmla="*/ 15 w 48"/>
                <a:gd name="T9" fmla="*/ 13 h 35"/>
                <a:gd name="T10" fmla="*/ 10 w 48"/>
                <a:gd name="T11" fmla="*/ 23 h 35"/>
                <a:gd name="T12" fmla="*/ 0 w 48"/>
                <a:gd name="T13" fmla="*/ 35 h 35"/>
                <a:gd name="T14" fmla="*/ 16 w 48"/>
                <a:gd name="T15" fmla="*/ 28 h 35"/>
                <a:gd name="T16" fmla="*/ 31 w 48"/>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5">
                  <a:moveTo>
                    <a:pt x="31" y="11"/>
                  </a:moveTo>
                  <a:cubicBezTo>
                    <a:pt x="34" y="7"/>
                    <a:pt x="38" y="5"/>
                    <a:pt x="42" y="3"/>
                  </a:cubicBezTo>
                  <a:cubicBezTo>
                    <a:pt x="43" y="3"/>
                    <a:pt x="46" y="1"/>
                    <a:pt x="48" y="1"/>
                  </a:cubicBezTo>
                  <a:cubicBezTo>
                    <a:pt x="41" y="1"/>
                    <a:pt x="34" y="0"/>
                    <a:pt x="28" y="3"/>
                  </a:cubicBezTo>
                  <a:cubicBezTo>
                    <a:pt x="23" y="5"/>
                    <a:pt x="19" y="9"/>
                    <a:pt x="15" y="13"/>
                  </a:cubicBezTo>
                  <a:cubicBezTo>
                    <a:pt x="13" y="16"/>
                    <a:pt x="11" y="20"/>
                    <a:pt x="10" y="23"/>
                  </a:cubicBezTo>
                  <a:cubicBezTo>
                    <a:pt x="7" y="27"/>
                    <a:pt x="5" y="33"/>
                    <a:pt x="0" y="35"/>
                  </a:cubicBezTo>
                  <a:cubicBezTo>
                    <a:pt x="6" y="34"/>
                    <a:pt x="12" y="31"/>
                    <a:pt x="16" y="28"/>
                  </a:cubicBezTo>
                  <a:cubicBezTo>
                    <a:pt x="22" y="23"/>
                    <a:pt x="26" y="16"/>
                    <a:pt x="31"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9" name="Freeform: Shape 209"/>
            <p:cNvSpPr>
              <a:spLocks/>
            </p:cNvSpPr>
            <p:nvPr/>
          </p:nvSpPr>
          <p:spPr bwMode="auto">
            <a:xfrm flipH="1">
              <a:off x="1376548" y="5397104"/>
              <a:ext cx="135855" cy="86826"/>
            </a:xfrm>
            <a:custGeom>
              <a:avLst/>
              <a:gdLst>
                <a:gd name="T0" fmla="*/ 41 w 63"/>
                <a:gd name="T1" fmla="*/ 5 h 43"/>
                <a:gd name="T2" fmla="*/ 26 w 63"/>
                <a:gd name="T3" fmla="*/ 19 h 43"/>
                <a:gd name="T4" fmla="*/ 14 w 63"/>
                <a:gd name="T5" fmla="*/ 31 h 43"/>
                <a:gd name="T6" fmla="*/ 0 w 63"/>
                <a:gd name="T7" fmla="*/ 36 h 43"/>
                <a:gd name="T8" fmla="*/ 35 w 63"/>
                <a:gd name="T9" fmla="*/ 36 h 43"/>
                <a:gd name="T10" fmla="*/ 53 w 63"/>
                <a:gd name="T11" fmla="*/ 11 h 43"/>
                <a:gd name="T12" fmla="*/ 60 w 63"/>
                <a:gd name="T13" fmla="*/ 3 h 43"/>
                <a:gd name="T14" fmla="*/ 63 w 63"/>
                <a:gd name="T15" fmla="*/ 1 h 43"/>
                <a:gd name="T16" fmla="*/ 41 w 63"/>
                <a:gd name="T17" fmla="*/ 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3">
                  <a:moveTo>
                    <a:pt x="41" y="5"/>
                  </a:moveTo>
                  <a:cubicBezTo>
                    <a:pt x="34" y="8"/>
                    <a:pt x="30" y="13"/>
                    <a:pt x="26" y="19"/>
                  </a:cubicBezTo>
                  <a:cubicBezTo>
                    <a:pt x="22" y="23"/>
                    <a:pt x="18" y="28"/>
                    <a:pt x="14" y="31"/>
                  </a:cubicBezTo>
                  <a:cubicBezTo>
                    <a:pt x="10" y="33"/>
                    <a:pt x="5" y="36"/>
                    <a:pt x="0" y="36"/>
                  </a:cubicBezTo>
                  <a:cubicBezTo>
                    <a:pt x="11" y="43"/>
                    <a:pt x="24" y="42"/>
                    <a:pt x="35" y="36"/>
                  </a:cubicBezTo>
                  <a:cubicBezTo>
                    <a:pt x="44" y="30"/>
                    <a:pt x="48" y="20"/>
                    <a:pt x="53" y="11"/>
                  </a:cubicBezTo>
                  <a:cubicBezTo>
                    <a:pt x="55" y="8"/>
                    <a:pt x="57" y="6"/>
                    <a:pt x="60" y="3"/>
                  </a:cubicBezTo>
                  <a:cubicBezTo>
                    <a:pt x="60" y="3"/>
                    <a:pt x="62" y="1"/>
                    <a:pt x="63" y="1"/>
                  </a:cubicBezTo>
                  <a:cubicBezTo>
                    <a:pt x="56" y="0"/>
                    <a:pt x="48" y="1"/>
                    <a:pt x="41"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0" name="Freeform: Shape 210"/>
            <p:cNvSpPr>
              <a:spLocks/>
            </p:cNvSpPr>
            <p:nvPr/>
          </p:nvSpPr>
          <p:spPr bwMode="auto">
            <a:xfrm flipH="1">
              <a:off x="1430343" y="5324033"/>
              <a:ext cx="88443" cy="58457"/>
            </a:xfrm>
            <a:custGeom>
              <a:avLst/>
              <a:gdLst>
                <a:gd name="T0" fmla="*/ 13 w 41"/>
                <a:gd name="T1" fmla="*/ 11 h 29"/>
                <a:gd name="T2" fmla="*/ 8 w 41"/>
                <a:gd name="T3" fmla="*/ 19 h 29"/>
                <a:gd name="T4" fmla="*/ 0 w 41"/>
                <a:gd name="T5" fmla="*/ 29 h 29"/>
                <a:gd name="T6" fmla="*/ 14 w 41"/>
                <a:gd name="T7" fmla="*/ 23 h 29"/>
                <a:gd name="T8" fmla="*/ 27 w 41"/>
                <a:gd name="T9" fmla="*/ 9 h 29"/>
                <a:gd name="T10" fmla="*/ 36 w 41"/>
                <a:gd name="T11" fmla="*/ 2 h 29"/>
                <a:gd name="T12" fmla="*/ 41 w 41"/>
                <a:gd name="T13" fmla="*/ 1 h 29"/>
                <a:gd name="T14" fmla="*/ 24 w 41"/>
                <a:gd name="T15" fmla="*/ 2 h 29"/>
                <a:gd name="T16" fmla="*/ 13 w 41"/>
                <a:gd name="T17" fmla="*/ 1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9">
                  <a:moveTo>
                    <a:pt x="13" y="11"/>
                  </a:moveTo>
                  <a:cubicBezTo>
                    <a:pt x="11" y="14"/>
                    <a:pt x="10" y="16"/>
                    <a:pt x="8" y="19"/>
                  </a:cubicBezTo>
                  <a:cubicBezTo>
                    <a:pt x="7" y="23"/>
                    <a:pt x="4" y="28"/>
                    <a:pt x="0" y="29"/>
                  </a:cubicBezTo>
                  <a:cubicBezTo>
                    <a:pt x="5" y="29"/>
                    <a:pt x="10" y="26"/>
                    <a:pt x="14" y="23"/>
                  </a:cubicBezTo>
                  <a:cubicBezTo>
                    <a:pt x="19" y="19"/>
                    <a:pt x="22" y="13"/>
                    <a:pt x="27" y="9"/>
                  </a:cubicBezTo>
                  <a:cubicBezTo>
                    <a:pt x="29" y="6"/>
                    <a:pt x="33" y="4"/>
                    <a:pt x="36" y="2"/>
                  </a:cubicBezTo>
                  <a:cubicBezTo>
                    <a:pt x="37" y="2"/>
                    <a:pt x="40" y="0"/>
                    <a:pt x="41" y="1"/>
                  </a:cubicBezTo>
                  <a:cubicBezTo>
                    <a:pt x="36" y="0"/>
                    <a:pt x="30" y="0"/>
                    <a:pt x="24" y="2"/>
                  </a:cubicBezTo>
                  <a:cubicBezTo>
                    <a:pt x="20" y="4"/>
                    <a:pt x="16" y="7"/>
                    <a:pt x="13"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1" name="Freeform: Shape 211"/>
            <p:cNvSpPr>
              <a:spLocks/>
            </p:cNvSpPr>
            <p:nvPr/>
          </p:nvSpPr>
          <p:spPr bwMode="auto">
            <a:xfrm flipH="1">
              <a:off x="1395695" y="5325752"/>
              <a:ext cx="116708" cy="73071"/>
            </a:xfrm>
            <a:custGeom>
              <a:avLst/>
              <a:gdLst>
                <a:gd name="T0" fmla="*/ 51 w 54"/>
                <a:gd name="T1" fmla="*/ 2 h 36"/>
                <a:gd name="T2" fmla="*/ 54 w 54"/>
                <a:gd name="T3" fmla="*/ 0 h 36"/>
                <a:gd name="T4" fmla="*/ 35 w 54"/>
                <a:gd name="T5" fmla="*/ 4 h 36"/>
                <a:gd name="T6" fmla="*/ 22 w 54"/>
                <a:gd name="T7" fmla="*/ 15 h 36"/>
                <a:gd name="T8" fmla="*/ 12 w 54"/>
                <a:gd name="T9" fmla="*/ 26 h 36"/>
                <a:gd name="T10" fmla="*/ 0 w 54"/>
                <a:gd name="T11" fmla="*/ 30 h 36"/>
                <a:gd name="T12" fmla="*/ 30 w 54"/>
                <a:gd name="T13" fmla="*/ 30 h 36"/>
                <a:gd name="T14" fmla="*/ 46 w 54"/>
                <a:gd name="T15" fmla="*/ 9 h 36"/>
                <a:gd name="T16" fmla="*/ 51 w 54"/>
                <a:gd name="T17" fmla="*/ 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6">
                  <a:moveTo>
                    <a:pt x="51" y="2"/>
                  </a:moveTo>
                  <a:cubicBezTo>
                    <a:pt x="52" y="2"/>
                    <a:pt x="53" y="0"/>
                    <a:pt x="54" y="0"/>
                  </a:cubicBezTo>
                  <a:cubicBezTo>
                    <a:pt x="48" y="0"/>
                    <a:pt x="41" y="0"/>
                    <a:pt x="35" y="4"/>
                  </a:cubicBezTo>
                  <a:cubicBezTo>
                    <a:pt x="29" y="7"/>
                    <a:pt x="26" y="10"/>
                    <a:pt x="22" y="15"/>
                  </a:cubicBezTo>
                  <a:cubicBezTo>
                    <a:pt x="19" y="19"/>
                    <a:pt x="16" y="23"/>
                    <a:pt x="12" y="26"/>
                  </a:cubicBezTo>
                  <a:cubicBezTo>
                    <a:pt x="9" y="28"/>
                    <a:pt x="4" y="30"/>
                    <a:pt x="0" y="30"/>
                  </a:cubicBezTo>
                  <a:cubicBezTo>
                    <a:pt x="9" y="36"/>
                    <a:pt x="21" y="36"/>
                    <a:pt x="30" y="30"/>
                  </a:cubicBezTo>
                  <a:cubicBezTo>
                    <a:pt x="38" y="25"/>
                    <a:pt x="41" y="17"/>
                    <a:pt x="46" y="9"/>
                  </a:cubicBezTo>
                  <a:cubicBezTo>
                    <a:pt x="47" y="7"/>
                    <a:pt x="49" y="4"/>
                    <a:pt x="51" y="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2" name="Freeform: Shape 212"/>
            <p:cNvSpPr>
              <a:spLocks/>
            </p:cNvSpPr>
            <p:nvPr/>
          </p:nvSpPr>
          <p:spPr bwMode="auto">
            <a:xfrm flipH="1">
              <a:off x="1529727" y="5394525"/>
              <a:ext cx="103943" cy="71352"/>
            </a:xfrm>
            <a:custGeom>
              <a:avLst/>
              <a:gdLst>
                <a:gd name="T0" fmla="*/ 17 w 48"/>
                <a:gd name="T1" fmla="*/ 11 h 35"/>
                <a:gd name="T2" fmla="*/ 32 w 48"/>
                <a:gd name="T3" fmla="*/ 28 h 35"/>
                <a:gd name="T4" fmla="*/ 48 w 48"/>
                <a:gd name="T5" fmla="*/ 35 h 35"/>
                <a:gd name="T6" fmla="*/ 38 w 48"/>
                <a:gd name="T7" fmla="*/ 23 h 35"/>
                <a:gd name="T8" fmla="*/ 33 w 48"/>
                <a:gd name="T9" fmla="*/ 13 h 35"/>
                <a:gd name="T10" fmla="*/ 20 w 48"/>
                <a:gd name="T11" fmla="*/ 3 h 35"/>
                <a:gd name="T12" fmla="*/ 0 w 48"/>
                <a:gd name="T13" fmla="*/ 1 h 35"/>
                <a:gd name="T14" fmla="*/ 6 w 48"/>
                <a:gd name="T15" fmla="*/ 3 h 35"/>
                <a:gd name="T16" fmla="*/ 17 w 48"/>
                <a:gd name="T17" fmla="*/ 1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5">
                  <a:moveTo>
                    <a:pt x="17" y="11"/>
                  </a:moveTo>
                  <a:cubicBezTo>
                    <a:pt x="22" y="16"/>
                    <a:pt x="26" y="23"/>
                    <a:pt x="32" y="28"/>
                  </a:cubicBezTo>
                  <a:cubicBezTo>
                    <a:pt x="36" y="31"/>
                    <a:pt x="42" y="34"/>
                    <a:pt x="48" y="35"/>
                  </a:cubicBezTo>
                  <a:cubicBezTo>
                    <a:pt x="44" y="33"/>
                    <a:pt x="41" y="27"/>
                    <a:pt x="38" y="23"/>
                  </a:cubicBezTo>
                  <a:cubicBezTo>
                    <a:pt x="37" y="20"/>
                    <a:pt x="35" y="16"/>
                    <a:pt x="33" y="13"/>
                  </a:cubicBezTo>
                  <a:cubicBezTo>
                    <a:pt x="30" y="9"/>
                    <a:pt x="25" y="5"/>
                    <a:pt x="20" y="3"/>
                  </a:cubicBezTo>
                  <a:cubicBezTo>
                    <a:pt x="14" y="0"/>
                    <a:pt x="7" y="1"/>
                    <a:pt x="0" y="1"/>
                  </a:cubicBezTo>
                  <a:cubicBezTo>
                    <a:pt x="2" y="1"/>
                    <a:pt x="5" y="3"/>
                    <a:pt x="6" y="3"/>
                  </a:cubicBezTo>
                  <a:cubicBezTo>
                    <a:pt x="10" y="5"/>
                    <a:pt x="14" y="7"/>
                    <a:pt x="17"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3" name="Freeform: Shape 213"/>
            <p:cNvSpPr>
              <a:spLocks/>
            </p:cNvSpPr>
            <p:nvPr/>
          </p:nvSpPr>
          <p:spPr bwMode="auto">
            <a:xfrm flipH="1">
              <a:off x="1536109" y="5397104"/>
              <a:ext cx="135855" cy="86826"/>
            </a:xfrm>
            <a:custGeom>
              <a:avLst/>
              <a:gdLst>
                <a:gd name="T0" fmla="*/ 10 w 63"/>
                <a:gd name="T1" fmla="*/ 11 h 43"/>
                <a:gd name="T2" fmla="*/ 28 w 63"/>
                <a:gd name="T3" fmla="*/ 36 h 43"/>
                <a:gd name="T4" fmla="*/ 63 w 63"/>
                <a:gd name="T5" fmla="*/ 36 h 43"/>
                <a:gd name="T6" fmla="*/ 49 w 63"/>
                <a:gd name="T7" fmla="*/ 31 h 43"/>
                <a:gd name="T8" fmla="*/ 37 w 63"/>
                <a:gd name="T9" fmla="*/ 19 h 43"/>
                <a:gd name="T10" fmla="*/ 22 w 63"/>
                <a:gd name="T11" fmla="*/ 5 h 43"/>
                <a:gd name="T12" fmla="*/ 0 w 63"/>
                <a:gd name="T13" fmla="*/ 1 h 43"/>
                <a:gd name="T14" fmla="*/ 3 w 63"/>
                <a:gd name="T15" fmla="*/ 3 h 43"/>
                <a:gd name="T16" fmla="*/ 10 w 63"/>
                <a:gd name="T17" fmla="*/ 1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43">
                  <a:moveTo>
                    <a:pt x="10" y="11"/>
                  </a:moveTo>
                  <a:cubicBezTo>
                    <a:pt x="15" y="20"/>
                    <a:pt x="19" y="30"/>
                    <a:pt x="28" y="36"/>
                  </a:cubicBezTo>
                  <a:cubicBezTo>
                    <a:pt x="39" y="42"/>
                    <a:pt x="52" y="43"/>
                    <a:pt x="63" y="36"/>
                  </a:cubicBezTo>
                  <a:cubicBezTo>
                    <a:pt x="58" y="36"/>
                    <a:pt x="53" y="33"/>
                    <a:pt x="49" y="31"/>
                  </a:cubicBezTo>
                  <a:cubicBezTo>
                    <a:pt x="45" y="28"/>
                    <a:pt x="41" y="23"/>
                    <a:pt x="37" y="19"/>
                  </a:cubicBezTo>
                  <a:cubicBezTo>
                    <a:pt x="33" y="13"/>
                    <a:pt x="29" y="8"/>
                    <a:pt x="22" y="5"/>
                  </a:cubicBezTo>
                  <a:cubicBezTo>
                    <a:pt x="15" y="1"/>
                    <a:pt x="7" y="0"/>
                    <a:pt x="0" y="1"/>
                  </a:cubicBezTo>
                  <a:cubicBezTo>
                    <a:pt x="1" y="1"/>
                    <a:pt x="3" y="3"/>
                    <a:pt x="3" y="3"/>
                  </a:cubicBezTo>
                  <a:cubicBezTo>
                    <a:pt x="6" y="6"/>
                    <a:pt x="8" y="8"/>
                    <a:pt x="10" y="1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4" name="Freeform: Shape 214"/>
            <p:cNvSpPr>
              <a:spLocks/>
            </p:cNvSpPr>
            <p:nvPr/>
          </p:nvSpPr>
          <p:spPr bwMode="auto">
            <a:xfrm flipH="1">
              <a:off x="1529726" y="5324033"/>
              <a:ext cx="88443" cy="58457"/>
            </a:xfrm>
            <a:custGeom>
              <a:avLst/>
              <a:gdLst>
                <a:gd name="T0" fmla="*/ 17 w 41"/>
                <a:gd name="T1" fmla="*/ 2 h 29"/>
                <a:gd name="T2" fmla="*/ 0 w 41"/>
                <a:gd name="T3" fmla="*/ 1 h 29"/>
                <a:gd name="T4" fmla="*/ 5 w 41"/>
                <a:gd name="T5" fmla="*/ 2 h 29"/>
                <a:gd name="T6" fmla="*/ 14 w 41"/>
                <a:gd name="T7" fmla="*/ 9 h 29"/>
                <a:gd name="T8" fmla="*/ 27 w 41"/>
                <a:gd name="T9" fmla="*/ 23 h 29"/>
                <a:gd name="T10" fmla="*/ 41 w 41"/>
                <a:gd name="T11" fmla="*/ 29 h 29"/>
                <a:gd name="T12" fmla="*/ 33 w 41"/>
                <a:gd name="T13" fmla="*/ 19 h 29"/>
                <a:gd name="T14" fmla="*/ 28 w 41"/>
                <a:gd name="T15" fmla="*/ 11 h 29"/>
                <a:gd name="T16" fmla="*/ 17 w 41"/>
                <a:gd name="T17" fmla="*/ 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9">
                  <a:moveTo>
                    <a:pt x="17" y="2"/>
                  </a:moveTo>
                  <a:cubicBezTo>
                    <a:pt x="11" y="0"/>
                    <a:pt x="6" y="0"/>
                    <a:pt x="0" y="1"/>
                  </a:cubicBezTo>
                  <a:cubicBezTo>
                    <a:pt x="1" y="0"/>
                    <a:pt x="4" y="2"/>
                    <a:pt x="5" y="2"/>
                  </a:cubicBezTo>
                  <a:cubicBezTo>
                    <a:pt x="8" y="4"/>
                    <a:pt x="12" y="6"/>
                    <a:pt x="14" y="9"/>
                  </a:cubicBezTo>
                  <a:cubicBezTo>
                    <a:pt x="19" y="13"/>
                    <a:pt x="22" y="19"/>
                    <a:pt x="27" y="23"/>
                  </a:cubicBezTo>
                  <a:cubicBezTo>
                    <a:pt x="31" y="26"/>
                    <a:pt x="36" y="29"/>
                    <a:pt x="41" y="29"/>
                  </a:cubicBezTo>
                  <a:cubicBezTo>
                    <a:pt x="37" y="28"/>
                    <a:pt x="34" y="23"/>
                    <a:pt x="33" y="19"/>
                  </a:cubicBezTo>
                  <a:cubicBezTo>
                    <a:pt x="31" y="16"/>
                    <a:pt x="30" y="14"/>
                    <a:pt x="28" y="11"/>
                  </a:cubicBezTo>
                  <a:cubicBezTo>
                    <a:pt x="25" y="7"/>
                    <a:pt x="21" y="4"/>
                    <a:pt x="17" y="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5" name="Freeform: Shape 215"/>
            <p:cNvSpPr>
              <a:spLocks/>
            </p:cNvSpPr>
            <p:nvPr/>
          </p:nvSpPr>
          <p:spPr bwMode="auto">
            <a:xfrm flipH="1">
              <a:off x="1536109" y="5325752"/>
              <a:ext cx="116708" cy="73071"/>
            </a:xfrm>
            <a:custGeom>
              <a:avLst/>
              <a:gdLst>
                <a:gd name="T0" fmla="*/ 0 w 54"/>
                <a:gd name="T1" fmla="*/ 0 h 36"/>
                <a:gd name="T2" fmla="*/ 3 w 54"/>
                <a:gd name="T3" fmla="*/ 2 h 36"/>
                <a:gd name="T4" fmla="*/ 9 w 54"/>
                <a:gd name="T5" fmla="*/ 9 h 36"/>
                <a:gd name="T6" fmla="*/ 24 w 54"/>
                <a:gd name="T7" fmla="*/ 30 h 36"/>
                <a:gd name="T8" fmla="*/ 54 w 54"/>
                <a:gd name="T9" fmla="*/ 30 h 36"/>
                <a:gd name="T10" fmla="*/ 42 w 54"/>
                <a:gd name="T11" fmla="*/ 26 h 36"/>
                <a:gd name="T12" fmla="*/ 32 w 54"/>
                <a:gd name="T13" fmla="*/ 15 h 36"/>
                <a:gd name="T14" fmla="*/ 19 w 54"/>
                <a:gd name="T15" fmla="*/ 4 h 36"/>
                <a:gd name="T16" fmla="*/ 0 w 54"/>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36">
                  <a:moveTo>
                    <a:pt x="0" y="0"/>
                  </a:moveTo>
                  <a:cubicBezTo>
                    <a:pt x="1" y="0"/>
                    <a:pt x="2" y="2"/>
                    <a:pt x="3" y="2"/>
                  </a:cubicBezTo>
                  <a:cubicBezTo>
                    <a:pt x="5" y="4"/>
                    <a:pt x="7" y="7"/>
                    <a:pt x="9" y="9"/>
                  </a:cubicBezTo>
                  <a:cubicBezTo>
                    <a:pt x="13" y="17"/>
                    <a:pt x="16" y="25"/>
                    <a:pt x="24" y="30"/>
                  </a:cubicBezTo>
                  <a:cubicBezTo>
                    <a:pt x="33" y="36"/>
                    <a:pt x="45" y="36"/>
                    <a:pt x="54" y="30"/>
                  </a:cubicBezTo>
                  <a:cubicBezTo>
                    <a:pt x="50" y="30"/>
                    <a:pt x="45" y="28"/>
                    <a:pt x="42" y="26"/>
                  </a:cubicBezTo>
                  <a:cubicBezTo>
                    <a:pt x="38" y="23"/>
                    <a:pt x="35" y="19"/>
                    <a:pt x="32" y="15"/>
                  </a:cubicBezTo>
                  <a:cubicBezTo>
                    <a:pt x="28" y="10"/>
                    <a:pt x="25" y="7"/>
                    <a:pt x="19" y="4"/>
                  </a:cubicBezTo>
                  <a:cubicBezTo>
                    <a:pt x="13" y="0"/>
                    <a:pt x="7"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6" name="Freeform: Shape 216"/>
            <p:cNvSpPr>
              <a:spLocks/>
            </p:cNvSpPr>
            <p:nvPr/>
          </p:nvSpPr>
          <p:spPr bwMode="auto">
            <a:xfrm flipH="1">
              <a:off x="1477755" y="5272453"/>
              <a:ext cx="47413" cy="93703"/>
            </a:xfrm>
            <a:custGeom>
              <a:avLst/>
              <a:gdLst>
                <a:gd name="T0" fmla="*/ 14 w 22"/>
                <a:gd name="T1" fmla="*/ 15 h 46"/>
                <a:gd name="T2" fmla="*/ 3 w 22"/>
                <a:gd name="T3" fmla="*/ 31 h 46"/>
                <a:gd name="T4" fmla="*/ 0 w 22"/>
                <a:gd name="T5" fmla="*/ 46 h 46"/>
                <a:gd name="T6" fmla="*/ 8 w 22"/>
                <a:gd name="T7" fmla="*/ 35 h 46"/>
                <a:gd name="T8" fmla="*/ 15 w 22"/>
                <a:gd name="T9" fmla="*/ 29 h 46"/>
                <a:gd name="T10" fmla="*/ 22 w 22"/>
                <a:gd name="T11" fmla="*/ 16 h 46"/>
                <a:gd name="T12" fmla="*/ 19 w 22"/>
                <a:gd name="T13" fmla="*/ 0 h 46"/>
                <a:gd name="T14" fmla="*/ 18 w 22"/>
                <a:gd name="T15" fmla="*/ 5 h 46"/>
                <a:gd name="T16" fmla="*/ 14 w 22"/>
                <a:gd name="T17" fmla="*/ 1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46">
                  <a:moveTo>
                    <a:pt x="14" y="15"/>
                  </a:moveTo>
                  <a:cubicBezTo>
                    <a:pt x="11" y="21"/>
                    <a:pt x="6" y="25"/>
                    <a:pt x="3" y="31"/>
                  </a:cubicBezTo>
                  <a:cubicBezTo>
                    <a:pt x="1" y="35"/>
                    <a:pt x="0" y="41"/>
                    <a:pt x="0" y="46"/>
                  </a:cubicBezTo>
                  <a:cubicBezTo>
                    <a:pt x="1" y="42"/>
                    <a:pt x="5" y="38"/>
                    <a:pt x="8" y="35"/>
                  </a:cubicBezTo>
                  <a:cubicBezTo>
                    <a:pt x="10" y="33"/>
                    <a:pt x="13" y="31"/>
                    <a:pt x="15" y="29"/>
                  </a:cubicBezTo>
                  <a:cubicBezTo>
                    <a:pt x="18" y="25"/>
                    <a:pt x="21" y="21"/>
                    <a:pt x="22" y="16"/>
                  </a:cubicBezTo>
                  <a:cubicBezTo>
                    <a:pt x="22" y="11"/>
                    <a:pt x="21" y="5"/>
                    <a:pt x="19" y="0"/>
                  </a:cubicBezTo>
                  <a:cubicBezTo>
                    <a:pt x="20" y="1"/>
                    <a:pt x="19" y="3"/>
                    <a:pt x="18" y="5"/>
                  </a:cubicBezTo>
                  <a:cubicBezTo>
                    <a:pt x="18" y="8"/>
                    <a:pt x="17" y="12"/>
                    <a:pt x="14" y="1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7" name="Freeform: Shape 217"/>
            <p:cNvSpPr>
              <a:spLocks/>
            </p:cNvSpPr>
            <p:nvPr/>
          </p:nvSpPr>
          <p:spPr bwMode="auto">
            <a:xfrm flipH="1">
              <a:off x="1488697" y="5242365"/>
              <a:ext cx="64737" cy="119493"/>
            </a:xfrm>
            <a:custGeom>
              <a:avLst/>
              <a:gdLst>
                <a:gd name="T0" fmla="*/ 10 w 30"/>
                <a:gd name="T1" fmla="*/ 59 h 59"/>
                <a:gd name="T2" fmla="*/ 12 w 30"/>
                <a:gd name="T3" fmla="*/ 46 h 59"/>
                <a:gd name="T4" fmla="*/ 20 w 30"/>
                <a:gd name="T5" fmla="*/ 34 h 59"/>
                <a:gd name="T6" fmla="*/ 28 w 30"/>
                <a:gd name="T7" fmla="*/ 19 h 59"/>
                <a:gd name="T8" fmla="*/ 27 w 30"/>
                <a:gd name="T9" fmla="*/ 0 h 59"/>
                <a:gd name="T10" fmla="*/ 26 w 30"/>
                <a:gd name="T11" fmla="*/ 3 h 59"/>
                <a:gd name="T12" fmla="*/ 21 w 30"/>
                <a:gd name="T13" fmla="*/ 10 h 59"/>
                <a:gd name="T14" fmla="*/ 3 w 30"/>
                <a:gd name="T15" fmla="*/ 30 h 59"/>
                <a:gd name="T16" fmla="*/ 10 w 30"/>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9">
                  <a:moveTo>
                    <a:pt x="10" y="59"/>
                  </a:moveTo>
                  <a:cubicBezTo>
                    <a:pt x="9" y="55"/>
                    <a:pt x="10" y="50"/>
                    <a:pt x="12" y="46"/>
                  </a:cubicBezTo>
                  <a:cubicBezTo>
                    <a:pt x="13" y="42"/>
                    <a:pt x="17" y="38"/>
                    <a:pt x="20" y="34"/>
                  </a:cubicBezTo>
                  <a:cubicBezTo>
                    <a:pt x="24" y="30"/>
                    <a:pt x="27" y="25"/>
                    <a:pt x="28" y="19"/>
                  </a:cubicBezTo>
                  <a:cubicBezTo>
                    <a:pt x="30" y="13"/>
                    <a:pt x="29" y="6"/>
                    <a:pt x="27" y="0"/>
                  </a:cubicBezTo>
                  <a:cubicBezTo>
                    <a:pt x="28" y="0"/>
                    <a:pt x="26" y="2"/>
                    <a:pt x="26" y="3"/>
                  </a:cubicBezTo>
                  <a:cubicBezTo>
                    <a:pt x="25" y="6"/>
                    <a:pt x="23" y="8"/>
                    <a:pt x="21" y="10"/>
                  </a:cubicBezTo>
                  <a:cubicBezTo>
                    <a:pt x="14" y="16"/>
                    <a:pt x="6" y="21"/>
                    <a:pt x="3" y="30"/>
                  </a:cubicBezTo>
                  <a:cubicBezTo>
                    <a:pt x="0" y="40"/>
                    <a:pt x="2" y="51"/>
                    <a:pt x="10" y="5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8" name="Freeform: Shape 218"/>
            <p:cNvSpPr>
              <a:spLocks/>
            </p:cNvSpPr>
            <p:nvPr/>
          </p:nvSpPr>
          <p:spPr bwMode="auto">
            <a:xfrm flipH="1">
              <a:off x="3519229" y="2591179"/>
              <a:ext cx="155002" cy="115194"/>
            </a:xfrm>
            <a:custGeom>
              <a:avLst/>
              <a:gdLst>
                <a:gd name="T0" fmla="*/ 65 w 72"/>
                <a:gd name="T1" fmla="*/ 13 h 57"/>
                <a:gd name="T2" fmla="*/ 58 w 72"/>
                <a:gd name="T3" fmla="*/ 13 h 57"/>
                <a:gd name="T4" fmla="*/ 58 w 72"/>
                <a:gd name="T5" fmla="*/ 16 h 57"/>
                <a:gd name="T6" fmla="*/ 66 w 72"/>
                <a:gd name="T7" fmla="*/ 32 h 57"/>
                <a:gd name="T8" fmla="*/ 66 w 72"/>
                <a:gd name="T9" fmla="*/ 40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40 h 57"/>
                <a:gd name="T30" fmla="*/ 58 w 72"/>
                <a:gd name="T31" fmla="*/ 32 h 57"/>
                <a:gd name="T32" fmla="*/ 36 w 72"/>
                <a:gd name="T33" fmla="*/ 16 h 57"/>
                <a:gd name="T34" fmla="*/ 36 w 72"/>
                <a:gd name="T35" fmla="*/ 0 h 57"/>
                <a:gd name="T36" fmla="*/ 14 w 72"/>
                <a:gd name="T37" fmla="*/ 0 h 57"/>
                <a:gd name="T38" fmla="*/ 18 w 72"/>
                <a:gd name="T39" fmla="*/ 4 h 57"/>
                <a:gd name="T40" fmla="*/ 36 w 72"/>
                <a:gd name="T41" fmla="*/ 4 h 57"/>
                <a:gd name="T42" fmla="*/ 14 w 72"/>
                <a:gd name="T43" fmla="*/ 57 h 57"/>
                <a:gd name="T44" fmla="*/ 17 w 72"/>
                <a:gd name="T45" fmla="*/ 53 h 57"/>
                <a:gd name="T46" fmla="*/ 36 w 72"/>
                <a:gd name="T47" fmla="*/ 45 h 57"/>
                <a:gd name="T48" fmla="*/ 14 w 72"/>
                <a:gd name="T49" fmla="*/ 16 h 57"/>
                <a:gd name="T50" fmla="*/ 21 w 72"/>
                <a:gd name="T51" fmla="*/ 32 h 57"/>
                <a:gd name="T52" fmla="*/ 21 w 72"/>
                <a:gd name="T53" fmla="*/ 40 h 57"/>
                <a:gd name="T54" fmla="*/ 14 w 72"/>
                <a:gd name="T55" fmla="*/ 57 h 57"/>
                <a:gd name="T56" fmla="*/ 7 w 72"/>
                <a:gd name="T57" fmla="*/ 13 h 57"/>
                <a:gd name="T58" fmla="*/ 0 w 72"/>
                <a:gd name="T59" fmla="*/ 44 h 57"/>
                <a:gd name="T60" fmla="*/ 0 w 72"/>
                <a:gd name="T61" fmla="*/ 53 h 57"/>
                <a:gd name="T62" fmla="*/ 14 w 72"/>
                <a:gd name="T63" fmla="*/ 57 h 57"/>
                <a:gd name="T64" fmla="*/ 7 w 72"/>
                <a:gd name="T65" fmla="*/ 40 h 57"/>
                <a:gd name="T66" fmla="*/ 14 w 72"/>
                <a:gd name="T67" fmla="*/ 32 h 57"/>
                <a:gd name="T68" fmla="*/ 12 w 72"/>
                <a:gd name="T69" fmla="*/ 16 h 57"/>
                <a:gd name="T70" fmla="*/ 14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5" y="13"/>
                    <a:pt x="65" y="13"/>
                    <a:pt x="65"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6" y="32"/>
                    <a:pt x="66" y="32"/>
                    <a:pt x="66" y="32"/>
                  </a:cubicBezTo>
                  <a:cubicBezTo>
                    <a:pt x="66" y="40"/>
                    <a:pt x="66" y="40"/>
                    <a:pt x="66" y="40"/>
                  </a:cubicBezTo>
                  <a:cubicBezTo>
                    <a:pt x="66" y="40"/>
                    <a:pt x="66" y="40"/>
                    <a:pt x="66" y="40"/>
                  </a:cubicBezTo>
                  <a:cubicBezTo>
                    <a:pt x="58" y="40"/>
                    <a:pt x="58" y="40"/>
                    <a:pt x="58" y="40"/>
                  </a:cubicBezTo>
                  <a:cubicBezTo>
                    <a:pt x="58" y="57"/>
                    <a:pt x="58" y="57"/>
                    <a:pt x="58" y="57"/>
                  </a:cubicBezTo>
                  <a:cubicBezTo>
                    <a:pt x="69" y="57"/>
                    <a:pt x="69" y="57"/>
                    <a:pt x="69" y="57"/>
                  </a:cubicBezTo>
                  <a:cubicBezTo>
                    <a:pt x="71"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40"/>
                    <a:pt x="58" y="40"/>
                    <a:pt x="58" y="40"/>
                  </a:cubicBezTo>
                  <a:cubicBezTo>
                    <a:pt x="51" y="40"/>
                    <a:pt x="51" y="40"/>
                    <a:pt x="51" y="40"/>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4" y="0"/>
                    <a:pt x="14" y="0"/>
                    <a:pt x="14" y="0"/>
                  </a:cubicBezTo>
                  <a:cubicBezTo>
                    <a:pt x="14" y="13"/>
                    <a:pt x="14" y="13"/>
                    <a:pt x="14" y="13"/>
                  </a:cubicBezTo>
                  <a:cubicBezTo>
                    <a:pt x="18" y="4"/>
                    <a:pt x="18" y="4"/>
                    <a:pt x="18" y="4"/>
                  </a:cubicBezTo>
                  <a:cubicBezTo>
                    <a:pt x="18" y="4"/>
                    <a:pt x="18" y="4"/>
                    <a:pt x="18" y="4"/>
                  </a:cubicBezTo>
                  <a:cubicBezTo>
                    <a:pt x="36" y="4"/>
                    <a:pt x="36" y="4"/>
                    <a:pt x="36" y="4"/>
                  </a:cubicBezTo>
                  <a:cubicBezTo>
                    <a:pt x="36" y="0"/>
                    <a:pt x="36" y="0"/>
                    <a:pt x="36" y="0"/>
                  </a:cubicBezTo>
                  <a:close/>
                  <a:moveTo>
                    <a:pt x="14" y="57"/>
                  </a:moveTo>
                  <a:cubicBezTo>
                    <a:pt x="14" y="57"/>
                    <a:pt x="14" y="57"/>
                    <a:pt x="14" y="57"/>
                  </a:cubicBezTo>
                  <a:cubicBezTo>
                    <a:pt x="16" y="57"/>
                    <a:pt x="17" y="55"/>
                    <a:pt x="17" y="53"/>
                  </a:cubicBezTo>
                  <a:cubicBezTo>
                    <a:pt x="17" y="45"/>
                    <a:pt x="17" y="45"/>
                    <a:pt x="17" y="45"/>
                  </a:cubicBezTo>
                  <a:cubicBezTo>
                    <a:pt x="36" y="45"/>
                    <a:pt x="36" y="45"/>
                    <a:pt x="36" y="45"/>
                  </a:cubicBezTo>
                  <a:cubicBezTo>
                    <a:pt x="36" y="16"/>
                    <a:pt x="36" y="16"/>
                    <a:pt x="36" y="16"/>
                  </a:cubicBezTo>
                  <a:cubicBezTo>
                    <a:pt x="14" y="16"/>
                    <a:pt x="14" y="16"/>
                    <a:pt x="14" y="16"/>
                  </a:cubicBezTo>
                  <a:cubicBezTo>
                    <a:pt x="14" y="32"/>
                    <a:pt x="14" y="32"/>
                    <a:pt x="14" y="32"/>
                  </a:cubicBezTo>
                  <a:cubicBezTo>
                    <a:pt x="21" y="32"/>
                    <a:pt x="21" y="32"/>
                    <a:pt x="21" y="32"/>
                  </a:cubicBezTo>
                  <a:cubicBezTo>
                    <a:pt x="21" y="40"/>
                    <a:pt x="21" y="40"/>
                    <a:pt x="21" y="40"/>
                  </a:cubicBezTo>
                  <a:cubicBezTo>
                    <a:pt x="21" y="40"/>
                    <a:pt x="21" y="40"/>
                    <a:pt x="21" y="40"/>
                  </a:cubicBezTo>
                  <a:cubicBezTo>
                    <a:pt x="14" y="40"/>
                    <a:pt x="14" y="40"/>
                    <a:pt x="14" y="40"/>
                  </a:cubicBezTo>
                  <a:lnTo>
                    <a:pt x="14" y="57"/>
                  </a:lnTo>
                  <a:close/>
                  <a:moveTo>
                    <a:pt x="14" y="0"/>
                  </a:moveTo>
                  <a:cubicBezTo>
                    <a:pt x="7" y="13"/>
                    <a:pt x="7" y="13"/>
                    <a:pt x="7" y="13"/>
                  </a:cubicBezTo>
                  <a:cubicBezTo>
                    <a:pt x="0" y="20"/>
                    <a:pt x="0" y="20"/>
                    <a:pt x="0" y="20"/>
                  </a:cubicBezTo>
                  <a:cubicBezTo>
                    <a:pt x="0" y="44"/>
                    <a:pt x="0" y="44"/>
                    <a:pt x="0" y="44"/>
                  </a:cubicBezTo>
                  <a:cubicBezTo>
                    <a:pt x="0" y="45"/>
                    <a:pt x="0" y="45"/>
                    <a:pt x="0" y="45"/>
                  </a:cubicBezTo>
                  <a:cubicBezTo>
                    <a:pt x="0" y="53"/>
                    <a:pt x="0" y="53"/>
                    <a:pt x="0" y="53"/>
                  </a:cubicBezTo>
                  <a:cubicBezTo>
                    <a:pt x="0" y="55"/>
                    <a:pt x="2" y="57"/>
                    <a:pt x="3" y="57"/>
                  </a:cubicBezTo>
                  <a:cubicBezTo>
                    <a:pt x="14" y="57"/>
                    <a:pt x="14" y="57"/>
                    <a:pt x="14" y="57"/>
                  </a:cubicBezTo>
                  <a:cubicBezTo>
                    <a:pt x="14" y="40"/>
                    <a:pt x="14" y="40"/>
                    <a:pt x="14" y="40"/>
                  </a:cubicBezTo>
                  <a:cubicBezTo>
                    <a:pt x="7" y="40"/>
                    <a:pt x="7" y="40"/>
                    <a:pt x="7" y="40"/>
                  </a:cubicBezTo>
                  <a:cubicBezTo>
                    <a:pt x="7" y="32"/>
                    <a:pt x="7" y="32"/>
                    <a:pt x="7" y="32"/>
                  </a:cubicBezTo>
                  <a:cubicBezTo>
                    <a:pt x="14" y="32"/>
                    <a:pt x="14" y="32"/>
                    <a:pt x="14" y="32"/>
                  </a:cubicBezTo>
                  <a:cubicBezTo>
                    <a:pt x="14" y="16"/>
                    <a:pt x="14" y="16"/>
                    <a:pt x="14" y="16"/>
                  </a:cubicBezTo>
                  <a:cubicBezTo>
                    <a:pt x="12" y="16"/>
                    <a:pt x="12" y="16"/>
                    <a:pt x="12" y="16"/>
                  </a:cubicBezTo>
                  <a:cubicBezTo>
                    <a:pt x="14" y="13"/>
                    <a:pt x="14" y="13"/>
                    <a:pt x="14" y="13"/>
                  </a:cubicBezTo>
                  <a:lnTo>
                    <a:pt x="1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9" name="Freeform: Shape 219"/>
            <p:cNvSpPr>
              <a:spLocks/>
            </p:cNvSpPr>
            <p:nvPr/>
          </p:nvSpPr>
          <p:spPr bwMode="auto">
            <a:xfrm flipH="1">
              <a:off x="3717084" y="1946435"/>
              <a:ext cx="64737" cy="42124"/>
            </a:xfrm>
            <a:custGeom>
              <a:avLst/>
              <a:gdLst>
                <a:gd name="T0" fmla="*/ 19 w 30"/>
                <a:gd name="T1" fmla="*/ 6 h 21"/>
                <a:gd name="T2" fmla="*/ 26 w 30"/>
                <a:gd name="T3" fmla="*/ 2 h 21"/>
                <a:gd name="T4" fmla="*/ 30 w 30"/>
                <a:gd name="T5" fmla="*/ 1 h 21"/>
                <a:gd name="T6" fmla="*/ 18 w 30"/>
                <a:gd name="T7" fmla="*/ 2 h 21"/>
                <a:gd name="T8" fmla="*/ 9 w 30"/>
                <a:gd name="T9" fmla="*/ 8 h 21"/>
                <a:gd name="T10" fmla="*/ 6 w 30"/>
                <a:gd name="T11" fmla="*/ 14 h 21"/>
                <a:gd name="T12" fmla="*/ 0 w 30"/>
                <a:gd name="T13" fmla="*/ 21 h 21"/>
                <a:gd name="T14" fmla="*/ 10 w 30"/>
                <a:gd name="T15" fmla="*/ 17 h 21"/>
                <a:gd name="T16" fmla="*/ 19 w 30"/>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19" y="6"/>
                  </a:moveTo>
                  <a:cubicBezTo>
                    <a:pt x="21" y="4"/>
                    <a:pt x="24" y="3"/>
                    <a:pt x="26" y="2"/>
                  </a:cubicBezTo>
                  <a:cubicBezTo>
                    <a:pt x="27" y="2"/>
                    <a:pt x="29" y="1"/>
                    <a:pt x="30" y="1"/>
                  </a:cubicBezTo>
                  <a:cubicBezTo>
                    <a:pt x="26" y="0"/>
                    <a:pt x="21" y="0"/>
                    <a:pt x="18" y="2"/>
                  </a:cubicBezTo>
                  <a:cubicBezTo>
                    <a:pt x="14" y="3"/>
                    <a:pt x="11" y="5"/>
                    <a:pt x="9" y="8"/>
                  </a:cubicBezTo>
                  <a:cubicBezTo>
                    <a:pt x="8" y="10"/>
                    <a:pt x="7" y="12"/>
                    <a:pt x="6" y="14"/>
                  </a:cubicBezTo>
                  <a:cubicBezTo>
                    <a:pt x="5" y="17"/>
                    <a:pt x="3" y="20"/>
                    <a:pt x="0" y="21"/>
                  </a:cubicBezTo>
                  <a:cubicBezTo>
                    <a:pt x="4" y="21"/>
                    <a:pt x="7" y="19"/>
                    <a:pt x="10" y="17"/>
                  </a:cubicBezTo>
                  <a:cubicBezTo>
                    <a:pt x="14" y="14"/>
                    <a:pt x="16" y="10"/>
                    <a:pt x="19"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0" name="Freeform: Shape 220"/>
            <p:cNvSpPr>
              <a:spLocks/>
            </p:cNvSpPr>
            <p:nvPr/>
          </p:nvSpPr>
          <p:spPr bwMode="auto">
            <a:xfrm flipH="1">
              <a:off x="3693378" y="1948154"/>
              <a:ext cx="84796" cy="53299"/>
            </a:xfrm>
            <a:custGeom>
              <a:avLst/>
              <a:gdLst>
                <a:gd name="T0" fmla="*/ 25 w 39"/>
                <a:gd name="T1" fmla="*/ 3 h 26"/>
                <a:gd name="T2" fmla="*/ 16 w 39"/>
                <a:gd name="T3" fmla="*/ 11 h 26"/>
                <a:gd name="T4" fmla="*/ 8 w 39"/>
                <a:gd name="T5" fmla="*/ 19 h 26"/>
                <a:gd name="T6" fmla="*/ 0 w 39"/>
                <a:gd name="T7" fmla="*/ 22 h 26"/>
                <a:gd name="T8" fmla="*/ 21 w 39"/>
                <a:gd name="T9" fmla="*/ 22 h 26"/>
                <a:gd name="T10" fmla="*/ 33 w 39"/>
                <a:gd name="T11" fmla="*/ 7 h 26"/>
                <a:gd name="T12" fmla="*/ 37 w 39"/>
                <a:gd name="T13" fmla="*/ 2 h 26"/>
                <a:gd name="T14" fmla="*/ 39 w 39"/>
                <a:gd name="T15" fmla="*/ 0 h 26"/>
                <a:gd name="T16" fmla="*/ 25 w 39"/>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6">
                  <a:moveTo>
                    <a:pt x="25" y="3"/>
                  </a:moveTo>
                  <a:cubicBezTo>
                    <a:pt x="21" y="5"/>
                    <a:pt x="19" y="8"/>
                    <a:pt x="16" y="11"/>
                  </a:cubicBezTo>
                  <a:cubicBezTo>
                    <a:pt x="14" y="14"/>
                    <a:pt x="11" y="17"/>
                    <a:pt x="8" y="19"/>
                  </a:cubicBezTo>
                  <a:cubicBezTo>
                    <a:pt x="6" y="20"/>
                    <a:pt x="3" y="22"/>
                    <a:pt x="0" y="22"/>
                  </a:cubicBezTo>
                  <a:cubicBezTo>
                    <a:pt x="7" y="26"/>
                    <a:pt x="15" y="26"/>
                    <a:pt x="21" y="22"/>
                  </a:cubicBezTo>
                  <a:cubicBezTo>
                    <a:pt x="27" y="18"/>
                    <a:pt x="30" y="12"/>
                    <a:pt x="33" y="7"/>
                  </a:cubicBezTo>
                  <a:cubicBezTo>
                    <a:pt x="34" y="5"/>
                    <a:pt x="35" y="3"/>
                    <a:pt x="37" y="2"/>
                  </a:cubicBezTo>
                  <a:cubicBezTo>
                    <a:pt x="37" y="1"/>
                    <a:pt x="39" y="0"/>
                    <a:pt x="39" y="0"/>
                  </a:cubicBezTo>
                  <a:cubicBezTo>
                    <a:pt x="34" y="0"/>
                    <a:pt x="30" y="0"/>
                    <a:pt x="25" y="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1" name="Freeform: Shape 221"/>
            <p:cNvSpPr>
              <a:spLocks/>
            </p:cNvSpPr>
            <p:nvPr/>
          </p:nvSpPr>
          <p:spPr bwMode="auto">
            <a:xfrm flipH="1">
              <a:off x="3728026" y="1901733"/>
              <a:ext cx="53795" cy="36106"/>
            </a:xfrm>
            <a:custGeom>
              <a:avLst/>
              <a:gdLst>
                <a:gd name="T0" fmla="*/ 8 w 25"/>
                <a:gd name="T1" fmla="*/ 7 h 18"/>
                <a:gd name="T2" fmla="*/ 5 w 25"/>
                <a:gd name="T3" fmla="*/ 12 h 18"/>
                <a:gd name="T4" fmla="*/ 0 w 25"/>
                <a:gd name="T5" fmla="*/ 18 h 18"/>
                <a:gd name="T6" fmla="*/ 9 w 25"/>
                <a:gd name="T7" fmla="*/ 15 h 18"/>
                <a:gd name="T8" fmla="*/ 17 w 25"/>
                <a:gd name="T9" fmla="*/ 5 h 18"/>
                <a:gd name="T10" fmla="*/ 22 w 25"/>
                <a:gd name="T11" fmla="*/ 2 h 18"/>
                <a:gd name="T12" fmla="*/ 25 w 25"/>
                <a:gd name="T13" fmla="*/ 1 h 18"/>
                <a:gd name="T14" fmla="*/ 15 w 25"/>
                <a:gd name="T15" fmla="*/ 1 h 18"/>
                <a:gd name="T16" fmla="*/ 8 w 25"/>
                <a:gd name="T1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8">
                  <a:moveTo>
                    <a:pt x="8" y="7"/>
                  </a:moveTo>
                  <a:cubicBezTo>
                    <a:pt x="7" y="9"/>
                    <a:pt x="6" y="10"/>
                    <a:pt x="5" y="12"/>
                  </a:cubicBezTo>
                  <a:cubicBezTo>
                    <a:pt x="4" y="14"/>
                    <a:pt x="3" y="17"/>
                    <a:pt x="0" y="18"/>
                  </a:cubicBezTo>
                  <a:cubicBezTo>
                    <a:pt x="3" y="18"/>
                    <a:pt x="6" y="17"/>
                    <a:pt x="9" y="15"/>
                  </a:cubicBezTo>
                  <a:cubicBezTo>
                    <a:pt x="12" y="12"/>
                    <a:pt x="14" y="8"/>
                    <a:pt x="17" y="5"/>
                  </a:cubicBezTo>
                  <a:cubicBezTo>
                    <a:pt x="18" y="4"/>
                    <a:pt x="20" y="3"/>
                    <a:pt x="22" y="2"/>
                  </a:cubicBezTo>
                  <a:cubicBezTo>
                    <a:pt x="23" y="1"/>
                    <a:pt x="25" y="0"/>
                    <a:pt x="25" y="1"/>
                  </a:cubicBezTo>
                  <a:cubicBezTo>
                    <a:pt x="22" y="0"/>
                    <a:pt x="18" y="0"/>
                    <a:pt x="15" y="1"/>
                  </a:cubicBezTo>
                  <a:cubicBezTo>
                    <a:pt x="12" y="2"/>
                    <a:pt x="10" y="5"/>
                    <a:pt x="8"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2" name="Freeform: Shape 222"/>
            <p:cNvSpPr>
              <a:spLocks/>
            </p:cNvSpPr>
            <p:nvPr/>
          </p:nvSpPr>
          <p:spPr bwMode="auto">
            <a:xfrm flipH="1">
              <a:off x="3707055" y="1903452"/>
              <a:ext cx="71119" cy="44702"/>
            </a:xfrm>
            <a:custGeom>
              <a:avLst/>
              <a:gdLst>
                <a:gd name="T0" fmla="*/ 32 w 33"/>
                <a:gd name="T1" fmla="*/ 1 h 22"/>
                <a:gd name="T2" fmla="*/ 33 w 33"/>
                <a:gd name="T3" fmla="*/ 0 h 22"/>
                <a:gd name="T4" fmla="*/ 22 w 33"/>
                <a:gd name="T5" fmla="*/ 2 h 22"/>
                <a:gd name="T6" fmla="*/ 13 w 33"/>
                <a:gd name="T7" fmla="*/ 9 h 22"/>
                <a:gd name="T8" fmla="*/ 7 w 33"/>
                <a:gd name="T9" fmla="*/ 16 h 22"/>
                <a:gd name="T10" fmla="*/ 0 w 33"/>
                <a:gd name="T11" fmla="*/ 19 h 22"/>
                <a:gd name="T12" fmla="*/ 18 w 33"/>
                <a:gd name="T13" fmla="*/ 19 h 22"/>
                <a:gd name="T14" fmla="*/ 28 w 33"/>
                <a:gd name="T15" fmla="*/ 5 h 22"/>
                <a:gd name="T16" fmla="*/ 32 w 33"/>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2">
                  <a:moveTo>
                    <a:pt x="32" y="1"/>
                  </a:moveTo>
                  <a:cubicBezTo>
                    <a:pt x="32" y="1"/>
                    <a:pt x="33" y="0"/>
                    <a:pt x="33" y="0"/>
                  </a:cubicBezTo>
                  <a:cubicBezTo>
                    <a:pt x="29" y="0"/>
                    <a:pt x="25" y="0"/>
                    <a:pt x="22" y="2"/>
                  </a:cubicBezTo>
                  <a:cubicBezTo>
                    <a:pt x="18" y="4"/>
                    <a:pt x="16" y="6"/>
                    <a:pt x="13" y="9"/>
                  </a:cubicBezTo>
                  <a:cubicBezTo>
                    <a:pt x="12" y="12"/>
                    <a:pt x="10" y="14"/>
                    <a:pt x="7" y="16"/>
                  </a:cubicBezTo>
                  <a:cubicBezTo>
                    <a:pt x="5" y="17"/>
                    <a:pt x="2" y="19"/>
                    <a:pt x="0" y="19"/>
                  </a:cubicBezTo>
                  <a:cubicBezTo>
                    <a:pt x="6" y="22"/>
                    <a:pt x="13" y="22"/>
                    <a:pt x="18" y="19"/>
                  </a:cubicBezTo>
                  <a:cubicBezTo>
                    <a:pt x="23" y="16"/>
                    <a:pt x="25" y="10"/>
                    <a:pt x="28" y="5"/>
                  </a:cubicBezTo>
                  <a:cubicBezTo>
                    <a:pt x="29" y="4"/>
                    <a:pt x="30" y="2"/>
                    <a:pt x="32"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3" name="Freeform: Shape 223"/>
            <p:cNvSpPr>
              <a:spLocks/>
            </p:cNvSpPr>
            <p:nvPr/>
          </p:nvSpPr>
          <p:spPr bwMode="auto">
            <a:xfrm flipH="1">
              <a:off x="3788203" y="1946435"/>
              <a:ext cx="64737" cy="42124"/>
            </a:xfrm>
            <a:custGeom>
              <a:avLst/>
              <a:gdLst>
                <a:gd name="T0" fmla="*/ 11 w 30"/>
                <a:gd name="T1" fmla="*/ 6 h 21"/>
                <a:gd name="T2" fmla="*/ 20 w 30"/>
                <a:gd name="T3" fmla="*/ 17 h 21"/>
                <a:gd name="T4" fmla="*/ 30 w 30"/>
                <a:gd name="T5" fmla="*/ 21 h 21"/>
                <a:gd name="T6" fmla="*/ 24 w 30"/>
                <a:gd name="T7" fmla="*/ 14 h 21"/>
                <a:gd name="T8" fmla="*/ 20 w 30"/>
                <a:gd name="T9" fmla="*/ 8 h 21"/>
                <a:gd name="T10" fmla="*/ 12 w 30"/>
                <a:gd name="T11" fmla="*/ 2 h 21"/>
                <a:gd name="T12" fmla="*/ 0 w 30"/>
                <a:gd name="T13" fmla="*/ 1 h 21"/>
                <a:gd name="T14" fmla="*/ 4 w 30"/>
                <a:gd name="T15" fmla="*/ 2 h 21"/>
                <a:gd name="T16" fmla="*/ 11 w 30"/>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21">
                  <a:moveTo>
                    <a:pt x="11" y="6"/>
                  </a:moveTo>
                  <a:cubicBezTo>
                    <a:pt x="14" y="10"/>
                    <a:pt x="16" y="14"/>
                    <a:pt x="20" y="17"/>
                  </a:cubicBezTo>
                  <a:cubicBezTo>
                    <a:pt x="23" y="19"/>
                    <a:pt x="26" y="21"/>
                    <a:pt x="30" y="21"/>
                  </a:cubicBezTo>
                  <a:cubicBezTo>
                    <a:pt x="27" y="20"/>
                    <a:pt x="25" y="17"/>
                    <a:pt x="24" y="14"/>
                  </a:cubicBezTo>
                  <a:cubicBezTo>
                    <a:pt x="23" y="12"/>
                    <a:pt x="22" y="10"/>
                    <a:pt x="20" y="8"/>
                  </a:cubicBezTo>
                  <a:cubicBezTo>
                    <a:pt x="18" y="5"/>
                    <a:pt x="16" y="3"/>
                    <a:pt x="12" y="2"/>
                  </a:cubicBezTo>
                  <a:cubicBezTo>
                    <a:pt x="8" y="0"/>
                    <a:pt x="4" y="0"/>
                    <a:pt x="0" y="1"/>
                  </a:cubicBezTo>
                  <a:cubicBezTo>
                    <a:pt x="1" y="1"/>
                    <a:pt x="3" y="2"/>
                    <a:pt x="4" y="2"/>
                  </a:cubicBezTo>
                  <a:cubicBezTo>
                    <a:pt x="6" y="3"/>
                    <a:pt x="9" y="4"/>
                    <a:pt x="11" y="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4" name="Freeform: Shape 224"/>
            <p:cNvSpPr>
              <a:spLocks/>
            </p:cNvSpPr>
            <p:nvPr/>
          </p:nvSpPr>
          <p:spPr bwMode="auto">
            <a:xfrm flipH="1">
              <a:off x="3792762" y="1948154"/>
              <a:ext cx="83884" cy="53299"/>
            </a:xfrm>
            <a:custGeom>
              <a:avLst/>
              <a:gdLst>
                <a:gd name="T0" fmla="*/ 6 w 39"/>
                <a:gd name="T1" fmla="*/ 7 h 26"/>
                <a:gd name="T2" fmla="*/ 17 w 39"/>
                <a:gd name="T3" fmla="*/ 22 h 26"/>
                <a:gd name="T4" fmla="*/ 39 w 39"/>
                <a:gd name="T5" fmla="*/ 22 h 26"/>
                <a:gd name="T6" fmla="*/ 30 w 39"/>
                <a:gd name="T7" fmla="*/ 19 h 26"/>
                <a:gd name="T8" fmla="*/ 23 w 39"/>
                <a:gd name="T9" fmla="*/ 11 h 26"/>
                <a:gd name="T10" fmla="*/ 13 w 39"/>
                <a:gd name="T11" fmla="*/ 3 h 26"/>
                <a:gd name="T12" fmla="*/ 0 w 39"/>
                <a:gd name="T13" fmla="*/ 0 h 26"/>
                <a:gd name="T14" fmla="*/ 2 w 39"/>
                <a:gd name="T15" fmla="*/ 2 h 26"/>
                <a:gd name="T16" fmla="*/ 6 w 39"/>
                <a:gd name="T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26">
                  <a:moveTo>
                    <a:pt x="6" y="7"/>
                  </a:moveTo>
                  <a:cubicBezTo>
                    <a:pt x="9" y="12"/>
                    <a:pt x="11" y="18"/>
                    <a:pt x="17" y="22"/>
                  </a:cubicBezTo>
                  <a:cubicBezTo>
                    <a:pt x="24" y="26"/>
                    <a:pt x="32" y="26"/>
                    <a:pt x="39" y="22"/>
                  </a:cubicBezTo>
                  <a:cubicBezTo>
                    <a:pt x="36" y="22"/>
                    <a:pt x="33" y="20"/>
                    <a:pt x="30" y="19"/>
                  </a:cubicBezTo>
                  <a:cubicBezTo>
                    <a:pt x="28" y="17"/>
                    <a:pt x="25" y="14"/>
                    <a:pt x="23" y="11"/>
                  </a:cubicBezTo>
                  <a:cubicBezTo>
                    <a:pt x="20" y="8"/>
                    <a:pt x="18" y="5"/>
                    <a:pt x="13" y="3"/>
                  </a:cubicBezTo>
                  <a:cubicBezTo>
                    <a:pt x="9" y="0"/>
                    <a:pt x="4" y="0"/>
                    <a:pt x="0" y="0"/>
                  </a:cubicBezTo>
                  <a:cubicBezTo>
                    <a:pt x="0" y="0"/>
                    <a:pt x="1" y="1"/>
                    <a:pt x="2" y="2"/>
                  </a:cubicBezTo>
                  <a:cubicBezTo>
                    <a:pt x="3" y="3"/>
                    <a:pt x="5" y="5"/>
                    <a:pt x="6" y="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5" name="Freeform: Shape 225"/>
            <p:cNvSpPr>
              <a:spLocks/>
            </p:cNvSpPr>
            <p:nvPr/>
          </p:nvSpPr>
          <p:spPr bwMode="auto">
            <a:xfrm flipH="1">
              <a:off x="3788203" y="1901733"/>
              <a:ext cx="56530" cy="36106"/>
            </a:xfrm>
            <a:custGeom>
              <a:avLst/>
              <a:gdLst>
                <a:gd name="T0" fmla="*/ 11 w 26"/>
                <a:gd name="T1" fmla="*/ 1 h 18"/>
                <a:gd name="T2" fmla="*/ 0 w 26"/>
                <a:gd name="T3" fmla="*/ 1 h 18"/>
                <a:gd name="T4" fmla="*/ 3 w 26"/>
                <a:gd name="T5" fmla="*/ 2 h 18"/>
                <a:gd name="T6" fmla="*/ 9 w 26"/>
                <a:gd name="T7" fmla="*/ 5 h 18"/>
                <a:gd name="T8" fmla="*/ 17 w 26"/>
                <a:gd name="T9" fmla="*/ 15 h 18"/>
                <a:gd name="T10" fmla="*/ 26 w 26"/>
                <a:gd name="T11" fmla="*/ 18 h 18"/>
                <a:gd name="T12" fmla="*/ 21 w 26"/>
                <a:gd name="T13" fmla="*/ 12 h 18"/>
                <a:gd name="T14" fmla="*/ 18 w 26"/>
                <a:gd name="T15" fmla="*/ 7 h 18"/>
                <a:gd name="T16" fmla="*/ 11 w 26"/>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1" y="1"/>
                  </a:moveTo>
                  <a:cubicBezTo>
                    <a:pt x="7" y="0"/>
                    <a:pt x="4" y="0"/>
                    <a:pt x="0" y="1"/>
                  </a:cubicBezTo>
                  <a:cubicBezTo>
                    <a:pt x="1" y="0"/>
                    <a:pt x="3" y="1"/>
                    <a:pt x="3" y="2"/>
                  </a:cubicBezTo>
                  <a:cubicBezTo>
                    <a:pt x="5" y="3"/>
                    <a:pt x="8" y="4"/>
                    <a:pt x="9" y="5"/>
                  </a:cubicBezTo>
                  <a:cubicBezTo>
                    <a:pt x="12" y="8"/>
                    <a:pt x="14" y="12"/>
                    <a:pt x="17" y="15"/>
                  </a:cubicBezTo>
                  <a:cubicBezTo>
                    <a:pt x="20" y="17"/>
                    <a:pt x="23" y="18"/>
                    <a:pt x="26" y="18"/>
                  </a:cubicBezTo>
                  <a:cubicBezTo>
                    <a:pt x="23" y="17"/>
                    <a:pt x="22" y="14"/>
                    <a:pt x="21" y="12"/>
                  </a:cubicBezTo>
                  <a:cubicBezTo>
                    <a:pt x="20" y="10"/>
                    <a:pt x="19" y="9"/>
                    <a:pt x="18" y="7"/>
                  </a:cubicBezTo>
                  <a:cubicBezTo>
                    <a:pt x="16" y="5"/>
                    <a:pt x="14" y="2"/>
                    <a:pt x="11"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6" name="Freeform: Shape 226"/>
            <p:cNvSpPr>
              <a:spLocks/>
            </p:cNvSpPr>
            <p:nvPr/>
          </p:nvSpPr>
          <p:spPr bwMode="auto">
            <a:xfrm flipH="1">
              <a:off x="3792762" y="1903452"/>
              <a:ext cx="73854" cy="44702"/>
            </a:xfrm>
            <a:custGeom>
              <a:avLst/>
              <a:gdLst>
                <a:gd name="T0" fmla="*/ 0 w 34"/>
                <a:gd name="T1" fmla="*/ 0 h 22"/>
                <a:gd name="T2" fmla="*/ 2 w 34"/>
                <a:gd name="T3" fmla="*/ 1 h 22"/>
                <a:gd name="T4" fmla="*/ 6 w 34"/>
                <a:gd name="T5" fmla="*/ 5 h 22"/>
                <a:gd name="T6" fmla="*/ 16 w 34"/>
                <a:gd name="T7" fmla="*/ 19 h 22"/>
                <a:gd name="T8" fmla="*/ 34 w 34"/>
                <a:gd name="T9" fmla="*/ 19 h 22"/>
                <a:gd name="T10" fmla="*/ 27 w 34"/>
                <a:gd name="T11" fmla="*/ 16 h 22"/>
                <a:gd name="T12" fmla="*/ 20 w 34"/>
                <a:gd name="T13" fmla="*/ 9 h 22"/>
                <a:gd name="T14" fmla="*/ 12 w 34"/>
                <a:gd name="T15" fmla="*/ 2 h 22"/>
                <a:gd name="T16" fmla="*/ 0 w 34"/>
                <a:gd name="T1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2">
                  <a:moveTo>
                    <a:pt x="0" y="0"/>
                  </a:moveTo>
                  <a:cubicBezTo>
                    <a:pt x="1" y="0"/>
                    <a:pt x="2" y="1"/>
                    <a:pt x="2" y="1"/>
                  </a:cubicBezTo>
                  <a:cubicBezTo>
                    <a:pt x="4" y="2"/>
                    <a:pt x="5" y="4"/>
                    <a:pt x="6" y="5"/>
                  </a:cubicBezTo>
                  <a:cubicBezTo>
                    <a:pt x="9" y="10"/>
                    <a:pt x="10" y="16"/>
                    <a:pt x="16" y="19"/>
                  </a:cubicBezTo>
                  <a:cubicBezTo>
                    <a:pt x="21" y="22"/>
                    <a:pt x="28" y="22"/>
                    <a:pt x="34" y="19"/>
                  </a:cubicBezTo>
                  <a:cubicBezTo>
                    <a:pt x="31" y="19"/>
                    <a:pt x="29" y="17"/>
                    <a:pt x="27" y="16"/>
                  </a:cubicBezTo>
                  <a:cubicBezTo>
                    <a:pt x="24" y="14"/>
                    <a:pt x="22" y="12"/>
                    <a:pt x="20" y="9"/>
                  </a:cubicBezTo>
                  <a:cubicBezTo>
                    <a:pt x="18" y="6"/>
                    <a:pt x="16" y="4"/>
                    <a:pt x="12" y="2"/>
                  </a:cubicBezTo>
                  <a:cubicBezTo>
                    <a:pt x="9" y="0"/>
                    <a:pt x="4"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7" name="Freeform: Shape 227"/>
            <p:cNvSpPr>
              <a:spLocks/>
            </p:cNvSpPr>
            <p:nvPr/>
          </p:nvSpPr>
          <p:spPr bwMode="auto">
            <a:xfrm flipH="1">
              <a:off x="3756290" y="1869066"/>
              <a:ext cx="30089" cy="59317"/>
            </a:xfrm>
            <a:custGeom>
              <a:avLst/>
              <a:gdLst>
                <a:gd name="T0" fmla="*/ 9 w 14"/>
                <a:gd name="T1" fmla="*/ 10 h 29"/>
                <a:gd name="T2" fmla="*/ 2 w 14"/>
                <a:gd name="T3" fmla="*/ 20 h 29"/>
                <a:gd name="T4" fmla="*/ 0 w 14"/>
                <a:gd name="T5" fmla="*/ 29 h 29"/>
                <a:gd name="T6" fmla="*/ 5 w 14"/>
                <a:gd name="T7" fmla="*/ 23 h 29"/>
                <a:gd name="T8" fmla="*/ 9 w 14"/>
                <a:gd name="T9" fmla="*/ 19 h 29"/>
                <a:gd name="T10" fmla="*/ 13 w 14"/>
                <a:gd name="T11" fmla="*/ 11 h 29"/>
                <a:gd name="T12" fmla="*/ 12 w 14"/>
                <a:gd name="T13" fmla="*/ 0 h 29"/>
                <a:gd name="T14" fmla="*/ 12 w 14"/>
                <a:gd name="T15" fmla="*/ 4 h 29"/>
                <a:gd name="T16" fmla="*/ 9 w 14"/>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29">
                  <a:moveTo>
                    <a:pt x="9" y="10"/>
                  </a:moveTo>
                  <a:cubicBezTo>
                    <a:pt x="7" y="13"/>
                    <a:pt x="4" y="16"/>
                    <a:pt x="2" y="20"/>
                  </a:cubicBezTo>
                  <a:cubicBezTo>
                    <a:pt x="1" y="23"/>
                    <a:pt x="0" y="26"/>
                    <a:pt x="0" y="29"/>
                  </a:cubicBezTo>
                  <a:cubicBezTo>
                    <a:pt x="0" y="26"/>
                    <a:pt x="3" y="24"/>
                    <a:pt x="5" y="23"/>
                  </a:cubicBezTo>
                  <a:cubicBezTo>
                    <a:pt x="7" y="21"/>
                    <a:pt x="8" y="20"/>
                    <a:pt x="9" y="19"/>
                  </a:cubicBezTo>
                  <a:cubicBezTo>
                    <a:pt x="11" y="16"/>
                    <a:pt x="13" y="14"/>
                    <a:pt x="13" y="11"/>
                  </a:cubicBezTo>
                  <a:cubicBezTo>
                    <a:pt x="14" y="7"/>
                    <a:pt x="13" y="4"/>
                    <a:pt x="12" y="0"/>
                  </a:cubicBezTo>
                  <a:cubicBezTo>
                    <a:pt x="12" y="1"/>
                    <a:pt x="12" y="3"/>
                    <a:pt x="12" y="4"/>
                  </a:cubicBezTo>
                  <a:cubicBezTo>
                    <a:pt x="11" y="6"/>
                    <a:pt x="10" y="8"/>
                    <a:pt x="9"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8" name="Freeform: Shape 228"/>
            <p:cNvSpPr>
              <a:spLocks/>
            </p:cNvSpPr>
            <p:nvPr/>
          </p:nvSpPr>
          <p:spPr bwMode="auto">
            <a:xfrm flipH="1">
              <a:off x="3762673" y="1851013"/>
              <a:ext cx="41030" cy="74791"/>
            </a:xfrm>
            <a:custGeom>
              <a:avLst/>
              <a:gdLst>
                <a:gd name="T0" fmla="*/ 6 w 19"/>
                <a:gd name="T1" fmla="*/ 37 h 37"/>
                <a:gd name="T2" fmla="*/ 7 w 19"/>
                <a:gd name="T3" fmla="*/ 29 h 37"/>
                <a:gd name="T4" fmla="*/ 12 w 19"/>
                <a:gd name="T5" fmla="*/ 22 h 37"/>
                <a:gd name="T6" fmla="*/ 18 w 19"/>
                <a:gd name="T7" fmla="*/ 12 h 37"/>
                <a:gd name="T8" fmla="*/ 17 w 19"/>
                <a:gd name="T9" fmla="*/ 0 h 37"/>
                <a:gd name="T10" fmla="*/ 16 w 19"/>
                <a:gd name="T11" fmla="*/ 2 h 37"/>
                <a:gd name="T12" fmla="*/ 13 w 19"/>
                <a:gd name="T13" fmla="*/ 6 h 37"/>
                <a:gd name="T14" fmla="*/ 2 w 19"/>
                <a:gd name="T15" fmla="*/ 19 h 37"/>
                <a:gd name="T16" fmla="*/ 6 w 19"/>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7">
                  <a:moveTo>
                    <a:pt x="6" y="37"/>
                  </a:moveTo>
                  <a:cubicBezTo>
                    <a:pt x="6" y="34"/>
                    <a:pt x="6" y="31"/>
                    <a:pt x="7" y="29"/>
                  </a:cubicBezTo>
                  <a:cubicBezTo>
                    <a:pt x="8" y="26"/>
                    <a:pt x="10" y="24"/>
                    <a:pt x="12" y="22"/>
                  </a:cubicBezTo>
                  <a:cubicBezTo>
                    <a:pt x="15" y="19"/>
                    <a:pt x="17" y="16"/>
                    <a:pt x="18" y="12"/>
                  </a:cubicBezTo>
                  <a:cubicBezTo>
                    <a:pt x="19" y="8"/>
                    <a:pt x="18" y="4"/>
                    <a:pt x="17" y="0"/>
                  </a:cubicBezTo>
                  <a:cubicBezTo>
                    <a:pt x="17" y="1"/>
                    <a:pt x="16" y="2"/>
                    <a:pt x="16" y="2"/>
                  </a:cubicBezTo>
                  <a:cubicBezTo>
                    <a:pt x="15" y="4"/>
                    <a:pt x="14" y="5"/>
                    <a:pt x="13" y="6"/>
                  </a:cubicBezTo>
                  <a:cubicBezTo>
                    <a:pt x="9" y="10"/>
                    <a:pt x="4" y="13"/>
                    <a:pt x="2" y="19"/>
                  </a:cubicBezTo>
                  <a:cubicBezTo>
                    <a:pt x="0" y="25"/>
                    <a:pt x="1" y="32"/>
                    <a:pt x="6" y="3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9" name="Freeform: Shape 229"/>
            <p:cNvSpPr>
              <a:spLocks/>
            </p:cNvSpPr>
            <p:nvPr/>
          </p:nvSpPr>
          <p:spPr bwMode="auto">
            <a:xfrm flipH="1">
              <a:off x="1823320" y="5287067"/>
              <a:ext cx="118531" cy="111756"/>
            </a:xfrm>
            <a:custGeom>
              <a:avLst/>
              <a:gdLst>
                <a:gd name="T0" fmla="*/ 41 w 55"/>
                <a:gd name="T1" fmla="*/ 51 h 55"/>
                <a:gd name="T2" fmla="*/ 52 w 55"/>
                <a:gd name="T3" fmla="*/ 41 h 55"/>
                <a:gd name="T4" fmla="*/ 55 w 55"/>
                <a:gd name="T5" fmla="*/ 33 h 55"/>
                <a:gd name="T6" fmla="*/ 55 w 55"/>
                <a:gd name="T7" fmla="*/ 22 h 55"/>
                <a:gd name="T8" fmla="*/ 52 w 55"/>
                <a:gd name="T9" fmla="*/ 14 h 55"/>
                <a:gd name="T10" fmla="*/ 41 w 55"/>
                <a:gd name="T11" fmla="*/ 4 h 55"/>
                <a:gd name="T12" fmla="*/ 38 w 55"/>
                <a:gd name="T13" fmla="*/ 2 h 55"/>
                <a:gd name="T14" fmla="*/ 30 w 55"/>
                <a:gd name="T15" fmla="*/ 0 h 55"/>
                <a:gd name="T16" fmla="*/ 31 w 55"/>
                <a:gd name="T17" fmla="*/ 3 h 55"/>
                <a:gd name="T18" fmla="*/ 34 w 55"/>
                <a:gd name="T19" fmla="*/ 3 h 55"/>
                <a:gd name="T20" fmla="*/ 37 w 55"/>
                <a:gd name="T21" fmla="*/ 4 h 55"/>
                <a:gd name="T22" fmla="*/ 36 w 55"/>
                <a:gd name="T23" fmla="*/ 5 h 55"/>
                <a:gd name="T24" fmla="*/ 32 w 55"/>
                <a:gd name="T25" fmla="*/ 6 h 55"/>
                <a:gd name="T26" fmla="*/ 33 w 55"/>
                <a:gd name="T27" fmla="*/ 9 h 55"/>
                <a:gd name="T28" fmla="*/ 35 w 55"/>
                <a:gd name="T29" fmla="*/ 11 h 55"/>
                <a:gd name="T30" fmla="*/ 39 w 55"/>
                <a:gd name="T31" fmla="*/ 6 h 55"/>
                <a:gd name="T32" fmla="*/ 42 w 55"/>
                <a:gd name="T33" fmla="*/ 7 h 55"/>
                <a:gd name="T34" fmla="*/ 44 w 55"/>
                <a:gd name="T35" fmla="*/ 8 h 55"/>
                <a:gd name="T36" fmla="*/ 46 w 55"/>
                <a:gd name="T37" fmla="*/ 12 h 55"/>
                <a:gd name="T38" fmla="*/ 45 w 55"/>
                <a:gd name="T39" fmla="*/ 13 h 55"/>
                <a:gd name="T40" fmla="*/ 43 w 55"/>
                <a:gd name="T41" fmla="*/ 12 h 55"/>
                <a:gd name="T42" fmla="*/ 40 w 55"/>
                <a:gd name="T43" fmla="*/ 13 h 55"/>
                <a:gd name="T44" fmla="*/ 42 w 55"/>
                <a:gd name="T45" fmla="*/ 14 h 55"/>
                <a:gd name="T46" fmla="*/ 37 w 55"/>
                <a:gd name="T47" fmla="*/ 16 h 55"/>
                <a:gd name="T48" fmla="*/ 34 w 55"/>
                <a:gd name="T49" fmla="*/ 18 h 55"/>
                <a:gd name="T50" fmla="*/ 30 w 55"/>
                <a:gd name="T51" fmla="*/ 21 h 55"/>
                <a:gd name="T52" fmla="*/ 32 w 55"/>
                <a:gd name="T53" fmla="*/ 33 h 55"/>
                <a:gd name="T54" fmla="*/ 35 w 55"/>
                <a:gd name="T55" fmla="*/ 34 h 55"/>
                <a:gd name="T56" fmla="*/ 38 w 55"/>
                <a:gd name="T57" fmla="*/ 35 h 55"/>
                <a:gd name="T58" fmla="*/ 43 w 55"/>
                <a:gd name="T59" fmla="*/ 37 h 55"/>
                <a:gd name="T60" fmla="*/ 46 w 55"/>
                <a:gd name="T61" fmla="*/ 40 h 55"/>
                <a:gd name="T62" fmla="*/ 50 w 55"/>
                <a:gd name="T63" fmla="*/ 41 h 55"/>
                <a:gd name="T64" fmla="*/ 32 w 55"/>
                <a:gd name="T65" fmla="*/ 48 h 55"/>
                <a:gd name="T66" fmla="*/ 1 w 55"/>
                <a:gd name="T67" fmla="*/ 24 h 55"/>
                <a:gd name="T68" fmla="*/ 1 w 55"/>
                <a:gd name="T69" fmla="*/ 35 h 55"/>
                <a:gd name="T70" fmla="*/ 6 w 55"/>
                <a:gd name="T71" fmla="*/ 45 h 55"/>
                <a:gd name="T72" fmla="*/ 18 w 55"/>
                <a:gd name="T73" fmla="*/ 53 h 55"/>
                <a:gd name="T74" fmla="*/ 28 w 55"/>
                <a:gd name="T75" fmla="*/ 44 h 55"/>
                <a:gd name="T76" fmla="*/ 27 w 55"/>
                <a:gd name="T77" fmla="*/ 39 h 55"/>
                <a:gd name="T78" fmla="*/ 29 w 55"/>
                <a:gd name="T79" fmla="*/ 35 h 55"/>
                <a:gd name="T80" fmla="*/ 25 w 55"/>
                <a:gd name="T81" fmla="*/ 34 h 55"/>
                <a:gd name="T82" fmla="*/ 22 w 55"/>
                <a:gd name="T83" fmla="*/ 32 h 55"/>
                <a:gd name="T84" fmla="*/ 16 w 55"/>
                <a:gd name="T85" fmla="*/ 29 h 55"/>
                <a:gd name="T86" fmla="*/ 14 w 55"/>
                <a:gd name="T87" fmla="*/ 25 h 55"/>
                <a:gd name="T88" fmla="*/ 12 w 55"/>
                <a:gd name="T89" fmla="*/ 24 h 55"/>
                <a:gd name="T90" fmla="*/ 12 w 55"/>
                <a:gd name="T91" fmla="*/ 25 h 55"/>
                <a:gd name="T92" fmla="*/ 10 w 55"/>
                <a:gd name="T93" fmla="*/ 21 h 55"/>
                <a:gd name="T94" fmla="*/ 10 w 55"/>
                <a:gd name="T95" fmla="*/ 16 h 55"/>
                <a:gd name="T96" fmla="*/ 12 w 55"/>
                <a:gd name="T97" fmla="*/ 11 h 55"/>
                <a:gd name="T98" fmla="*/ 12 w 55"/>
                <a:gd name="T99" fmla="*/ 8 h 55"/>
                <a:gd name="T100" fmla="*/ 25 w 55"/>
                <a:gd name="T101" fmla="*/ 2 h 55"/>
                <a:gd name="T102" fmla="*/ 30 w 55"/>
                <a:gd name="T103" fmla="*/ 0 h 55"/>
                <a:gd name="T104" fmla="*/ 17 w 55"/>
                <a:gd name="T105" fmla="*/ 2 h 55"/>
                <a:gd name="T106" fmla="*/ 8 w 55"/>
                <a:gd name="T107" fmla="*/ 8 h 55"/>
                <a:gd name="T108" fmla="*/ 2 w 55"/>
                <a:gd name="T109" fmla="*/ 18 h 55"/>
                <a:gd name="T110" fmla="*/ 29 w 55"/>
                <a:gd name="T111" fmla="*/ 35 h 55"/>
                <a:gd name="T112" fmla="*/ 26 w 55"/>
                <a:gd name="T113" fmla="*/ 31 h 55"/>
                <a:gd name="T114" fmla="*/ 25 w 55"/>
                <a:gd name="T115" fmla="*/ 28 h 55"/>
                <a:gd name="T116" fmla="*/ 20 w 55"/>
                <a:gd name="T117" fmla="*/ 29 h 55"/>
                <a:gd name="T118" fmla="*/ 22 w 55"/>
                <a:gd name="T119" fmla="*/ 23 h 55"/>
                <a:gd name="T120" fmla="*/ 27 w 55"/>
                <a:gd name="T121" fmla="*/ 23 h 55"/>
                <a:gd name="T122" fmla="*/ 29 w 55"/>
                <a:gd name="T123"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 h="55">
                  <a:moveTo>
                    <a:pt x="30" y="55"/>
                  </a:moveTo>
                  <a:cubicBezTo>
                    <a:pt x="31" y="55"/>
                    <a:pt x="33" y="55"/>
                    <a:pt x="34" y="54"/>
                  </a:cubicBezTo>
                  <a:cubicBezTo>
                    <a:pt x="35" y="54"/>
                    <a:pt x="36" y="54"/>
                    <a:pt x="37" y="54"/>
                  </a:cubicBezTo>
                  <a:cubicBezTo>
                    <a:pt x="37" y="54"/>
                    <a:pt x="37" y="53"/>
                    <a:pt x="38" y="53"/>
                  </a:cubicBezTo>
                  <a:cubicBezTo>
                    <a:pt x="39" y="53"/>
                    <a:pt x="39" y="53"/>
                    <a:pt x="40" y="52"/>
                  </a:cubicBezTo>
                  <a:cubicBezTo>
                    <a:pt x="41" y="52"/>
                    <a:pt x="41" y="52"/>
                    <a:pt x="41" y="51"/>
                  </a:cubicBezTo>
                  <a:cubicBezTo>
                    <a:pt x="43" y="50"/>
                    <a:pt x="45" y="49"/>
                    <a:pt x="46" y="48"/>
                  </a:cubicBezTo>
                  <a:cubicBezTo>
                    <a:pt x="47" y="48"/>
                    <a:pt x="47" y="47"/>
                    <a:pt x="47" y="47"/>
                  </a:cubicBezTo>
                  <a:cubicBezTo>
                    <a:pt x="47" y="47"/>
                    <a:pt x="48" y="46"/>
                    <a:pt x="48" y="46"/>
                  </a:cubicBezTo>
                  <a:cubicBezTo>
                    <a:pt x="49" y="46"/>
                    <a:pt x="49" y="45"/>
                    <a:pt x="49" y="45"/>
                  </a:cubicBezTo>
                  <a:cubicBezTo>
                    <a:pt x="50" y="44"/>
                    <a:pt x="51" y="43"/>
                    <a:pt x="51" y="42"/>
                  </a:cubicBezTo>
                  <a:cubicBezTo>
                    <a:pt x="51" y="42"/>
                    <a:pt x="51" y="42"/>
                    <a:pt x="52" y="41"/>
                  </a:cubicBezTo>
                  <a:cubicBezTo>
                    <a:pt x="52" y="41"/>
                    <a:pt x="52" y="41"/>
                    <a:pt x="52" y="40"/>
                  </a:cubicBezTo>
                  <a:cubicBezTo>
                    <a:pt x="52" y="40"/>
                    <a:pt x="52" y="40"/>
                    <a:pt x="53" y="40"/>
                  </a:cubicBezTo>
                  <a:cubicBezTo>
                    <a:pt x="53" y="39"/>
                    <a:pt x="53" y="39"/>
                    <a:pt x="53" y="38"/>
                  </a:cubicBezTo>
                  <a:cubicBezTo>
                    <a:pt x="53" y="38"/>
                    <a:pt x="53" y="38"/>
                    <a:pt x="54" y="37"/>
                  </a:cubicBezTo>
                  <a:cubicBezTo>
                    <a:pt x="54" y="36"/>
                    <a:pt x="54" y="35"/>
                    <a:pt x="54" y="35"/>
                  </a:cubicBezTo>
                  <a:cubicBezTo>
                    <a:pt x="54" y="34"/>
                    <a:pt x="55" y="34"/>
                    <a:pt x="55" y="33"/>
                  </a:cubicBezTo>
                  <a:cubicBezTo>
                    <a:pt x="55" y="33"/>
                    <a:pt x="55" y="32"/>
                    <a:pt x="55" y="32"/>
                  </a:cubicBezTo>
                  <a:cubicBezTo>
                    <a:pt x="55" y="31"/>
                    <a:pt x="55" y="31"/>
                    <a:pt x="55" y="30"/>
                  </a:cubicBezTo>
                  <a:cubicBezTo>
                    <a:pt x="55" y="30"/>
                    <a:pt x="55" y="29"/>
                    <a:pt x="55" y="28"/>
                  </a:cubicBezTo>
                  <a:cubicBezTo>
                    <a:pt x="55" y="27"/>
                    <a:pt x="55" y="26"/>
                    <a:pt x="55" y="25"/>
                  </a:cubicBezTo>
                  <a:cubicBezTo>
                    <a:pt x="55" y="24"/>
                    <a:pt x="55" y="24"/>
                    <a:pt x="55" y="24"/>
                  </a:cubicBezTo>
                  <a:cubicBezTo>
                    <a:pt x="55" y="23"/>
                    <a:pt x="55" y="23"/>
                    <a:pt x="55" y="22"/>
                  </a:cubicBezTo>
                  <a:cubicBezTo>
                    <a:pt x="55" y="22"/>
                    <a:pt x="54" y="21"/>
                    <a:pt x="54" y="21"/>
                  </a:cubicBezTo>
                  <a:cubicBezTo>
                    <a:pt x="54" y="20"/>
                    <a:pt x="54" y="19"/>
                    <a:pt x="54" y="18"/>
                  </a:cubicBezTo>
                  <a:cubicBezTo>
                    <a:pt x="53" y="18"/>
                    <a:pt x="53" y="18"/>
                    <a:pt x="53" y="18"/>
                  </a:cubicBezTo>
                  <a:cubicBezTo>
                    <a:pt x="53" y="17"/>
                    <a:pt x="53" y="16"/>
                    <a:pt x="53" y="16"/>
                  </a:cubicBezTo>
                  <a:cubicBezTo>
                    <a:pt x="52" y="16"/>
                    <a:pt x="52" y="15"/>
                    <a:pt x="52" y="15"/>
                  </a:cubicBezTo>
                  <a:cubicBezTo>
                    <a:pt x="52" y="15"/>
                    <a:pt x="52" y="14"/>
                    <a:pt x="52" y="14"/>
                  </a:cubicBezTo>
                  <a:cubicBezTo>
                    <a:pt x="51" y="13"/>
                    <a:pt x="50" y="12"/>
                    <a:pt x="49" y="11"/>
                  </a:cubicBezTo>
                  <a:cubicBezTo>
                    <a:pt x="49" y="10"/>
                    <a:pt x="49" y="10"/>
                    <a:pt x="48" y="9"/>
                  </a:cubicBezTo>
                  <a:cubicBezTo>
                    <a:pt x="48" y="9"/>
                    <a:pt x="47" y="9"/>
                    <a:pt x="47" y="8"/>
                  </a:cubicBezTo>
                  <a:cubicBezTo>
                    <a:pt x="47" y="8"/>
                    <a:pt x="47" y="8"/>
                    <a:pt x="46" y="7"/>
                  </a:cubicBezTo>
                  <a:cubicBezTo>
                    <a:pt x="46" y="7"/>
                    <a:pt x="45" y="6"/>
                    <a:pt x="44" y="6"/>
                  </a:cubicBezTo>
                  <a:cubicBezTo>
                    <a:pt x="43" y="5"/>
                    <a:pt x="42" y="4"/>
                    <a:pt x="41" y="4"/>
                  </a:cubicBezTo>
                  <a:cubicBezTo>
                    <a:pt x="41" y="4"/>
                    <a:pt x="41" y="3"/>
                    <a:pt x="40" y="3"/>
                  </a:cubicBezTo>
                  <a:cubicBezTo>
                    <a:pt x="40" y="3"/>
                    <a:pt x="40" y="3"/>
                    <a:pt x="40" y="3"/>
                  </a:cubicBezTo>
                  <a:cubicBezTo>
                    <a:pt x="40" y="3"/>
                    <a:pt x="39" y="3"/>
                    <a:pt x="39" y="3"/>
                  </a:cubicBezTo>
                  <a:cubicBezTo>
                    <a:pt x="39" y="3"/>
                    <a:pt x="39" y="3"/>
                    <a:pt x="39" y="3"/>
                  </a:cubicBezTo>
                  <a:cubicBezTo>
                    <a:pt x="38" y="2"/>
                    <a:pt x="38" y="2"/>
                    <a:pt x="38" y="2"/>
                  </a:cubicBezTo>
                  <a:cubicBezTo>
                    <a:pt x="38" y="2"/>
                    <a:pt x="38" y="2"/>
                    <a:pt x="38" y="2"/>
                  </a:cubicBezTo>
                  <a:cubicBezTo>
                    <a:pt x="37" y="2"/>
                    <a:pt x="37" y="2"/>
                    <a:pt x="37" y="2"/>
                  </a:cubicBezTo>
                  <a:cubicBezTo>
                    <a:pt x="37" y="2"/>
                    <a:pt x="37" y="2"/>
                    <a:pt x="37" y="2"/>
                  </a:cubicBezTo>
                  <a:cubicBezTo>
                    <a:pt x="36" y="1"/>
                    <a:pt x="35" y="1"/>
                    <a:pt x="34" y="1"/>
                  </a:cubicBezTo>
                  <a:cubicBezTo>
                    <a:pt x="34" y="1"/>
                    <a:pt x="34" y="1"/>
                    <a:pt x="33" y="1"/>
                  </a:cubicBezTo>
                  <a:cubicBezTo>
                    <a:pt x="33" y="1"/>
                    <a:pt x="33" y="1"/>
                    <a:pt x="33" y="1"/>
                  </a:cubicBezTo>
                  <a:cubicBezTo>
                    <a:pt x="32" y="1"/>
                    <a:pt x="31" y="0"/>
                    <a:pt x="30" y="0"/>
                  </a:cubicBezTo>
                  <a:cubicBezTo>
                    <a:pt x="30" y="2"/>
                    <a:pt x="30" y="2"/>
                    <a:pt x="30" y="2"/>
                  </a:cubicBezTo>
                  <a:cubicBezTo>
                    <a:pt x="31" y="2"/>
                    <a:pt x="32" y="2"/>
                    <a:pt x="33" y="2"/>
                  </a:cubicBezTo>
                  <a:cubicBezTo>
                    <a:pt x="33" y="2"/>
                    <a:pt x="33" y="2"/>
                    <a:pt x="32" y="2"/>
                  </a:cubicBezTo>
                  <a:cubicBezTo>
                    <a:pt x="32" y="3"/>
                    <a:pt x="32" y="3"/>
                    <a:pt x="32" y="3"/>
                  </a:cubicBezTo>
                  <a:cubicBezTo>
                    <a:pt x="32" y="3"/>
                    <a:pt x="31" y="3"/>
                    <a:pt x="31" y="3"/>
                  </a:cubicBezTo>
                  <a:cubicBezTo>
                    <a:pt x="31" y="3"/>
                    <a:pt x="31" y="3"/>
                    <a:pt x="31" y="3"/>
                  </a:cubicBezTo>
                  <a:cubicBezTo>
                    <a:pt x="31" y="3"/>
                    <a:pt x="32" y="3"/>
                    <a:pt x="32" y="3"/>
                  </a:cubicBezTo>
                  <a:cubicBezTo>
                    <a:pt x="33" y="3"/>
                    <a:pt x="33" y="3"/>
                    <a:pt x="33" y="3"/>
                  </a:cubicBezTo>
                  <a:cubicBezTo>
                    <a:pt x="33" y="3"/>
                    <a:pt x="33" y="3"/>
                    <a:pt x="34" y="3"/>
                  </a:cubicBezTo>
                  <a:cubicBezTo>
                    <a:pt x="34" y="3"/>
                    <a:pt x="34" y="2"/>
                    <a:pt x="34" y="2"/>
                  </a:cubicBezTo>
                  <a:cubicBezTo>
                    <a:pt x="34" y="2"/>
                    <a:pt x="34" y="3"/>
                    <a:pt x="35" y="3"/>
                  </a:cubicBezTo>
                  <a:cubicBezTo>
                    <a:pt x="35" y="3"/>
                    <a:pt x="34" y="3"/>
                    <a:pt x="34" y="3"/>
                  </a:cubicBezTo>
                  <a:cubicBezTo>
                    <a:pt x="34" y="3"/>
                    <a:pt x="35" y="3"/>
                    <a:pt x="35" y="3"/>
                  </a:cubicBezTo>
                  <a:cubicBezTo>
                    <a:pt x="35" y="3"/>
                    <a:pt x="35" y="3"/>
                    <a:pt x="35" y="3"/>
                  </a:cubicBezTo>
                  <a:cubicBezTo>
                    <a:pt x="36" y="3"/>
                    <a:pt x="36" y="3"/>
                    <a:pt x="37" y="3"/>
                  </a:cubicBezTo>
                  <a:cubicBezTo>
                    <a:pt x="37" y="3"/>
                    <a:pt x="38" y="4"/>
                    <a:pt x="38" y="4"/>
                  </a:cubicBezTo>
                  <a:cubicBezTo>
                    <a:pt x="38" y="4"/>
                    <a:pt x="38" y="4"/>
                    <a:pt x="38" y="4"/>
                  </a:cubicBezTo>
                  <a:cubicBezTo>
                    <a:pt x="38" y="4"/>
                    <a:pt x="38" y="4"/>
                    <a:pt x="37" y="4"/>
                  </a:cubicBezTo>
                  <a:cubicBezTo>
                    <a:pt x="37" y="4"/>
                    <a:pt x="38" y="4"/>
                    <a:pt x="38" y="4"/>
                  </a:cubicBezTo>
                  <a:cubicBezTo>
                    <a:pt x="38" y="5"/>
                    <a:pt x="38" y="5"/>
                    <a:pt x="38" y="5"/>
                  </a:cubicBezTo>
                  <a:cubicBezTo>
                    <a:pt x="38" y="6"/>
                    <a:pt x="38" y="5"/>
                    <a:pt x="37" y="5"/>
                  </a:cubicBezTo>
                  <a:cubicBezTo>
                    <a:pt x="37" y="5"/>
                    <a:pt x="36" y="6"/>
                    <a:pt x="36" y="5"/>
                  </a:cubicBezTo>
                  <a:cubicBezTo>
                    <a:pt x="36" y="5"/>
                    <a:pt x="37" y="5"/>
                    <a:pt x="37" y="4"/>
                  </a:cubicBezTo>
                  <a:cubicBezTo>
                    <a:pt x="37" y="4"/>
                    <a:pt x="37" y="4"/>
                    <a:pt x="36" y="5"/>
                  </a:cubicBezTo>
                  <a:cubicBezTo>
                    <a:pt x="36" y="5"/>
                    <a:pt x="36" y="5"/>
                    <a:pt x="36" y="5"/>
                  </a:cubicBezTo>
                  <a:cubicBezTo>
                    <a:pt x="36" y="5"/>
                    <a:pt x="36" y="5"/>
                    <a:pt x="35" y="5"/>
                  </a:cubicBezTo>
                  <a:cubicBezTo>
                    <a:pt x="35" y="5"/>
                    <a:pt x="35" y="5"/>
                    <a:pt x="35" y="5"/>
                  </a:cubicBezTo>
                  <a:cubicBezTo>
                    <a:pt x="34" y="5"/>
                    <a:pt x="34" y="5"/>
                    <a:pt x="34" y="6"/>
                  </a:cubicBezTo>
                  <a:cubicBezTo>
                    <a:pt x="34" y="6"/>
                    <a:pt x="34" y="6"/>
                    <a:pt x="33" y="6"/>
                  </a:cubicBezTo>
                  <a:cubicBezTo>
                    <a:pt x="33" y="6"/>
                    <a:pt x="33" y="6"/>
                    <a:pt x="32" y="6"/>
                  </a:cubicBezTo>
                  <a:cubicBezTo>
                    <a:pt x="32" y="6"/>
                    <a:pt x="31" y="7"/>
                    <a:pt x="31" y="7"/>
                  </a:cubicBezTo>
                  <a:cubicBezTo>
                    <a:pt x="31" y="7"/>
                    <a:pt x="31" y="7"/>
                    <a:pt x="31" y="7"/>
                  </a:cubicBezTo>
                  <a:cubicBezTo>
                    <a:pt x="31" y="8"/>
                    <a:pt x="31" y="8"/>
                    <a:pt x="31" y="8"/>
                  </a:cubicBezTo>
                  <a:cubicBezTo>
                    <a:pt x="31" y="8"/>
                    <a:pt x="31" y="8"/>
                    <a:pt x="31" y="8"/>
                  </a:cubicBezTo>
                  <a:cubicBezTo>
                    <a:pt x="31" y="8"/>
                    <a:pt x="31" y="8"/>
                    <a:pt x="32" y="8"/>
                  </a:cubicBezTo>
                  <a:cubicBezTo>
                    <a:pt x="32" y="8"/>
                    <a:pt x="32" y="9"/>
                    <a:pt x="33" y="9"/>
                  </a:cubicBezTo>
                  <a:cubicBezTo>
                    <a:pt x="33" y="9"/>
                    <a:pt x="33" y="9"/>
                    <a:pt x="34" y="9"/>
                  </a:cubicBezTo>
                  <a:cubicBezTo>
                    <a:pt x="34" y="9"/>
                    <a:pt x="35" y="9"/>
                    <a:pt x="35" y="10"/>
                  </a:cubicBezTo>
                  <a:cubicBezTo>
                    <a:pt x="35" y="10"/>
                    <a:pt x="34" y="10"/>
                    <a:pt x="34" y="10"/>
                  </a:cubicBezTo>
                  <a:cubicBezTo>
                    <a:pt x="34" y="10"/>
                    <a:pt x="34" y="11"/>
                    <a:pt x="34" y="11"/>
                  </a:cubicBezTo>
                  <a:cubicBezTo>
                    <a:pt x="34" y="11"/>
                    <a:pt x="34" y="11"/>
                    <a:pt x="35" y="11"/>
                  </a:cubicBezTo>
                  <a:cubicBezTo>
                    <a:pt x="35" y="11"/>
                    <a:pt x="35" y="11"/>
                    <a:pt x="35" y="11"/>
                  </a:cubicBezTo>
                  <a:cubicBezTo>
                    <a:pt x="36" y="10"/>
                    <a:pt x="35" y="10"/>
                    <a:pt x="36" y="10"/>
                  </a:cubicBezTo>
                  <a:cubicBezTo>
                    <a:pt x="37" y="10"/>
                    <a:pt x="38" y="9"/>
                    <a:pt x="38" y="8"/>
                  </a:cubicBezTo>
                  <a:cubicBezTo>
                    <a:pt x="38" y="8"/>
                    <a:pt x="38" y="7"/>
                    <a:pt x="38" y="7"/>
                  </a:cubicBezTo>
                  <a:cubicBezTo>
                    <a:pt x="38" y="7"/>
                    <a:pt x="39" y="7"/>
                    <a:pt x="38" y="7"/>
                  </a:cubicBezTo>
                  <a:cubicBezTo>
                    <a:pt x="39" y="6"/>
                    <a:pt x="39" y="6"/>
                    <a:pt x="39" y="6"/>
                  </a:cubicBezTo>
                  <a:cubicBezTo>
                    <a:pt x="39" y="6"/>
                    <a:pt x="39" y="6"/>
                    <a:pt x="39" y="6"/>
                  </a:cubicBezTo>
                  <a:cubicBezTo>
                    <a:pt x="39" y="6"/>
                    <a:pt x="39" y="6"/>
                    <a:pt x="39" y="6"/>
                  </a:cubicBezTo>
                  <a:cubicBezTo>
                    <a:pt x="39" y="6"/>
                    <a:pt x="40" y="6"/>
                    <a:pt x="40" y="6"/>
                  </a:cubicBezTo>
                  <a:cubicBezTo>
                    <a:pt x="40" y="6"/>
                    <a:pt x="40" y="6"/>
                    <a:pt x="40" y="6"/>
                  </a:cubicBezTo>
                  <a:cubicBezTo>
                    <a:pt x="41" y="6"/>
                    <a:pt x="41" y="6"/>
                    <a:pt x="41" y="6"/>
                  </a:cubicBezTo>
                  <a:cubicBezTo>
                    <a:pt x="41" y="6"/>
                    <a:pt x="41" y="6"/>
                    <a:pt x="42" y="6"/>
                  </a:cubicBezTo>
                  <a:cubicBezTo>
                    <a:pt x="42" y="6"/>
                    <a:pt x="42" y="6"/>
                    <a:pt x="42" y="7"/>
                  </a:cubicBezTo>
                  <a:cubicBezTo>
                    <a:pt x="42" y="7"/>
                    <a:pt x="42" y="7"/>
                    <a:pt x="42" y="7"/>
                  </a:cubicBezTo>
                  <a:cubicBezTo>
                    <a:pt x="42" y="7"/>
                    <a:pt x="42" y="7"/>
                    <a:pt x="42" y="7"/>
                  </a:cubicBezTo>
                  <a:cubicBezTo>
                    <a:pt x="42" y="8"/>
                    <a:pt x="42" y="8"/>
                    <a:pt x="42" y="8"/>
                  </a:cubicBezTo>
                  <a:cubicBezTo>
                    <a:pt x="42" y="8"/>
                    <a:pt x="43" y="8"/>
                    <a:pt x="43" y="8"/>
                  </a:cubicBezTo>
                  <a:cubicBezTo>
                    <a:pt x="43" y="7"/>
                    <a:pt x="43" y="7"/>
                    <a:pt x="44" y="7"/>
                  </a:cubicBezTo>
                  <a:cubicBezTo>
                    <a:pt x="44" y="7"/>
                    <a:pt x="44" y="8"/>
                    <a:pt x="44" y="8"/>
                  </a:cubicBezTo>
                  <a:cubicBezTo>
                    <a:pt x="44" y="8"/>
                    <a:pt x="44" y="8"/>
                    <a:pt x="44" y="8"/>
                  </a:cubicBezTo>
                  <a:cubicBezTo>
                    <a:pt x="45" y="8"/>
                    <a:pt x="44" y="9"/>
                    <a:pt x="44" y="9"/>
                  </a:cubicBezTo>
                  <a:cubicBezTo>
                    <a:pt x="44" y="9"/>
                    <a:pt x="45" y="9"/>
                    <a:pt x="45" y="10"/>
                  </a:cubicBezTo>
                  <a:cubicBezTo>
                    <a:pt x="46" y="10"/>
                    <a:pt x="46" y="10"/>
                    <a:pt x="46" y="10"/>
                  </a:cubicBezTo>
                  <a:cubicBezTo>
                    <a:pt x="46" y="10"/>
                    <a:pt x="46" y="10"/>
                    <a:pt x="46" y="10"/>
                  </a:cubicBezTo>
                  <a:cubicBezTo>
                    <a:pt x="46" y="11"/>
                    <a:pt x="46" y="11"/>
                    <a:pt x="46" y="12"/>
                  </a:cubicBezTo>
                  <a:cubicBezTo>
                    <a:pt x="45" y="12"/>
                    <a:pt x="45" y="12"/>
                    <a:pt x="45" y="12"/>
                  </a:cubicBezTo>
                  <a:cubicBezTo>
                    <a:pt x="45" y="13"/>
                    <a:pt x="46" y="12"/>
                    <a:pt x="46" y="13"/>
                  </a:cubicBezTo>
                  <a:cubicBezTo>
                    <a:pt x="46" y="13"/>
                    <a:pt x="46" y="13"/>
                    <a:pt x="46" y="13"/>
                  </a:cubicBezTo>
                  <a:cubicBezTo>
                    <a:pt x="46" y="13"/>
                    <a:pt x="46" y="14"/>
                    <a:pt x="46" y="14"/>
                  </a:cubicBezTo>
                  <a:cubicBezTo>
                    <a:pt x="46" y="14"/>
                    <a:pt x="46" y="14"/>
                    <a:pt x="45" y="14"/>
                  </a:cubicBezTo>
                  <a:cubicBezTo>
                    <a:pt x="45" y="13"/>
                    <a:pt x="45" y="14"/>
                    <a:pt x="45" y="13"/>
                  </a:cubicBezTo>
                  <a:cubicBezTo>
                    <a:pt x="45" y="13"/>
                    <a:pt x="44" y="13"/>
                    <a:pt x="44" y="13"/>
                  </a:cubicBezTo>
                  <a:cubicBezTo>
                    <a:pt x="44" y="13"/>
                    <a:pt x="44" y="13"/>
                    <a:pt x="43" y="13"/>
                  </a:cubicBezTo>
                  <a:cubicBezTo>
                    <a:pt x="44" y="13"/>
                    <a:pt x="44" y="12"/>
                    <a:pt x="45" y="12"/>
                  </a:cubicBezTo>
                  <a:cubicBezTo>
                    <a:pt x="45" y="12"/>
                    <a:pt x="45" y="12"/>
                    <a:pt x="45" y="11"/>
                  </a:cubicBezTo>
                  <a:cubicBezTo>
                    <a:pt x="45" y="11"/>
                    <a:pt x="44" y="11"/>
                    <a:pt x="44" y="12"/>
                  </a:cubicBezTo>
                  <a:cubicBezTo>
                    <a:pt x="44" y="12"/>
                    <a:pt x="44" y="12"/>
                    <a:pt x="43" y="12"/>
                  </a:cubicBezTo>
                  <a:cubicBezTo>
                    <a:pt x="43" y="12"/>
                    <a:pt x="42" y="12"/>
                    <a:pt x="42" y="12"/>
                  </a:cubicBezTo>
                  <a:cubicBezTo>
                    <a:pt x="42" y="12"/>
                    <a:pt x="42" y="12"/>
                    <a:pt x="42" y="13"/>
                  </a:cubicBezTo>
                  <a:cubicBezTo>
                    <a:pt x="42" y="13"/>
                    <a:pt x="42" y="13"/>
                    <a:pt x="42" y="13"/>
                  </a:cubicBezTo>
                  <a:cubicBezTo>
                    <a:pt x="42" y="12"/>
                    <a:pt x="42" y="12"/>
                    <a:pt x="42" y="12"/>
                  </a:cubicBezTo>
                  <a:cubicBezTo>
                    <a:pt x="41" y="12"/>
                    <a:pt x="41" y="12"/>
                    <a:pt x="41" y="12"/>
                  </a:cubicBezTo>
                  <a:cubicBezTo>
                    <a:pt x="40" y="12"/>
                    <a:pt x="40" y="12"/>
                    <a:pt x="40" y="13"/>
                  </a:cubicBezTo>
                  <a:cubicBezTo>
                    <a:pt x="40" y="13"/>
                    <a:pt x="41" y="12"/>
                    <a:pt x="41" y="13"/>
                  </a:cubicBezTo>
                  <a:cubicBezTo>
                    <a:pt x="41" y="13"/>
                    <a:pt x="40" y="13"/>
                    <a:pt x="40" y="14"/>
                  </a:cubicBezTo>
                  <a:cubicBezTo>
                    <a:pt x="40" y="14"/>
                    <a:pt x="41" y="14"/>
                    <a:pt x="41" y="14"/>
                  </a:cubicBezTo>
                  <a:cubicBezTo>
                    <a:pt x="41" y="14"/>
                    <a:pt x="41" y="14"/>
                    <a:pt x="41" y="14"/>
                  </a:cubicBezTo>
                  <a:cubicBezTo>
                    <a:pt x="41" y="14"/>
                    <a:pt x="41" y="14"/>
                    <a:pt x="42" y="14"/>
                  </a:cubicBezTo>
                  <a:cubicBezTo>
                    <a:pt x="42" y="14"/>
                    <a:pt x="42" y="14"/>
                    <a:pt x="42" y="14"/>
                  </a:cubicBezTo>
                  <a:cubicBezTo>
                    <a:pt x="43" y="14"/>
                    <a:pt x="42" y="15"/>
                    <a:pt x="42" y="15"/>
                  </a:cubicBezTo>
                  <a:cubicBezTo>
                    <a:pt x="41" y="15"/>
                    <a:pt x="40" y="15"/>
                    <a:pt x="40" y="15"/>
                  </a:cubicBezTo>
                  <a:cubicBezTo>
                    <a:pt x="40" y="15"/>
                    <a:pt x="39" y="16"/>
                    <a:pt x="39" y="15"/>
                  </a:cubicBezTo>
                  <a:cubicBezTo>
                    <a:pt x="39" y="15"/>
                    <a:pt x="39" y="15"/>
                    <a:pt x="40" y="15"/>
                  </a:cubicBezTo>
                  <a:cubicBezTo>
                    <a:pt x="39" y="15"/>
                    <a:pt x="39" y="15"/>
                    <a:pt x="38" y="15"/>
                  </a:cubicBezTo>
                  <a:cubicBezTo>
                    <a:pt x="38" y="15"/>
                    <a:pt x="37" y="15"/>
                    <a:pt x="37" y="16"/>
                  </a:cubicBezTo>
                  <a:cubicBezTo>
                    <a:pt x="36" y="16"/>
                    <a:pt x="37" y="17"/>
                    <a:pt x="36" y="17"/>
                  </a:cubicBezTo>
                  <a:cubicBezTo>
                    <a:pt x="36" y="17"/>
                    <a:pt x="36" y="17"/>
                    <a:pt x="36" y="17"/>
                  </a:cubicBezTo>
                  <a:cubicBezTo>
                    <a:pt x="36" y="17"/>
                    <a:pt x="35" y="17"/>
                    <a:pt x="35" y="17"/>
                  </a:cubicBezTo>
                  <a:cubicBezTo>
                    <a:pt x="35" y="17"/>
                    <a:pt x="35" y="17"/>
                    <a:pt x="35" y="17"/>
                  </a:cubicBezTo>
                  <a:cubicBezTo>
                    <a:pt x="34" y="17"/>
                    <a:pt x="34" y="18"/>
                    <a:pt x="34" y="18"/>
                  </a:cubicBezTo>
                  <a:cubicBezTo>
                    <a:pt x="34" y="18"/>
                    <a:pt x="34" y="18"/>
                    <a:pt x="34" y="18"/>
                  </a:cubicBezTo>
                  <a:cubicBezTo>
                    <a:pt x="34" y="18"/>
                    <a:pt x="33" y="19"/>
                    <a:pt x="33" y="19"/>
                  </a:cubicBezTo>
                  <a:cubicBezTo>
                    <a:pt x="33" y="19"/>
                    <a:pt x="33" y="18"/>
                    <a:pt x="33" y="19"/>
                  </a:cubicBezTo>
                  <a:cubicBezTo>
                    <a:pt x="33" y="19"/>
                    <a:pt x="33" y="19"/>
                    <a:pt x="33" y="20"/>
                  </a:cubicBezTo>
                  <a:cubicBezTo>
                    <a:pt x="32" y="20"/>
                    <a:pt x="32" y="20"/>
                    <a:pt x="32" y="21"/>
                  </a:cubicBezTo>
                  <a:cubicBezTo>
                    <a:pt x="31" y="21"/>
                    <a:pt x="31" y="21"/>
                    <a:pt x="31" y="21"/>
                  </a:cubicBezTo>
                  <a:cubicBezTo>
                    <a:pt x="31" y="21"/>
                    <a:pt x="30" y="21"/>
                    <a:pt x="30" y="21"/>
                  </a:cubicBezTo>
                  <a:cubicBezTo>
                    <a:pt x="30" y="21"/>
                    <a:pt x="30" y="22"/>
                    <a:pt x="30" y="22"/>
                  </a:cubicBezTo>
                  <a:cubicBezTo>
                    <a:pt x="30" y="34"/>
                    <a:pt x="30" y="34"/>
                    <a:pt x="30" y="34"/>
                  </a:cubicBezTo>
                  <a:cubicBezTo>
                    <a:pt x="30" y="34"/>
                    <a:pt x="30" y="34"/>
                    <a:pt x="30" y="34"/>
                  </a:cubicBezTo>
                  <a:cubicBezTo>
                    <a:pt x="30" y="34"/>
                    <a:pt x="30" y="33"/>
                    <a:pt x="31" y="33"/>
                  </a:cubicBezTo>
                  <a:cubicBezTo>
                    <a:pt x="31" y="33"/>
                    <a:pt x="31" y="33"/>
                    <a:pt x="32" y="33"/>
                  </a:cubicBezTo>
                  <a:cubicBezTo>
                    <a:pt x="32" y="33"/>
                    <a:pt x="32" y="33"/>
                    <a:pt x="32" y="33"/>
                  </a:cubicBezTo>
                  <a:cubicBezTo>
                    <a:pt x="32" y="33"/>
                    <a:pt x="32" y="32"/>
                    <a:pt x="32" y="33"/>
                  </a:cubicBezTo>
                  <a:cubicBezTo>
                    <a:pt x="33" y="33"/>
                    <a:pt x="32" y="33"/>
                    <a:pt x="32" y="33"/>
                  </a:cubicBezTo>
                  <a:cubicBezTo>
                    <a:pt x="33" y="33"/>
                    <a:pt x="33" y="33"/>
                    <a:pt x="33" y="33"/>
                  </a:cubicBezTo>
                  <a:cubicBezTo>
                    <a:pt x="33" y="33"/>
                    <a:pt x="34" y="33"/>
                    <a:pt x="34" y="33"/>
                  </a:cubicBezTo>
                  <a:cubicBezTo>
                    <a:pt x="34" y="33"/>
                    <a:pt x="34" y="33"/>
                    <a:pt x="34" y="34"/>
                  </a:cubicBezTo>
                  <a:cubicBezTo>
                    <a:pt x="35" y="34"/>
                    <a:pt x="35" y="33"/>
                    <a:pt x="35" y="34"/>
                  </a:cubicBezTo>
                  <a:cubicBezTo>
                    <a:pt x="35" y="34"/>
                    <a:pt x="36" y="34"/>
                    <a:pt x="36" y="34"/>
                  </a:cubicBezTo>
                  <a:cubicBezTo>
                    <a:pt x="36" y="34"/>
                    <a:pt x="36" y="33"/>
                    <a:pt x="36" y="33"/>
                  </a:cubicBezTo>
                  <a:cubicBezTo>
                    <a:pt x="37" y="33"/>
                    <a:pt x="37" y="34"/>
                    <a:pt x="37" y="34"/>
                  </a:cubicBezTo>
                  <a:cubicBezTo>
                    <a:pt x="38" y="34"/>
                    <a:pt x="38" y="34"/>
                    <a:pt x="38" y="34"/>
                  </a:cubicBezTo>
                  <a:cubicBezTo>
                    <a:pt x="38" y="34"/>
                    <a:pt x="38" y="34"/>
                    <a:pt x="38" y="34"/>
                  </a:cubicBezTo>
                  <a:cubicBezTo>
                    <a:pt x="38" y="34"/>
                    <a:pt x="38" y="34"/>
                    <a:pt x="38" y="35"/>
                  </a:cubicBezTo>
                  <a:cubicBezTo>
                    <a:pt x="38" y="35"/>
                    <a:pt x="39" y="35"/>
                    <a:pt x="39" y="35"/>
                  </a:cubicBezTo>
                  <a:cubicBezTo>
                    <a:pt x="39" y="35"/>
                    <a:pt x="39" y="35"/>
                    <a:pt x="39" y="35"/>
                  </a:cubicBezTo>
                  <a:cubicBezTo>
                    <a:pt x="40" y="36"/>
                    <a:pt x="40" y="36"/>
                    <a:pt x="40" y="36"/>
                  </a:cubicBezTo>
                  <a:cubicBezTo>
                    <a:pt x="41" y="36"/>
                    <a:pt x="41" y="36"/>
                    <a:pt x="41" y="36"/>
                  </a:cubicBezTo>
                  <a:cubicBezTo>
                    <a:pt x="42" y="36"/>
                    <a:pt x="42" y="36"/>
                    <a:pt x="43" y="37"/>
                  </a:cubicBezTo>
                  <a:cubicBezTo>
                    <a:pt x="43" y="37"/>
                    <a:pt x="43" y="37"/>
                    <a:pt x="43" y="37"/>
                  </a:cubicBezTo>
                  <a:cubicBezTo>
                    <a:pt x="43" y="37"/>
                    <a:pt x="43" y="38"/>
                    <a:pt x="43" y="38"/>
                  </a:cubicBezTo>
                  <a:cubicBezTo>
                    <a:pt x="43" y="38"/>
                    <a:pt x="44" y="38"/>
                    <a:pt x="44" y="39"/>
                  </a:cubicBezTo>
                  <a:cubicBezTo>
                    <a:pt x="44" y="39"/>
                    <a:pt x="44" y="39"/>
                    <a:pt x="44" y="39"/>
                  </a:cubicBezTo>
                  <a:cubicBezTo>
                    <a:pt x="44" y="39"/>
                    <a:pt x="45" y="40"/>
                    <a:pt x="45" y="40"/>
                  </a:cubicBezTo>
                  <a:cubicBezTo>
                    <a:pt x="45" y="40"/>
                    <a:pt x="45" y="40"/>
                    <a:pt x="45" y="40"/>
                  </a:cubicBezTo>
                  <a:cubicBezTo>
                    <a:pt x="45" y="40"/>
                    <a:pt x="46" y="40"/>
                    <a:pt x="46" y="40"/>
                  </a:cubicBezTo>
                  <a:cubicBezTo>
                    <a:pt x="46" y="40"/>
                    <a:pt x="46" y="40"/>
                    <a:pt x="47" y="40"/>
                  </a:cubicBezTo>
                  <a:cubicBezTo>
                    <a:pt x="47" y="40"/>
                    <a:pt x="47" y="41"/>
                    <a:pt x="47" y="41"/>
                  </a:cubicBezTo>
                  <a:cubicBezTo>
                    <a:pt x="47" y="41"/>
                    <a:pt x="47" y="41"/>
                    <a:pt x="47" y="41"/>
                  </a:cubicBezTo>
                  <a:cubicBezTo>
                    <a:pt x="48" y="41"/>
                    <a:pt x="48" y="41"/>
                    <a:pt x="48" y="41"/>
                  </a:cubicBezTo>
                  <a:cubicBezTo>
                    <a:pt x="49" y="41"/>
                    <a:pt x="49" y="41"/>
                    <a:pt x="49" y="41"/>
                  </a:cubicBezTo>
                  <a:cubicBezTo>
                    <a:pt x="49" y="41"/>
                    <a:pt x="50" y="41"/>
                    <a:pt x="50" y="41"/>
                  </a:cubicBezTo>
                  <a:cubicBezTo>
                    <a:pt x="46" y="47"/>
                    <a:pt x="41" y="51"/>
                    <a:pt x="34" y="53"/>
                  </a:cubicBezTo>
                  <a:cubicBezTo>
                    <a:pt x="34" y="53"/>
                    <a:pt x="34" y="52"/>
                    <a:pt x="34" y="52"/>
                  </a:cubicBezTo>
                  <a:cubicBezTo>
                    <a:pt x="34" y="52"/>
                    <a:pt x="34" y="51"/>
                    <a:pt x="34" y="51"/>
                  </a:cubicBezTo>
                  <a:cubicBezTo>
                    <a:pt x="34" y="50"/>
                    <a:pt x="34" y="50"/>
                    <a:pt x="33" y="49"/>
                  </a:cubicBezTo>
                  <a:cubicBezTo>
                    <a:pt x="33" y="49"/>
                    <a:pt x="33" y="49"/>
                    <a:pt x="32" y="49"/>
                  </a:cubicBezTo>
                  <a:cubicBezTo>
                    <a:pt x="32" y="48"/>
                    <a:pt x="32" y="48"/>
                    <a:pt x="32" y="48"/>
                  </a:cubicBezTo>
                  <a:cubicBezTo>
                    <a:pt x="31" y="48"/>
                    <a:pt x="30" y="48"/>
                    <a:pt x="30" y="47"/>
                  </a:cubicBezTo>
                  <a:cubicBezTo>
                    <a:pt x="30" y="47"/>
                    <a:pt x="30" y="47"/>
                    <a:pt x="30" y="47"/>
                  </a:cubicBezTo>
                  <a:cubicBezTo>
                    <a:pt x="30" y="46"/>
                    <a:pt x="30" y="46"/>
                    <a:pt x="30" y="46"/>
                  </a:cubicBezTo>
                  <a:lnTo>
                    <a:pt x="30" y="55"/>
                  </a:lnTo>
                  <a:close/>
                  <a:moveTo>
                    <a:pt x="1" y="22"/>
                  </a:moveTo>
                  <a:cubicBezTo>
                    <a:pt x="1" y="23"/>
                    <a:pt x="1" y="23"/>
                    <a:pt x="1" y="24"/>
                  </a:cubicBezTo>
                  <a:cubicBezTo>
                    <a:pt x="1" y="24"/>
                    <a:pt x="1" y="24"/>
                    <a:pt x="1" y="25"/>
                  </a:cubicBezTo>
                  <a:cubicBezTo>
                    <a:pt x="0" y="26"/>
                    <a:pt x="0" y="27"/>
                    <a:pt x="0" y="28"/>
                  </a:cubicBezTo>
                  <a:cubicBezTo>
                    <a:pt x="0" y="29"/>
                    <a:pt x="0" y="30"/>
                    <a:pt x="1" y="30"/>
                  </a:cubicBezTo>
                  <a:cubicBezTo>
                    <a:pt x="1" y="31"/>
                    <a:pt x="1" y="31"/>
                    <a:pt x="1" y="32"/>
                  </a:cubicBezTo>
                  <a:cubicBezTo>
                    <a:pt x="1" y="32"/>
                    <a:pt x="1" y="33"/>
                    <a:pt x="1" y="33"/>
                  </a:cubicBezTo>
                  <a:cubicBezTo>
                    <a:pt x="1" y="34"/>
                    <a:pt x="1" y="34"/>
                    <a:pt x="1" y="35"/>
                  </a:cubicBezTo>
                  <a:cubicBezTo>
                    <a:pt x="1" y="35"/>
                    <a:pt x="2" y="36"/>
                    <a:pt x="2" y="37"/>
                  </a:cubicBezTo>
                  <a:cubicBezTo>
                    <a:pt x="2" y="38"/>
                    <a:pt x="2" y="38"/>
                    <a:pt x="3" y="38"/>
                  </a:cubicBezTo>
                  <a:cubicBezTo>
                    <a:pt x="3" y="39"/>
                    <a:pt x="3" y="39"/>
                    <a:pt x="3" y="40"/>
                  </a:cubicBezTo>
                  <a:cubicBezTo>
                    <a:pt x="3" y="40"/>
                    <a:pt x="3" y="40"/>
                    <a:pt x="3" y="40"/>
                  </a:cubicBezTo>
                  <a:cubicBezTo>
                    <a:pt x="4" y="41"/>
                    <a:pt x="4" y="41"/>
                    <a:pt x="4" y="41"/>
                  </a:cubicBezTo>
                  <a:cubicBezTo>
                    <a:pt x="5" y="42"/>
                    <a:pt x="5" y="44"/>
                    <a:pt x="6" y="45"/>
                  </a:cubicBezTo>
                  <a:cubicBezTo>
                    <a:pt x="7" y="45"/>
                    <a:pt x="7" y="46"/>
                    <a:pt x="7" y="46"/>
                  </a:cubicBezTo>
                  <a:cubicBezTo>
                    <a:pt x="8" y="46"/>
                    <a:pt x="8" y="47"/>
                    <a:pt x="8" y="47"/>
                  </a:cubicBezTo>
                  <a:cubicBezTo>
                    <a:pt x="9" y="47"/>
                    <a:pt x="9" y="48"/>
                    <a:pt x="9" y="48"/>
                  </a:cubicBezTo>
                  <a:cubicBezTo>
                    <a:pt x="11" y="49"/>
                    <a:pt x="12" y="50"/>
                    <a:pt x="14" y="51"/>
                  </a:cubicBezTo>
                  <a:cubicBezTo>
                    <a:pt x="15" y="52"/>
                    <a:pt x="15" y="52"/>
                    <a:pt x="15" y="52"/>
                  </a:cubicBezTo>
                  <a:cubicBezTo>
                    <a:pt x="16" y="53"/>
                    <a:pt x="17" y="53"/>
                    <a:pt x="18" y="53"/>
                  </a:cubicBezTo>
                  <a:cubicBezTo>
                    <a:pt x="18" y="53"/>
                    <a:pt x="19" y="54"/>
                    <a:pt x="19" y="54"/>
                  </a:cubicBezTo>
                  <a:cubicBezTo>
                    <a:pt x="22" y="55"/>
                    <a:pt x="25" y="55"/>
                    <a:pt x="28" y="55"/>
                  </a:cubicBezTo>
                  <a:cubicBezTo>
                    <a:pt x="28" y="55"/>
                    <a:pt x="29" y="55"/>
                    <a:pt x="30" y="55"/>
                  </a:cubicBezTo>
                  <a:cubicBezTo>
                    <a:pt x="30" y="46"/>
                    <a:pt x="30" y="46"/>
                    <a:pt x="30" y="46"/>
                  </a:cubicBezTo>
                  <a:cubicBezTo>
                    <a:pt x="30" y="46"/>
                    <a:pt x="29" y="46"/>
                    <a:pt x="29" y="46"/>
                  </a:cubicBezTo>
                  <a:cubicBezTo>
                    <a:pt x="29" y="45"/>
                    <a:pt x="29" y="44"/>
                    <a:pt x="28" y="44"/>
                  </a:cubicBezTo>
                  <a:cubicBezTo>
                    <a:pt x="28" y="44"/>
                    <a:pt x="28" y="43"/>
                    <a:pt x="28" y="43"/>
                  </a:cubicBezTo>
                  <a:cubicBezTo>
                    <a:pt x="28" y="43"/>
                    <a:pt x="27" y="43"/>
                    <a:pt x="27" y="43"/>
                  </a:cubicBezTo>
                  <a:cubicBezTo>
                    <a:pt x="27" y="42"/>
                    <a:pt x="27" y="42"/>
                    <a:pt x="27" y="42"/>
                  </a:cubicBezTo>
                  <a:cubicBezTo>
                    <a:pt x="27" y="41"/>
                    <a:pt x="28" y="41"/>
                    <a:pt x="28" y="41"/>
                  </a:cubicBezTo>
                  <a:cubicBezTo>
                    <a:pt x="28" y="41"/>
                    <a:pt x="27" y="41"/>
                    <a:pt x="27" y="40"/>
                  </a:cubicBezTo>
                  <a:cubicBezTo>
                    <a:pt x="27" y="40"/>
                    <a:pt x="27" y="40"/>
                    <a:pt x="27" y="39"/>
                  </a:cubicBezTo>
                  <a:cubicBezTo>
                    <a:pt x="28" y="39"/>
                    <a:pt x="28" y="39"/>
                    <a:pt x="28" y="39"/>
                  </a:cubicBezTo>
                  <a:cubicBezTo>
                    <a:pt x="28" y="39"/>
                    <a:pt x="28" y="39"/>
                    <a:pt x="28" y="39"/>
                  </a:cubicBezTo>
                  <a:cubicBezTo>
                    <a:pt x="28" y="38"/>
                    <a:pt x="28" y="38"/>
                    <a:pt x="28" y="38"/>
                  </a:cubicBezTo>
                  <a:cubicBezTo>
                    <a:pt x="29" y="38"/>
                    <a:pt x="29" y="38"/>
                    <a:pt x="29" y="37"/>
                  </a:cubicBezTo>
                  <a:cubicBezTo>
                    <a:pt x="29" y="37"/>
                    <a:pt x="29" y="36"/>
                    <a:pt x="29" y="36"/>
                  </a:cubicBezTo>
                  <a:cubicBezTo>
                    <a:pt x="29" y="36"/>
                    <a:pt x="29" y="35"/>
                    <a:pt x="29" y="35"/>
                  </a:cubicBezTo>
                  <a:cubicBezTo>
                    <a:pt x="29" y="35"/>
                    <a:pt x="29" y="34"/>
                    <a:pt x="28" y="34"/>
                  </a:cubicBezTo>
                  <a:cubicBezTo>
                    <a:pt x="28" y="34"/>
                    <a:pt x="28" y="35"/>
                    <a:pt x="28" y="35"/>
                  </a:cubicBezTo>
                  <a:cubicBezTo>
                    <a:pt x="28" y="35"/>
                    <a:pt x="28" y="35"/>
                    <a:pt x="27" y="35"/>
                  </a:cubicBezTo>
                  <a:cubicBezTo>
                    <a:pt x="27" y="35"/>
                    <a:pt x="27" y="35"/>
                    <a:pt x="27" y="35"/>
                  </a:cubicBezTo>
                  <a:cubicBezTo>
                    <a:pt x="26" y="35"/>
                    <a:pt x="26" y="35"/>
                    <a:pt x="26" y="35"/>
                  </a:cubicBezTo>
                  <a:cubicBezTo>
                    <a:pt x="26" y="35"/>
                    <a:pt x="26" y="34"/>
                    <a:pt x="25" y="34"/>
                  </a:cubicBezTo>
                  <a:cubicBezTo>
                    <a:pt x="25" y="34"/>
                    <a:pt x="25" y="34"/>
                    <a:pt x="25" y="34"/>
                  </a:cubicBezTo>
                  <a:cubicBezTo>
                    <a:pt x="25" y="34"/>
                    <a:pt x="25" y="33"/>
                    <a:pt x="25" y="33"/>
                  </a:cubicBezTo>
                  <a:cubicBezTo>
                    <a:pt x="24" y="33"/>
                    <a:pt x="24" y="32"/>
                    <a:pt x="24" y="32"/>
                  </a:cubicBezTo>
                  <a:cubicBezTo>
                    <a:pt x="24" y="32"/>
                    <a:pt x="23" y="32"/>
                    <a:pt x="23" y="32"/>
                  </a:cubicBezTo>
                  <a:cubicBezTo>
                    <a:pt x="23" y="32"/>
                    <a:pt x="23" y="32"/>
                    <a:pt x="22" y="32"/>
                  </a:cubicBezTo>
                  <a:cubicBezTo>
                    <a:pt x="22" y="32"/>
                    <a:pt x="22" y="32"/>
                    <a:pt x="22" y="32"/>
                  </a:cubicBezTo>
                  <a:cubicBezTo>
                    <a:pt x="21" y="31"/>
                    <a:pt x="21" y="30"/>
                    <a:pt x="20" y="30"/>
                  </a:cubicBezTo>
                  <a:cubicBezTo>
                    <a:pt x="20" y="30"/>
                    <a:pt x="20" y="31"/>
                    <a:pt x="19" y="31"/>
                  </a:cubicBezTo>
                  <a:cubicBezTo>
                    <a:pt x="19" y="31"/>
                    <a:pt x="19" y="31"/>
                    <a:pt x="18" y="30"/>
                  </a:cubicBezTo>
                  <a:cubicBezTo>
                    <a:pt x="18" y="30"/>
                    <a:pt x="18" y="30"/>
                    <a:pt x="17" y="30"/>
                  </a:cubicBezTo>
                  <a:cubicBezTo>
                    <a:pt x="17" y="30"/>
                    <a:pt x="17" y="30"/>
                    <a:pt x="17" y="30"/>
                  </a:cubicBezTo>
                  <a:cubicBezTo>
                    <a:pt x="16" y="29"/>
                    <a:pt x="16" y="29"/>
                    <a:pt x="16" y="29"/>
                  </a:cubicBezTo>
                  <a:cubicBezTo>
                    <a:pt x="16" y="29"/>
                    <a:pt x="16" y="29"/>
                    <a:pt x="15" y="29"/>
                  </a:cubicBezTo>
                  <a:cubicBezTo>
                    <a:pt x="15" y="29"/>
                    <a:pt x="15" y="29"/>
                    <a:pt x="15" y="28"/>
                  </a:cubicBezTo>
                  <a:cubicBezTo>
                    <a:pt x="15" y="28"/>
                    <a:pt x="15" y="28"/>
                    <a:pt x="15" y="28"/>
                  </a:cubicBezTo>
                  <a:cubicBezTo>
                    <a:pt x="15" y="27"/>
                    <a:pt x="15" y="27"/>
                    <a:pt x="14" y="26"/>
                  </a:cubicBezTo>
                  <a:cubicBezTo>
                    <a:pt x="14" y="26"/>
                    <a:pt x="14" y="26"/>
                    <a:pt x="14" y="25"/>
                  </a:cubicBezTo>
                  <a:cubicBezTo>
                    <a:pt x="14" y="25"/>
                    <a:pt x="14" y="25"/>
                    <a:pt x="14" y="25"/>
                  </a:cubicBezTo>
                  <a:cubicBezTo>
                    <a:pt x="14" y="25"/>
                    <a:pt x="13" y="24"/>
                    <a:pt x="13" y="24"/>
                  </a:cubicBezTo>
                  <a:cubicBezTo>
                    <a:pt x="13" y="24"/>
                    <a:pt x="13" y="24"/>
                    <a:pt x="13" y="23"/>
                  </a:cubicBezTo>
                  <a:cubicBezTo>
                    <a:pt x="13" y="23"/>
                    <a:pt x="13" y="23"/>
                    <a:pt x="13" y="22"/>
                  </a:cubicBezTo>
                  <a:cubicBezTo>
                    <a:pt x="12" y="22"/>
                    <a:pt x="12" y="22"/>
                    <a:pt x="12" y="23"/>
                  </a:cubicBezTo>
                  <a:cubicBezTo>
                    <a:pt x="12" y="23"/>
                    <a:pt x="12" y="23"/>
                    <a:pt x="12" y="23"/>
                  </a:cubicBezTo>
                  <a:cubicBezTo>
                    <a:pt x="12" y="24"/>
                    <a:pt x="12" y="24"/>
                    <a:pt x="12" y="24"/>
                  </a:cubicBezTo>
                  <a:cubicBezTo>
                    <a:pt x="12" y="24"/>
                    <a:pt x="13" y="25"/>
                    <a:pt x="13" y="25"/>
                  </a:cubicBezTo>
                  <a:cubicBezTo>
                    <a:pt x="13" y="25"/>
                    <a:pt x="13" y="26"/>
                    <a:pt x="13" y="26"/>
                  </a:cubicBezTo>
                  <a:cubicBezTo>
                    <a:pt x="13" y="26"/>
                    <a:pt x="13" y="26"/>
                    <a:pt x="13" y="27"/>
                  </a:cubicBezTo>
                  <a:cubicBezTo>
                    <a:pt x="13" y="27"/>
                    <a:pt x="13" y="26"/>
                    <a:pt x="13" y="26"/>
                  </a:cubicBezTo>
                  <a:cubicBezTo>
                    <a:pt x="13" y="26"/>
                    <a:pt x="12" y="26"/>
                    <a:pt x="12" y="26"/>
                  </a:cubicBezTo>
                  <a:cubicBezTo>
                    <a:pt x="12" y="26"/>
                    <a:pt x="12" y="25"/>
                    <a:pt x="12" y="25"/>
                  </a:cubicBezTo>
                  <a:cubicBezTo>
                    <a:pt x="12" y="25"/>
                    <a:pt x="11" y="25"/>
                    <a:pt x="11" y="24"/>
                  </a:cubicBezTo>
                  <a:cubicBezTo>
                    <a:pt x="11" y="24"/>
                    <a:pt x="12" y="24"/>
                    <a:pt x="12" y="24"/>
                  </a:cubicBezTo>
                  <a:cubicBezTo>
                    <a:pt x="12" y="23"/>
                    <a:pt x="11" y="23"/>
                    <a:pt x="11" y="23"/>
                  </a:cubicBezTo>
                  <a:cubicBezTo>
                    <a:pt x="11" y="23"/>
                    <a:pt x="11" y="22"/>
                    <a:pt x="11" y="22"/>
                  </a:cubicBezTo>
                  <a:cubicBezTo>
                    <a:pt x="11" y="22"/>
                    <a:pt x="11" y="21"/>
                    <a:pt x="11" y="21"/>
                  </a:cubicBezTo>
                  <a:cubicBezTo>
                    <a:pt x="11" y="21"/>
                    <a:pt x="11" y="21"/>
                    <a:pt x="10" y="21"/>
                  </a:cubicBezTo>
                  <a:cubicBezTo>
                    <a:pt x="10" y="21"/>
                    <a:pt x="10" y="21"/>
                    <a:pt x="10" y="20"/>
                  </a:cubicBezTo>
                  <a:cubicBezTo>
                    <a:pt x="10" y="20"/>
                    <a:pt x="10" y="20"/>
                    <a:pt x="10" y="20"/>
                  </a:cubicBezTo>
                  <a:cubicBezTo>
                    <a:pt x="10" y="19"/>
                    <a:pt x="10" y="19"/>
                    <a:pt x="10" y="18"/>
                  </a:cubicBezTo>
                  <a:cubicBezTo>
                    <a:pt x="10" y="18"/>
                    <a:pt x="9" y="18"/>
                    <a:pt x="10" y="17"/>
                  </a:cubicBezTo>
                  <a:cubicBezTo>
                    <a:pt x="10" y="17"/>
                    <a:pt x="10" y="17"/>
                    <a:pt x="10" y="17"/>
                  </a:cubicBezTo>
                  <a:cubicBezTo>
                    <a:pt x="10" y="16"/>
                    <a:pt x="10" y="16"/>
                    <a:pt x="10" y="16"/>
                  </a:cubicBezTo>
                  <a:cubicBezTo>
                    <a:pt x="11" y="16"/>
                    <a:pt x="11" y="15"/>
                    <a:pt x="11" y="15"/>
                  </a:cubicBezTo>
                  <a:cubicBezTo>
                    <a:pt x="12" y="14"/>
                    <a:pt x="12" y="14"/>
                    <a:pt x="12" y="14"/>
                  </a:cubicBezTo>
                  <a:cubicBezTo>
                    <a:pt x="12" y="13"/>
                    <a:pt x="12" y="13"/>
                    <a:pt x="12" y="13"/>
                  </a:cubicBezTo>
                  <a:cubicBezTo>
                    <a:pt x="12" y="13"/>
                    <a:pt x="12" y="12"/>
                    <a:pt x="12" y="12"/>
                  </a:cubicBezTo>
                  <a:cubicBezTo>
                    <a:pt x="12" y="12"/>
                    <a:pt x="12" y="12"/>
                    <a:pt x="12" y="12"/>
                  </a:cubicBezTo>
                  <a:cubicBezTo>
                    <a:pt x="12" y="11"/>
                    <a:pt x="12" y="11"/>
                    <a:pt x="12" y="11"/>
                  </a:cubicBezTo>
                  <a:cubicBezTo>
                    <a:pt x="12" y="11"/>
                    <a:pt x="12" y="10"/>
                    <a:pt x="12" y="10"/>
                  </a:cubicBezTo>
                  <a:cubicBezTo>
                    <a:pt x="12" y="10"/>
                    <a:pt x="13" y="10"/>
                    <a:pt x="13" y="10"/>
                  </a:cubicBezTo>
                  <a:cubicBezTo>
                    <a:pt x="12" y="9"/>
                    <a:pt x="12" y="10"/>
                    <a:pt x="12" y="10"/>
                  </a:cubicBezTo>
                  <a:cubicBezTo>
                    <a:pt x="12" y="9"/>
                    <a:pt x="12" y="9"/>
                    <a:pt x="12" y="9"/>
                  </a:cubicBezTo>
                  <a:cubicBezTo>
                    <a:pt x="12" y="9"/>
                    <a:pt x="12" y="9"/>
                    <a:pt x="12" y="8"/>
                  </a:cubicBezTo>
                  <a:cubicBezTo>
                    <a:pt x="12" y="8"/>
                    <a:pt x="12" y="8"/>
                    <a:pt x="12" y="8"/>
                  </a:cubicBezTo>
                  <a:cubicBezTo>
                    <a:pt x="12" y="8"/>
                    <a:pt x="12" y="8"/>
                    <a:pt x="12" y="7"/>
                  </a:cubicBezTo>
                  <a:cubicBezTo>
                    <a:pt x="15" y="5"/>
                    <a:pt x="19" y="3"/>
                    <a:pt x="23" y="2"/>
                  </a:cubicBezTo>
                  <a:cubicBezTo>
                    <a:pt x="23" y="2"/>
                    <a:pt x="23" y="2"/>
                    <a:pt x="23" y="2"/>
                  </a:cubicBezTo>
                  <a:cubicBezTo>
                    <a:pt x="23" y="2"/>
                    <a:pt x="23" y="2"/>
                    <a:pt x="23" y="2"/>
                  </a:cubicBezTo>
                  <a:cubicBezTo>
                    <a:pt x="24" y="2"/>
                    <a:pt x="24" y="2"/>
                    <a:pt x="24" y="2"/>
                  </a:cubicBezTo>
                  <a:cubicBezTo>
                    <a:pt x="24" y="2"/>
                    <a:pt x="25" y="2"/>
                    <a:pt x="25" y="2"/>
                  </a:cubicBezTo>
                  <a:cubicBezTo>
                    <a:pt x="26" y="2"/>
                    <a:pt x="26" y="3"/>
                    <a:pt x="27" y="3"/>
                  </a:cubicBezTo>
                  <a:cubicBezTo>
                    <a:pt x="27" y="3"/>
                    <a:pt x="27" y="2"/>
                    <a:pt x="27" y="2"/>
                  </a:cubicBezTo>
                  <a:cubicBezTo>
                    <a:pt x="27" y="2"/>
                    <a:pt x="27" y="2"/>
                    <a:pt x="27" y="2"/>
                  </a:cubicBezTo>
                  <a:cubicBezTo>
                    <a:pt x="27" y="2"/>
                    <a:pt x="28" y="2"/>
                    <a:pt x="28" y="2"/>
                  </a:cubicBezTo>
                  <a:cubicBezTo>
                    <a:pt x="28" y="2"/>
                    <a:pt x="29" y="2"/>
                    <a:pt x="30" y="2"/>
                  </a:cubicBezTo>
                  <a:cubicBezTo>
                    <a:pt x="30" y="0"/>
                    <a:pt x="30" y="0"/>
                    <a:pt x="30" y="0"/>
                  </a:cubicBezTo>
                  <a:cubicBezTo>
                    <a:pt x="29" y="0"/>
                    <a:pt x="29" y="0"/>
                    <a:pt x="28" y="0"/>
                  </a:cubicBezTo>
                  <a:cubicBezTo>
                    <a:pt x="28" y="0"/>
                    <a:pt x="28" y="0"/>
                    <a:pt x="28" y="0"/>
                  </a:cubicBezTo>
                  <a:cubicBezTo>
                    <a:pt x="28" y="0"/>
                    <a:pt x="27" y="0"/>
                    <a:pt x="27" y="0"/>
                  </a:cubicBezTo>
                  <a:cubicBezTo>
                    <a:pt x="24" y="0"/>
                    <a:pt x="22" y="1"/>
                    <a:pt x="19" y="2"/>
                  </a:cubicBezTo>
                  <a:cubicBezTo>
                    <a:pt x="19" y="2"/>
                    <a:pt x="18" y="2"/>
                    <a:pt x="18" y="2"/>
                  </a:cubicBezTo>
                  <a:cubicBezTo>
                    <a:pt x="18" y="2"/>
                    <a:pt x="17" y="2"/>
                    <a:pt x="17" y="2"/>
                  </a:cubicBezTo>
                  <a:cubicBezTo>
                    <a:pt x="17" y="2"/>
                    <a:pt x="17" y="3"/>
                    <a:pt x="17" y="3"/>
                  </a:cubicBezTo>
                  <a:cubicBezTo>
                    <a:pt x="16" y="3"/>
                    <a:pt x="16" y="3"/>
                    <a:pt x="15" y="3"/>
                  </a:cubicBezTo>
                  <a:cubicBezTo>
                    <a:pt x="15" y="3"/>
                    <a:pt x="15" y="4"/>
                    <a:pt x="14" y="4"/>
                  </a:cubicBezTo>
                  <a:cubicBezTo>
                    <a:pt x="13" y="5"/>
                    <a:pt x="11" y="6"/>
                    <a:pt x="10" y="7"/>
                  </a:cubicBezTo>
                  <a:cubicBezTo>
                    <a:pt x="10" y="7"/>
                    <a:pt x="10" y="7"/>
                    <a:pt x="9" y="7"/>
                  </a:cubicBezTo>
                  <a:cubicBezTo>
                    <a:pt x="9" y="8"/>
                    <a:pt x="9" y="8"/>
                    <a:pt x="8" y="8"/>
                  </a:cubicBezTo>
                  <a:cubicBezTo>
                    <a:pt x="8" y="9"/>
                    <a:pt x="8" y="9"/>
                    <a:pt x="7" y="9"/>
                  </a:cubicBezTo>
                  <a:cubicBezTo>
                    <a:pt x="7" y="10"/>
                    <a:pt x="7" y="10"/>
                    <a:pt x="6" y="11"/>
                  </a:cubicBezTo>
                  <a:cubicBezTo>
                    <a:pt x="5" y="12"/>
                    <a:pt x="5" y="13"/>
                    <a:pt x="4" y="14"/>
                  </a:cubicBezTo>
                  <a:cubicBezTo>
                    <a:pt x="4" y="14"/>
                    <a:pt x="4" y="15"/>
                    <a:pt x="3" y="15"/>
                  </a:cubicBezTo>
                  <a:cubicBezTo>
                    <a:pt x="3" y="15"/>
                    <a:pt x="3" y="16"/>
                    <a:pt x="3" y="16"/>
                  </a:cubicBezTo>
                  <a:cubicBezTo>
                    <a:pt x="3" y="16"/>
                    <a:pt x="3" y="17"/>
                    <a:pt x="2" y="18"/>
                  </a:cubicBezTo>
                  <a:cubicBezTo>
                    <a:pt x="2" y="18"/>
                    <a:pt x="2" y="18"/>
                    <a:pt x="2" y="18"/>
                  </a:cubicBezTo>
                  <a:cubicBezTo>
                    <a:pt x="2" y="19"/>
                    <a:pt x="1" y="20"/>
                    <a:pt x="1" y="21"/>
                  </a:cubicBezTo>
                  <a:cubicBezTo>
                    <a:pt x="1" y="21"/>
                    <a:pt x="1" y="22"/>
                    <a:pt x="1" y="22"/>
                  </a:cubicBezTo>
                  <a:close/>
                  <a:moveTo>
                    <a:pt x="30" y="22"/>
                  </a:moveTo>
                  <a:cubicBezTo>
                    <a:pt x="30" y="34"/>
                    <a:pt x="30" y="34"/>
                    <a:pt x="30" y="34"/>
                  </a:cubicBezTo>
                  <a:cubicBezTo>
                    <a:pt x="30" y="35"/>
                    <a:pt x="30" y="35"/>
                    <a:pt x="29" y="35"/>
                  </a:cubicBezTo>
                  <a:cubicBezTo>
                    <a:pt x="29" y="35"/>
                    <a:pt x="29" y="34"/>
                    <a:pt x="29" y="34"/>
                  </a:cubicBezTo>
                  <a:cubicBezTo>
                    <a:pt x="28" y="34"/>
                    <a:pt x="28" y="34"/>
                    <a:pt x="27" y="34"/>
                  </a:cubicBezTo>
                  <a:cubicBezTo>
                    <a:pt x="27" y="34"/>
                    <a:pt x="26" y="34"/>
                    <a:pt x="26" y="33"/>
                  </a:cubicBezTo>
                  <a:cubicBezTo>
                    <a:pt x="26" y="33"/>
                    <a:pt x="26" y="32"/>
                    <a:pt x="26" y="32"/>
                  </a:cubicBezTo>
                  <a:cubicBezTo>
                    <a:pt x="26" y="32"/>
                    <a:pt x="26" y="32"/>
                    <a:pt x="26" y="31"/>
                  </a:cubicBezTo>
                  <a:cubicBezTo>
                    <a:pt x="26" y="31"/>
                    <a:pt x="26" y="31"/>
                    <a:pt x="26" y="31"/>
                  </a:cubicBezTo>
                  <a:cubicBezTo>
                    <a:pt x="25" y="31"/>
                    <a:pt x="24" y="31"/>
                    <a:pt x="24" y="31"/>
                  </a:cubicBezTo>
                  <a:cubicBezTo>
                    <a:pt x="24" y="30"/>
                    <a:pt x="24" y="30"/>
                    <a:pt x="24" y="30"/>
                  </a:cubicBezTo>
                  <a:cubicBezTo>
                    <a:pt x="24" y="30"/>
                    <a:pt x="24" y="30"/>
                    <a:pt x="24" y="30"/>
                  </a:cubicBezTo>
                  <a:cubicBezTo>
                    <a:pt x="24" y="29"/>
                    <a:pt x="24" y="29"/>
                    <a:pt x="24" y="29"/>
                  </a:cubicBezTo>
                  <a:cubicBezTo>
                    <a:pt x="24" y="29"/>
                    <a:pt x="24" y="29"/>
                    <a:pt x="24" y="29"/>
                  </a:cubicBezTo>
                  <a:cubicBezTo>
                    <a:pt x="25" y="28"/>
                    <a:pt x="25" y="28"/>
                    <a:pt x="25" y="28"/>
                  </a:cubicBezTo>
                  <a:cubicBezTo>
                    <a:pt x="25" y="28"/>
                    <a:pt x="25" y="28"/>
                    <a:pt x="24" y="28"/>
                  </a:cubicBezTo>
                  <a:cubicBezTo>
                    <a:pt x="24" y="28"/>
                    <a:pt x="24" y="28"/>
                    <a:pt x="23" y="28"/>
                  </a:cubicBezTo>
                  <a:cubicBezTo>
                    <a:pt x="23" y="28"/>
                    <a:pt x="23" y="29"/>
                    <a:pt x="22" y="29"/>
                  </a:cubicBezTo>
                  <a:cubicBezTo>
                    <a:pt x="22" y="29"/>
                    <a:pt x="22" y="29"/>
                    <a:pt x="21" y="29"/>
                  </a:cubicBezTo>
                  <a:cubicBezTo>
                    <a:pt x="21" y="29"/>
                    <a:pt x="21" y="29"/>
                    <a:pt x="21" y="29"/>
                  </a:cubicBezTo>
                  <a:cubicBezTo>
                    <a:pt x="21" y="29"/>
                    <a:pt x="20" y="29"/>
                    <a:pt x="20" y="29"/>
                  </a:cubicBezTo>
                  <a:cubicBezTo>
                    <a:pt x="20" y="29"/>
                    <a:pt x="19" y="28"/>
                    <a:pt x="19" y="28"/>
                  </a:cubicBezTo>
                  <a:cubicBezTo>
                    <a:pt x="19" y="27"/>
                    <a:pt x="19" y="26"/>
                    <a:pt x="20" y="26"/>
                  </a:cubicBezTo>
                  <a:cubicBezTo>
                    <a:pt x="20" y="26"/>
                    <a:pt x="20" y="25"/>
                    <a:pt x="20" y="25"/>
                  </a:cubicBezTo>
                  <a:cubicBezTo>
                    <a:pt x="20" y="25"/>
                    <a:pt x="20" y="25"/>
                    <a:pt x="20" y="25"/>
                  </a:cubicBezTo>
                  <a:cubicBezTo>
                    <a:pt x="20" y="24"/>
                    <a:pt x="21" y="24"/>
                    <a:pt x="21" y="24"/>
                  </a:cubicBezTo>
                  <a:cubicBezTo>
                    <a:pt x="22" y="23"/>
                    <a:pt x="22" y="23"/>
                    <a:pt x="22" y="23"/>
                  </a:cubicBezTo>
                  <a:cubicBezTo>
                    <a:pt x="23" y="23"/>
                    <a:pt x="23" y="23"/>
                    <a:pt x="23" y="23"/>
                  </a:cubicBezTo>
                  <a:cubicBezTo>
                    <a:pt x="24" y="23"/>
                    <a:pt x="24" y="23"/>
                    <a:pt x="24" y="23"/>
                  </a:cubicBezTo>
                  <a:cubicBezTo>
                    <a:pt x="24" y="23"/>
                    <a:pt x="25" y="23"/>
                    <a:pt x="25" y="23"/>
                  </a:cubicBezTo>
                  <a:cubicBezTo>
                    <a:pt x="25" y="23"/>
                    <a:pt x="26" y="23"/>
                    <a:pt x="26" y="23"/>
                  </a:cubicBezTo>
                  <a:cubicBezTo>
                    <a:pt x="26" y="23"/>
                    <a:pt x="27" y="23"/>
                    <a:pt x="27" y="23"/>
                  </a:cubicBezTo>
                  <a:cubicBezTo>
                    <a:pt x="27" y="23"/>
                    <a:pt x="27" y="23"/>
                    <a:pt x="27" y="23"/>
                  </a:cubicBezTo>
                  <a:cubicBezTo>
                    <a:pt x="28" y="23"/>
                    <a:pt x="28" y="23"/>
                    <a:pt x="28" y="24"/>
                  </a:cubicBezTo>
                  <a:cubicBezTo>
                    <a:pt x="28" y="24"/>
                    <a:pt x="28" y="24"/>
                    <a:pt x="28" y="24"/>
                  </a:cubicBezTo>
                  <a:cubicBezTo>
                    <a:pt x="28" y="25"/>
                    <a:pt x="29" y="25"/>
                    <a:pt x="29" y="25"/>
                  </a:cubicBezTo>
                  <a:cubicBezTo>
                    <a:pt x="29" y="25"/>
                    <a:pt x="29" y="24"/>
                    <a:pt x="29" y="24"/>
                  </a:cubicBezTo>
                  <a:cubicBezTo>
                    <a:pt x="29" y="24"/>
                    <a:pt x="29" y="24"/>
                    <a:pt x="29" y="24"/>
                  </a:cubicBezTo>
                  <a:cubicBezTo>
                    <a:pt x="29" y="23"/>
                    <a:pt x="29" y="23"/>
                    <a:pt x="29" y="23"/>
                  </a:cubicBezTo>
                  <a:cubicBezTo>
                    <a:pt x="29" y="22"/>
                    <a:pt x="29" y="22"/>
                    <a:pt x="30"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0" name="Freeform: Shape 230"/>
            <p:cNvSpPr>
              <a:spLocks/>
            </p:cNvSpPr>
            <p:nvPr/>
          </p:nvSpPr>
          <p:spPr bwMode="auto">
            <a:xfrm flipH="1">
              <a:off x="2455182" y="4539165"/>
              <a:ext cx="116708" cy="97142"/>
            </a:xfrm>
            <a:custGeom>
              <a:avLst/>
              <a:gdLst>
                <a:gd name="T0" fmla="*/ 6 w 54"/>
                <a:gd name="T1" fmla="*/ 5 h 48"/>
                <a:gd name="T2" fmla="*/ 1 w 54"/>
                <a:gd name="T3" fmla="*/ 15 h 48"/>
                <a:gd name="T4" fmla="*/ 0 w 54"/>
                <a:gd name="T5" fmla="*/ 18 h 48"/>
                <a:gd name="T6" fmla="*/ 0 w 54"/>
                <a:gd name="T7" fmla="*/ 18 h 48"/>
                <a:gd name="T8" fmla="*/ 0 w 54"/>
                <a:gd name="T9" fmla="*/ 21 h 48"/>
                <a:gd name="T10" fmla="*/ 1 w 54"/>
                <a:gd name="T11" fmla="*/ 23 h 48"/>
                <a:gd name="T12" fmla="*/ 3 w 54"/>
                <a:gd name="T13" fmla="*/ 32 h 48"/>
                <a:gd name="T14" fmla="*/ 8 w 54"/>
                <a:gd name="T15" fmla="*/ 42 h 48"/>
                <a:gd name="T16" fmla="*/ 9 w 54"/>
                <a:gd name="T17" fmla="*/ 43 h 48"/>
                <a:gd name="T18" fmla="*/ 12 w 54"/>
                <a:gd name="T19" fmla="*/ 46 h 48"/>
                <a:gd name="T20" fmla="*/ 13 w 54"/>
                <a:gd name="T21" fmla="*/ 47 h 48"/>
                <a:gd name="T22" fmla="*/ 19 w 54"/>
                <a:gd name="T23" fmla="*/ 48 h 48"/>
                <a:gd name="T24" fmla="*/ 19 w 54"/>
                <a:gd name="T25" fmla="*/ 48 h 48"/>
                <a:gd name="T26" fmla="*/ 22 w 54"/>
                <a:gd name="T27" fmla="*/ 47 h 48"/>
                <a:gd name="T28" fmla="*/ 24 w 54"/>
                <a:gd name="T29" fmla="*/ 46 h 48"/>
                <a:gd name="T30" fmla="*/ 27 w 54"/>
                <a:gd name="T31" fmla="*/ 46 h 48"/>
                <a:gd name="T32" fmla="*/ 27 w 54"/>
                <a:gd name="T33" fmla="*/ 46 h 48"/>
                <a:gd name="T34" fmla="*/ 30 w 54"/>
                <a:gd name="T35" fmla="*/ 46 h 48"/>
                <a:gd name="T36" fmla="*/ 32 w 54"/>
                <a:gd name="T37" fmla="*/ 47 h 48"/>
                <a:gd name="T38" fmla="*/ 35 w 54"/>
                <a:gd name="T39" fmla="*/ 48 h 48"/>
                <a:gd name="T40" fmla="*/ 35 w 54"/>
                <a:gd name="T41" fmla="*/ 48 h 48"/>
                <a:gd name="T42" fmla="*/ 41 w 54"/>
                <a:gd name="T43" fmla="*/ 47 h 48"/>
                <a:gd name="T44" fmla="*/ 42 w 54"/>
                <a:gd name="T45" fmla="*/ 46 h 48"/>
                <a:gd name="T46" fmla="*/ 45 w 54"/>
                <a:gd name="T47" fmla="*/ 43 h 48"/>
                <a:gd name="T48" fmla="*/ 46 w 54"/>
                <a:gd name="T49" fmla="*/ 42 h 48"/>
                <a:gd name="T50" fmla="*/ 51 w 54"/>
                <a:gd name="T51" fmla="*/ 32 h 48"/>
                <a:gd name="T52" fmla="*/ 53 w 54"/>
                <a:gd name="T53" fmla="*/ 23 h 48"/>
                <a:gd name="T54" fmla="*/ 54 w 54"/>
                <a:gd name="T55" fmla="*/ 21 h 48"/>
                <a:gd name="T56" fmla="*/ 54 w 54"/>
                <a:gd name="T57" fmla="*/ 18 h 48"/>
                <a:gd name="T58" fmla="*/ 54 w 54"/>
                <a:gd name="T59" fmla="*/ 18 h 48"/>
                <a:gd name="T60" fmla="*/ 53 w 54"/>
                <a:gd name="T61" fmla="*/ 15 h 48"/>
                <a:gd name="T62" fmla="*/ 48 w 54"/>
                <a:gd name="T63" fmla="*/ 5 h 48"/>
                <a:gd name="T64" fmla="*/ 47 w 54"/>
                <a:gd name="T65" fmla="*/ 4 h 48"/>
                <a:gd name="T66" fmla="*/ 40 w 54"/>
                <a:gd name="T67" fmla="*/ 1 h 48"/>
                <a:gd name="T68" fmla="*/ 31 w 54"/>
                <a:gd name="T69" fmla="*/ 2 h 48"/>
                <a:gd name="T70" fmla="*/ 27 w 54"/>
                <a:gd name="T71" fmla="*/ 4 h 48"/>
                <a:gd name="T72" fmla="*/ 23 w 54"/>
                <a:gd name="T73" fmla="*/ 2 h 48"/>
                <a:gd name="T74" fmla="*/ 14 w 54"/>
                <a:gd name="T75" fmla="*/ 1 h 48"/>
                <a:gd name="T76" fmla="*/ 7 w 54"/>
                <a:gd name="T77" fmla="*/ 4 h 48"/>
                <a:gd name="T78" fmla="*/ 6 w 54"/>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48">
                  <a:moveTo>
                    <a:pt x="6" y="5"/>
                  </a:moveTo>
                  <a:cubicBezTo>
                    <a:pt x="3" y="8"/>
                    <a:pt x="1" y="11"/>
                    <a:pt x="1" y="15"/>
                  </a:cubicBezTo>
                  <a:cubicBezTo>
                    <a:pt x="1" y="16"/>
                    <a:pt x="1" y="17"/>
                    <a:pt x="0" y="18"/>
                  </a:cubicBezTo>
                  <a:cubicBezTo>
                    <a:pt x="0" y="18"/>
                    <a:pt x="0" y="18"/>
                    <a:pt x="0" y="18"/>
                  </a:cubicBezTo>
                  <a:cubicBezTo>
                    <a:pt x="0" y="19"/>
                    <a:pt x="0" y="20"/>
                    <a:pt x="0" y="21"/>
                  </a:cubicBezTo>
                  <a:cubicBezTo>
                    <a:pt x="0" y="22"/>
                    <a:pt x="1" y="22"/>
                    <a:pt x="1" y="23"/>
                  </a:cubicBezTo>
                  <a:cubicBezTo>
                    <a:pt x="1" y="26"/>
                    <a:pt x="2" y="29"/>
                    <a:pt x="3" y="32"/>
                  </a:cubicBezTo>
                  <a:cubicBezTo>
                    <a:pt x="4" y="35"/>
                    <a:pt x="6" y="39"/>
                    <a:pt x="8" y="42"/>
                  </a:cubicBezTo>
                  <a:cubicBezTo>
                    <a:pt x="8" y="42"/>
                    <a:pt x="9" y="42"/>
                    <a:pt x="9" y="43"/>
                  </a:cubicBezTo>
                  <a:cubicBezTo>
                    <a:pt x="10" y="44"/>
                    <a:pt x="11" y="45"/>
                    <a:pt x="12" y="46"/>
                  </a:cubicBezTo>
                  <a:cubicBezTo>
                    <a:pt x="12" y="47"/>
                    <a:pt x="13" y="47"/>
                    <a:pt x="13" y="47"/>
                  </a:cubicBezTo>
                  <a:cubicBezTo>
                    <a:pt x="15" y="48"/>
                    <a:pt x="17" y="48"/>
                    <a:pt x="19" y="48"/>
                  </a:cubicBezTo>
                  <a:cubicBezTo>
                    <a:pt x="19" y="48"/>
                    <a:pt x="19" y="48"/>
                    <a:pt x="19" y="48"/>
                  </a:cubicBezTo>
                  <a:cubicBezTo>
                    <a:pt x="20" y="47"/>
                    <a:pt x="21" y="47"/>
                    <a:pt x="22" y="47"/>
                  </a:cubicBezTo>
                  <a:cubicBezTo>
                    <a:pt x="22" y="47"/>
                    <a:pt x="23" y="46"/>
                    <a:pt x="24" y="46"/>
                  </a:cubicBezTo>
                  <a:cubicBezTo>
                    <a:pt x="25" y="46"/>
                    <a:pt x="27" y="46"/>
                    <a:pt x="27" y="46"/>
                  </a:cubicBezTo>
                  <a:cubicBezTo>
                    <a:pt x="27" y="46"/>
                    <a:pt x="27" y="46"/>
                    <a:pt x="27" y="46"/>
                  </a:cubicBezTo>
                  <a:cubicBezTo>
                    <a:pt x="28" y="46"/>
                    <a:pt x="29" y="46"/>
                    <a:pt x="30" y="46"/>
                  </a:cubicBezTo>
                  <a:cubicBezTo>
                    <a:pt x="31" y="46"/>
                    <a:pt x="32" y="47"/>
                    <a:pt x="32" y="47"/>
                  </a:cubicBezTo>
                  <a:cubicBezTo>
                    <a:pt x="33" y="47"/>
                    <a:pt x="34" y="47"/>
                    <a:pt x="35" y="48"/>
                  </a:cubicBezTo>
                  <a:cubicBezTo>
                    <a:pt x="35" y="48"/>
                    <a:pt x="35" y="48"/>
                    <a:pt x="35" y="48"/>
                  </a:cubicBezTo>
                  <a:cubicBezTo>
                    <a:pt x="37" y="48"/>
                    <a:pt x="39" y="48"/>
                    <a:pt x="41" y="47"/>
                  </a:cubicBezTo>
                  <a:cubicBezTo>
                    <a:pt x="41" y="47"/>
                    <a:pt x="42" y="47"/>
                    <a:pt x="42" y="46"/>
                  </a:cubicBezTo>
                  <a:cubicBezTo>
                    <a:pt x="43" y="45"/>
                    <a:pt x="44" y="44"/>
                    <a:pt x="45" y="43"/>
                  </a:cubicBezTo>
                  <a:cubicBezTo>
                    <a:pt x="46" y="42"/>
                    <a:pt x="46" y="42"/>
                    <a:pt x="46" y="42"/>
                  </a:cubicBezTo>
                  <a:cubicBezTo>
                    <a:pt x="48" y="39"/>
                    <a:pt x="50" y="35"/>
                    <a:pt x="51" y="32"/>
                  </a:cubicBezTo>
                  <a:cubicBezTo>
                    <a:pt x="52" y="29"/>
                    <a:pt x="53" y="26"/>
                    <a:pt x="53" y="23"/>
                  </a:cubicBezTo>
                  <a:cubicBezTo>
                    <a:pt x="54" y="22"/>
                    <a:pt x="54" y="22"/>
                    <a:pt x="54" y="21"/>
                  </a:cubicBezTo>
                  <a:cubicBezTo>
                    <a:pt x="54" y="20"/>
                    <a:pt x="54" y="19"/>
                    <a:pt x="54" y="18"/>
                  </a:cubicBezTo>
                  <a:cubicBezTo>
                    <a:pt x="54" y="18"/>
                    <a:pt x="54" y="18"/>
                    <a:pt x="54" y="18"/>
                  </a:cubicBezTo>
                  <a:cubicBezTo>
                    <a:pt x="53" y="17"/>
                    <a:pt x="53" y="16"/>
                    <a:pt x="53" y="15"/>
                  </a:cubicBezTo>
                  <a:cubicBezTo>
                    <a:pt x="53" y="11"/>
                    <a:pt x="51" y="8"/>
                    <a:pt x="48" y="5"/>
                  </a:cubicBezTo>
                  <a:cubicBezTo>
                    <a:pt x="48" y="5"/>
                    <a:pt x="47" y="4"/>
                    <a:pt x="47" y="4"/>
                  </a:cubicBezTo>
                  <a:cubicBezTo>
                    <a:pt x="45" y="2"/>
                    <a:pt x="42" y="1"/>
                    <a:pt x="40" y="1"/>
                  </a:cubicBezTo>
                  <a:cubicBezTo>
                    <a:pt x="37" y="0"/>
                    <a:pt x="34" y="1"/>
                    <a:pt x="31" y="2"/>
                  </a:cubicBezTo>
                  <a:cubicBezTo>
                    <a:pt x="30" y="3"/>
                    <a:pt x="27" y="4"/>
                    <a:pt x="27" y="4"/>
                  </a:cubicBezTo>
                  <a:cubicBezTo>
                    <a:pt x="27" y="4"/>
                    <a:pt x="24" y="3"/>
                    <a:pt x="23" y="2"/>
                  </a:cubicBezTo>
                  <a:cubicBezTo>
                    <a:pt x="20" y="1"/>
                    <a:pt x="17" y="0"/>
                    <a:pt x="14" y="1"/>
                  </a:cubicBezTo>
                  <a:cubicBezTo>
                    <a:pt x="12" y="1"/>
                    <a:pt x="9" y="2"/>
                    <a:pt x="7" y="4"/>
                  </a:cubicBezTo>
                  <a:cubicBezTo>
                    <a:pt x="7" y="4"/>
                    <a:pt x="6" y="5"/>
                    <a:pt x="6" y="5"/>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1" name="Freeform: Shape 231"/>
            <p:cNvSpPr>
              <a:spLocks/>
            </p:cNvSpPr>
            <p:nvPr/>
          </p:nvSpPr>
          <p:spPr bwMode="auto">
            <a:xfrm flipH="1">
              <a:off x="2513536" y="4509936"/>
              <a:ext cx="28265" cy="29228"/>
            </a:xfrm>
            <a:custGeom>
              <a:avLst/>
              <a:gdLst>
                <a:gd name="T0" fmla="*/ 4 w 13"/>
                <a:gd name="T1" fmla="*/ 10 h 14"/>
                <a:gd name="T2" fmla="*/ 10 w 13"/>
                <a:gd name="T3" fmla="*/ 14 h 14"/>
                <a:gd name="T4" fmla="*/ 13 w 13"/>
                <a:gd name="T5" fmla="*/ 14 h 14"/>
                <a:gd name="T6" fmla="*/ 13 w 13"/>
                <a:gd name="T7" fmla="*/ 14 h 14"/>
                <a:gd name="T8" fmla="*/ 10 w 13"/>
                <a:gd name="T9" fmla="*/ 5 h 14"/>
                <a:gd name="T10" fmla="*/ 1 w 13"/>
                <a:gd name="T11" fmla="*/ 0 h 14"/>
                <a:gd name="T12" fmla="*/ 1 w 13"/>
                <a:gd name="T13" fmla="*/ 0 h 14"/>
                <a:gd name="T14" fmla="*/ 0 w 13"/>
                <a:gd name="T15" fmla="*/ 0 h 14"/>
                <a:gd name="T16" fmla="*/ 1 w 13"/>
                <a:gd name="T17" fmla="*/ 3 h 14"/>
                <a:gd name="T18" fmla="*/ 4 w 13"/>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4">
                  <a:moveTo>
                    <a:pt x="4" y="10"/>
                  </a:moveTo>
                  <a:cubicBezTo>
                    <a:pt x="6" y="12"/>
                    <a:pt x="7" y="13"/>
                    <a:pt x="10" y="14"/>
                  </a:cubicBezTo>
                  <a:cubicBezTo>
                    <a:pt x="11" y="14"/>
                    <a:pt x="12" y="14"/>
                    <a:pt x="13" y="14"/>
                  </a:cubicBezTo>
                  <a:cubicBezTo>
                    <a:pt x="13" y="14"/>
                    <a:pt x="13" y="14"/>
                    <a:pt x="13" y="14"/>
                  </a:cubicBezTo>
                  <a:cubicBezTo>
                    <a:pt x="13" y="11"/>
                    <a:pt x="12" y="8"/>
                    <a:pt x="10" y="5"/>
                  </a:cubicBezTo>
                  <a:cubicBezTo>
                    <a:pt x="8" y="2"/>
                    <a:pt x="5" y="1"/>
                    <a:pt x="1" y="0"/>
                  </a:cubicBezTo>
                  <a:cubicBezTo>
                    <a:pt x="1" y="0"/>
                    <a:pt x="1" y="0"/>
                    <a:pt x="1" y="0"/>
                  </a:cubicBezTo>
                  <a:cubicBezTo>
                    <a:pt x="1" y="0"/>
                    <a:pt x="1" y="0"/>
                    <a:pt x="0" y="0"/>
                  </a:cubicBezTo>
                  <a:cubicBezTo>
                    <a:pt x="0" y="1"/>
                    <a:pt x="0" y="2"/>
                    <a:pt x="1" y="3"/>
                  </a:cubicBezTo>
                  <a:cubicBezTo>
                    <a:pt x="1" y="6"/>
                    <a:pt x="2" y="8"/>
                    <a:pt x="4"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2" name="Rectangle 232"/>
            <p:cNvSpPr>
              <a:spLocks/>
            </p:cNvSpPr>
            <p:nvPr/>
          </p:nvSpPr>
          <p:spPr bwMode="auto">
            <a:xfrm flipH="1">
              <a:off x="4073590" y="2684022"/>
              <a:ext cx="23706" cy="1031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23" name="Freeform: Shape 233"/>
            <p:cNvSpPr>
              <a:spLocks/>
            </p:cNvSpPr>
            <p:nvPr/>
          </p:nvSpPr>
          <p:spPr bwMode="auto">
            <a:xfrm flipH="1">
              <a:off x="4058090" y="2698636"/>
              <a:ext cx="127649" cy="85106"/>
            </a:xfrm>
            <a:custGeom>
              <a:avLst/>
              <a:gdLst>
                <a:gd name="T0" fmla="*/ 30 w 59"/>
                <a:gd name="T1" fmla="*/ 42 h 42"/>
                <a:gd name="T2" fmla="*/ 59 w 59"/>
                <a:gd name="T3" fmla="*/ 42 h 42"/>
                <a:gd name="T4" fmla="*/ 59 w 59"/>
                <a:gd name="T5" fmla="*/ 0 h 42"/>
                <a:gd name="T6" fmla="*/ 30 w 59"/>
                <a:gd name="T7" fmla="*/ 0 h 42"/>
                <a:gd name="T8" fmla="*/ 30 w 59"/>
                <a:gd name="T9" fmla="*/ 4 h 42"/>
                <a:gd name="T10" fmla="*/ 46 w 59"/>
                <a:gd name="T11" fmla="*/ 21 h 42"/>
                <a:gd name="T12" fmla="*/ 30 w 59"/>
                <a:gd name="T13" fmla="*/ 37 h 42"/>
                <a:gd name="T14" fmla="*/ 30 w 59"/>
                <a:gd name="T15" fmla="*/ 42 h 42"/>
                <a:gd name="T16" fmla="*/ 0 w 59"/>
                <a:gd name="T17" fmla="*/ 42 h 42"/>
                <a:gd name="T18" fmla="*/ 30 w 59"/>
                <a:gd name="T19" fmla="*/ 42 h 42"/>
                <a:gd name="T20" fmla="*/ 30 w 59"/>
                <a:gd name="T21" fmla="*/ 37 h 42"/>
                <a:gd name="T22" fmla="*/ 30 w 59"/>
                <a:gd name="T23" fmla="*/ 37 h 42"/>
                <a:gd name="T24" fmla="*/ 13 w 59"/>
                <a:gd name="T25" fmla="*/ 21 h 42"/>
                <a:gd name="T26" fmla="*/ 30 w 59"/>
                <a:gd name="T27" fmla="*/ 4 h 42"/>
                <a:gd name="T28" fmla="*/ 30 w 59"/>
                <a:gd name="T29" fmla="*/ 4 h 42"/>
                <a:gd name="T30" fmla="*/ 30 w 59"/>
                <a:gd name="T31" fmla="*/ 4 h 42"/>
                <a:gd name="T32" fmla="*/ 30 w 59"/>
                <a:gd name="T33" fmla="*/ 0 h 42"/>
                <a:gd name="T34" fmla="*/ 0 w 59"/>
                <a:gd name="T35" fmla="*/ 0 h 42"/>
                <a:gd name="T36" fmla="*/ 0 w 59"/>
                <a:gd name="T37"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42">
                  <a:moveTo>
                    <a:pt x="30" y="42"/>
                  </a:moveTo>
                  <a:cubicBezTo>
                    <a:pt x="59" y="42"/>
                    <a:pt x="59" y="42"/>
                    <a:pt x="59" y="42"/>
                  </a:cubicBezTo>
                  <a:cubicBezTo>
                    <a:pt x="59" y="0"/>
                    <a:pt x="59" y="0"/>
                    <a:pt x="59" y="0"/>
                  </a:cubicBezTo>
                  <a:cubicBezTo>
                    <a:pt x="30" y="0"/>
                    <a:pt x="30" y="0"/>
                    <a:pt x="30" y="0"/>
                  </a:cubicBezTo>
                  <a:cubicBezTo>
                    <a:pt x="30" y="4"/>
                    <a:pt x="30" y="4"/>
                    <a:pt x="30" y="4"/>
                  </a:cubicBezTo>
                  <a:cubicBezTo>
                    <a:pt x="39" y="4"/>
                    <a:pt x="46" y="12"/>
                    <a:pt x="46" y="21"/>
                  </a:cubicBezTo>
                  <a:cubicBezTo>
                    <a:pt x="46" y="30"/>
                    <a:pt x="39" y="37"/>
                    <a:pt x="30" y="37"/>
                  </a:cubicBezTo>
                  <a:lnTo>
                    <a:pt x="30" y="42"/>
                  </a:lnTo>
                  <a:close/>
                  <a:moveTo>
                    <a:pt x="0" y="42"/>
                  </a:moveTo>
                  <a:cubicBezTo>
                    <a:pt x="30" y="42"/>
                    <a:pt x="30" y="42"/>
                    <a:pt x="30" y="42"/>
                  </a:cubicBezTo>
                  <a:cubicBezTo>
                    <a:pt x="30" y="37"/>
                    <a:pt x="30" y="37"/>
                    <a:pt x="30" y="37"/>
                  </a:cubicBezTo>
                  <a:cubicBezTo>
                    <a:pt x="30" y="37"/>
                    <a:pt x="30" y="37"/>
                    <a:pt x="30" y="37"/>
                  </a:cubicBezTo>
                  <a:cubicBezTo>
                    <a:pt x="21" y="37"/>
                    <a:pt x="13" y="30"/>
                    <a:pt x="13" y="21"/>
                  </a:cubicBezTo>
                  <a:cubicBezTo>
                    <a:pt x="13" y="12"/>
                    <a:pt x="21" y="4"/>
                    <a:pt x="30" y="4"/>
                  </a:cubicBezTo>
                  <a:cubicBezTo>
                    <a:pt x="30" y="4"/>
                    <a:pt x="30" y="4"/>
                    <a:pt x="30" y="4"/>
                  </a:cubicBezTo>
                  <a:cubicBezTo>
                    <a:pt x="30" y="4"/>
                    <a:pt x="30" y="4"/>
                    <a:pt x="30" y="4"/>
                  </a:cubicBezTo>
                  <a:cubicBezTo>
                    <a:pt x="30" y="0"/>
                    <a:pt x="30" y="0"/>
                    <a:pt x="30" y="0"/>
                  </a:cubicBezTo>
                  <a:cubicBezTo>
                    <a:pt x="0" y="0"/>
                    <a:pt x="0" y="0"/>
                    <a:pt x="0" y="0"/>
                  </a:cubicBezTo>
                  <a:lnTo>
                    <a:pt x="0" y="4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4" name="Oval 234"/>
            <p:cNvSpPr>
              <a:spLocks/>
            </p:cNvSpPr>
            <p:nvPr/>
          </p:nvSpPr>
          <p:spPr bwMode="auto">
            <a:xfrm flipH="1">
              <a:off x="4097296" y="2719268"/>
              <a:ext cx="47413" cy="4470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5" name="Freeform: Shape 235"/>
            <p:cNvSpPr>
              <a:spLocks/>
            </p:cNvSpPr>
            <p:nvPr/>
          </p:nvSpPr>
          <p:spPr bwMode="auto">
            <a:xfrm flipH="1">
              <a:off x="2867306" y="1399692"/>
              <a:ext cx="110326" cy="103159"/>
            </a:xfrm>
            <a:custGeom>
              <a:avLst/>
              <a:gdLst>
                <a:gd name="T0" fmla="*/ 26 w 51"/>
                <a:gd name="T1" fmla="*/ 51 h 51"/>
                <a:gd name="T2" fmla="*/ 51 w 51"/>
                <a:gd name="T3" fmla="*/ 25 h 51"/>
                <a:gd name="T4" fmla="*/ 26 w 51"/>
                <a:gd name="T5" fmla="*/ 0 h 51"/>
                <a:gd name="T6" fmla="*/ 26 w 51"/>
                <a:gd name="T7" fmla="*/ 18 h 51"/>
                <a:gd name="T8" fmla="*/ 33 w 51"/>
                <a:gd name="T9" fmla="*/ 25 h 51"/>
                <a:gd name="T10" fmla="*/ 26 w 51"/>
                <a:gd name="T11" fmla="*/ 33 h 51"/>
                <a:gd name="T12" fmla="*/ 26 w 51"/>
                <a:gd name="T13" fmla="*/ 51 h 51"/>
                <a:gd name="T14" fmla="*/ 26 w 51"/>
                <a:gd name="T15" fmla="*/ 33 h 51"/>
                <a:gd name="T16" fmla="*/ 26 w 51"/>
                <a:gd name="T17" fmla="*/ 33 h 51"/>
                <a:gd name="T18" fmla="*/ 26 w 51"/>
                <a:gd name="T19" fmla="*/ 0 h 51"/>
                <a:gd name="T20" fmla="*/ 0 w 51"/>
                <a:gd name="T21" fmla="*/ 25 h 51"/>
                <a:gd name="T22" fmla="*/ 26 w 51"/>
                <a:gd name="T23" fmla="*/ 51 h 51"/>
                <a:gd name="T24" fmla="*/ 26 w 51"/>
                <a:gd name="T25" fmla="*/ 33 h 51"/>
                <a:gd name="T26" fmla="*/ 26 w 51"/>
                <a:gd name="T27" fmla="*/ 33 h 51"/>
                <a:gd name="T28" fmla="*/ 18 w 51"/>
                <a:gd name="T29" fmla="*/ 25 h 51"/>
                <a:gd name="T30" fmla="*/ 26 w 51"/>
                <a:gd name="T31" fmla="*/ 18 h 51"/>
                <a:gd name="T32" fmla="*/ 26 w 51"/>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6" y="51"/>
                  </a:moveTo>
                  <a:cubicBezTo>
                    <a:pt x="40" y="51"/>
                    <a:pt x="51" y="40"/>
                    <a:pt x="51" y="25"/>
                  </a:cubicBezTo>
                  <a:cubicBezTo>
                    <a:pt x="51" y="11"/>
                    <a:pt x="40" y="0"/>
                    <a:pt x="26" y="0"/>
                  </a:cubicBezTo>
                  <a:cubicBezTo>
                    <a:pt x="26" y="18"/>
                    <a:pt x="26" y="18"/>
                    <a:pt x="26" y="18"/>
                  </a:cubicBezTo>
                  <a:cubicBezTo>
                    <a:pt x="30" y="18"/>
                    <a:pt x="33" y="21"/>
                    <a:pt x="33" y="25"/>
                  </a:cubicBezTo>
                  <a:cubicBezTo>
                    <a:pt x="33" y="30"/>
                    <a:pt x="30" y="33"/>
                    <a:pt x="26" y="33"/>
                  </a:cubicBezTo>
                  <a:cubicBezTo>
                    <a:pt x="26" y="51"/>
                    <a:pt x="26" y="51"/>
                    <a:pt x="26" y="51"/>
                  </a:cubicBezTo>
                  <a:close/>
                  <a:moveTo>
                    <a:pt x="26" y="33"/>
                  </a:moveTo>
                  <a:cubicBezTo>
                    <a:pt x="26" y="33"/>
                    <a:pt x="26" y="33"/>
                    <a:pt x="26" y="33"/>
                  </a:cubicBezTo>
                  <a:moveTo>
                    <a:pt x="26" y="0"/>
                  </a:moveTo>
                  <a:cubicBezTo>
                    <a:pt x="11" y="0"/>
                    <a:pt x="0" y="11"/>
                    <a:pt x="0" y="25"/>
                  </a:cubicBezTo>
                  <a:cubicBezTo>
                    <a:pt x="0" y="40"/>
                    <a:pt x="11" y="51"/>
                    <a:pt x="26" y="51"/>
                  </a:cubicBezTo>
                  <a:cubicBezTo>
                    <a:pt x="26" y="33"/>
                    <a:pt x="26" y="33"/>
                    <a:pt x="26" y="33"/>
                  </a:cubicBezTo>
                  <a:cubicBezTo>
                    <a:pt x="26" y="33"/>
                    <a:pt x="26" y="33"/>
                    <a:pt x="26" y="33"/>
                  </a:cubicBezTo>
                  <a:cubicBezTo>
                    <a:pt x="22" y="33"/>
                    <a:pt x="18" y="30"/>
                    <a:pt x="18" y="25"/>
                  </a:cubicBezTo>
                  <a:cubicBezTo>
                    <a:pt x="18" y="21"/>
                    <a:pt x="22" y="18"/>
                    <a:pt x="26" y="18"/>
                  </a:cubicBezTo>
                  <a:lnTo>
                    <a:pt x="2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6" name="Freeform: Shape 236"/>
            <p:cNvSpPr>
              <a:spLocks/>
            </p:cNvSpPr>
            <p:nvPr/>
          </p:nvSpPr>
          <p:spPr bwMode="auto">
            <a:xfrm flipH="1">
              <a:off x="2908337" y="1437517"/>
              <a:ext cx="25530" cy="24930"/>
            </a:xfrm>
            <a:custGeom>
              <a:avLst/>
              <a:gdLst>
                <a:gd name="T0" fmla="*/ 6 w 12"/>
                <a:gd name="T1" fmla="*/ 12 h 12"/>
                <a:gd name="T2" fmla="*/ 12 w 12"/>
                <a:gd name="T3" fmla="*/ 6 h 12"/>
                <a:gd name="T4" fmla="*/ 6 w 12"/>
                <a:gd name="T5" fmla="*/ 0 h 12"/>
                <a:gd name="T6" fmla="*/ 6 w 12"/>
                <a:gd name="T7" fmla="*/ 2 h 12"/>
                <a:gd name="T8" fmla="*/ 10 w 12"/>
                <a:gd name="T9" fmla="*/ 6 h 12"/>
                <a:gd name="T10" fmla="*/ 6 w 12"/>
                <a:gd name="T11" fmla="*/ 11 h 12"/>
                <a:gd name="T12" fmla="*/ 6 w 12"/>
                <a:gd name="T13" fmla="*/ 12 h 12"/>
                <a:gd name="T14" fmla="*/ 6 w 12"/>
                <a:gd name="T15" fmla="*/ 0 h 12"/>
                <a:gd name="T16" fmla="*/ 0 w 12"/>
                <a:gd name="T17" fmla="*/ 6 h 12"/>
                <a:gd name="T18" fmla="*/ 6 w 12"/>
                <a:gd name="T19" fmla="*/ 12 h 12"/>
                <a:gd name="T20" fmla="*/ 6 w 12"/>
                <a:gd name="T21" fmla="*/ 12 h 12"/>
                <a:gd name="T22" fmla="*/ 6 w 12"/>
                <a:gd name="T23" fmla="*/ 11 h 12"/>
                <a:gd name="T24" fmla="*/ 6 w 12"/>
                <a:gd name="T25" fmla="*/ 11 h 12"/>
                <a:gd name="T26" fmla="*/ 6 w 12"/>
                <a:gd name="T27" fmla="*/ 11 h 12"/>
                <a:gd name="T28" fmla="*/ 1 w 12"/>
                <a:gd name="T29" fmla="*/ 6 h 12"/>
                <a:gd name="T30" fmla="*/ 6 w 12"/>
                <a:gd name="T31" fmla="*/ 2 h 12"/>
                <a:gd name="T32" fmla="*/ 6 w 12"/>
                <a:gd name="T33" fmla="*/ 2 h 12"/>
                <a:gd name="T34" fmla="*/ 6 w 12"/>
                <a:gd name="T3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2">
                  <a:moveTo>
                    <a:pt x="6" y="12"/>
                  </a:moveTo>
                  <a:cubicBezTo>
                    <a:pt x="9" y="12"/>
                    <a:pt x="12" y="10"/>
                    <a:pt x="12" y="6"/>
                  </a:cubicBezTo>
                  <a:cubicBezTo>
                    <a:pt x="12" y="3"/>
                    <a:pt x="9" y="0"/>
                    <a:pt x="6" y="0"/>
                  </a:cubicBezTo>
                  <a:cubicBezTo>
                    <a:pt x="6" y="2"/>
                    <a:pt x="6" y="2"/>
                    <a:pt x="6" y="2"/>
                  </a:cubicBezTo>
                  <a:cubicBezTo>
                    <a:pt x="8" y="2"/>
                    <a:pt x="10" y="4"/>
                    <a:pt x="10" y="6"/>
                  </a:cubicBezTo>
                  <a:cubicBezTo>
                    <a:pt x="10" y="9"/>
                    <a:pt x="8" y="11"/>
                    <a:pt x="6" y="11"/>
                  </a:cubicBezTo>
                  <a:lnTo>
                    <a:pt x="6" y="12"/>
                  </a:lnTo>
                  <a:close/>
                  <a:moveTo>
                    <a:pt x="6" y="0"/>
                  </a:moveTo>
                  <a:cubicBezTo>
                    <a:pt x="2" y="0"/>
                    <a:pt x="0" y="3"/>
                    <a:pt x="0" y="6"/>
                  </a:cubicBezTo>
                  <a:cubicBezTo>
                    <a:pt x="0" y="10"/>
                    <a:pt x="2" y="12"/>
                    <a:pt x="6" y="12"/>
                  </a:cubicBezTo>
                  <a:cubicBezTo>
                    <a:pt x="6" y="12"/>
                    <a:pt x="6" y="12"/>
                    <a:pt x="6" y="12"/>
                  </a:cubicBezTo>
                  <a:cubicBezTo>
                    <a:pt x="6" y="11"/>
                    <a:pt x="6" y="11"/>
                    <a:pt x="6" y="11"/>
                  </a:cubicBezTo>
                  <a:cubicBezTo>
                    <a:pt x="6" y="11"/>
                    <a:pt x="6" y="11"/>
                    <a:pt x="6" y="11"/>
                  </a:cubicBezTo>
                  <a:cubicBezTo>
                    <a:pt x="6" y="11"/>
                    <a:pt x="6" y="11"/>
                    <a:pt x="6" y="11"/>
                  </a:cubicBezTo>
                  <a:cubicBezTo>
                    <a:pt x="3" y="11"/>
                    <a:pt x="1" y="9"/>
                    <a:pt x="1" y="6"/>
                  </a:cubicBezTo>
                  <a:cubicBezTo>
                    <a:pt x="1" y="4"/>
                    <a:pt x="3" y="2"/>
                    <a:pt x="6" y="2"/>
                  </a:cubicBezTo>
                  <a:cubicBezTo>
                    <a:pt x="6" y="2"/>
                    <a:pt x="6" y="2"/>
                    <a:pt x="6" y="2"/>
                  </a:cubicBezTo>
                  <a:cubicBezTo>
                    <a:pt x="6" y="0"/>
                    <a:pt x="6" y="0"/>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7" name="Freeform: Shape 237"/>
            <p:cNvSpPr>
              <a:spLocks/>
            </p:cNvSpPr>
            <p:nvPr/>
          </p:nvSpPr>
          <p:spPr bwMode="auto">
            <a:xfrm flipH="1">
              <a:off x="2200796" y="3830806"/>
              <a:ext cx="120355" cy="120352"/>
            </a:xfrm>
            <a:custGeom>
              <a:avLst/>
              <a:gdLst>
                <a:gd name="T0" fmla="*/ 46 w 56"/>
                <a:gd name="T1" fmla="*/ 41 h 59"/>
                <a:gd name="T2" fmla="*/ 50 w 56"/>
                <a:gd name="T3" fmla="*/ 39 h 59"/>
                <a:gd name="T4" fmla="*/ 55 w 56"/>
                <a:gd name="T5" fmla="*/ 37 h 59"/>
                <a:gd name="T6" fmla="*/ 55 w 56"/>
                <a:gd name="T7" fmla="*/ 30 h 59"/>
                <a:gd name="T8" fmla="*/ 54 w 56"/>
                <a:gd name="T9" fmla="*/ 17 h 59"/>
                <a:gd name="T10" fmla="*/ 42 w 56"/>
                <a:gd name="T11" fmla="*/ 28 h 59"/>
                <a:gd name="T12" fmla="*/ 37 w 56"/>
                <a:gd name="T13" fmla="*/ 32 h 59"/>
                <a:gd name="T14" fmla="*/ 37 w 56"/>
                <a:gd name="T15" fmla="*/ 28 h 59"/>
                <a:gd name="T16" fmla="*/ 42 w 56"/>
                <a:gd name="T17" fmla="*/ 20 h 59"/>
                <a:gd name="T18" fmla="*/ 38 w 56"/>
                <a:gd name="T19" fmla="*/ 12 h 59"/>
                <a:gd name="T20" fmla="*/ 28 w 56"/>
                <a:gd name="T21" fmla="*/ 0 h 59"/>
                <a:gd name="T22" fmla="*/ 28 w 56"/>
                <a:gd name="T23" fmla="*/ 0 h 59"/>
                <a:gd name="T24" fmla="*/ 28 w 56"/>
                <a:gd name="T25" fmla="*/ 0 h 59"/>
                <a:gd name="T26" fmla="*/ 28 w 56"/>
                <a:gd name="T27" fmla="*/ 0 h 59"/>
                <a:gd name="T28" fmla="*/ 28 w 56"/>
                <a:gd name="T29" fmla="*/ 0 h 59"/>
                <a:gd name="T30" fmla="*/ 18 w 56"/>
                <a:gd name="T31" fmla="*/ 12 h 59"/>
                <a:gd name="T32" fmla="*/ 14 w 56"/>
                <a:gd name="T33" fmla="*/ 20 h 59"/>
                <a:gd name="T34" fmla="*/ 18 w 56"/>
                <a:gd name="T35" fmla="*/ 28 h 59"/>
                <a:gd name="T36" fmla="*/ 19 w 56"/>
                <a:gd name="T37" fmla="*/ 32 h 59"/>
                <a:gd name="T38" fmla="*/ 14 w 56"/>
                <a:gd name="T39" fmla="*/ 28 h 59"/>
                <a:gd name="T40" fmla="*/ 2 w 56"/>
                <a:gd name="T41" fmla="*/ 17 h 59"/>
                <a:gd name="T42" fmla="*/ 1 w 56"/>
                <a:gd name="T43" fmla="*/ 30 h 59"/>
                <a:gd name="T44" fmla="*/ 1 w 56"/>
                <a:gd name="T45" fmla="*/ 37 h 59"/>
                <a:gd name="T46" fmla="*/ 6 w 56"/>
                <a:gd name="T47" fmla="*/ 39 h 59"/>
                <a:gd name="T48" fmla="*/ 10 w 56"/>
                <a:gd name="T49" fmla="*/ 41 h 59"/>
                <a:gd name="T50" fmla="*/ 9 w 56"/>
                <a:gd name="T51" fmla="*/ 44 h 59"/>
                <a:gd name="T52" fmla="*/ 1 w 56"/>
                <a:gd name="T53" fmla="*/ 41 h 59"/>
                <a:gd name="T54" fmla="*/ 13 w 56"/>
                <a:gd name="T55" fmla="*/ 58 h 59"/>
                <a:gd name="T56" fmla="*/ 19 w 56"/>
                <a:gd name="T57" fmla="*/ 57 h 59"/>
                <a:gd name="T58" fmla="*/ 25 w 56"/>
                <a:gd name="T59" fmla="*/ 53 h 59"/>
                <a:gd name="T60" fmla="*/ 27 w 56"/>
                <a:gd name="T61" fmla="*/ 53 h 59"/>
                <a:gd name="T62" fmla="*/ 27 w 56"/>
                <a:gd name="T63" fmla="*/ 50 h 59"/>
                <a:gd name="T64" fmla="*/ 28 w 56"/>
                <a:gd name="T65" fmla="*/ 26 h 59"/>
                <a:gd name="T66" fmla="*/ 29 w 56"/>
                <a:gd name="T67" fmla="*/ 50 h 59"/>
                <a:gd name="T68" fmla="*/ 29 w 56"/>
                <a:gd name="T69" fmla="*/ 53 h 59"/>
                <a:gd name="T70" fmla="*/ 31 w 56"/>
                <a:gd name="T71" fmla="*/ 53 h 59"/>
                <a:gd name="T72" fmla="*/ 37 w 56"/>
                <a:gd name="T73" fmla="*/ 57 h 59"/>
                <a:gd name="T74" fmla="*/ 43 w 56"/>
                <a:gd name="T75" fmla="*/ 58 h 59"/>
                <a:gd name="T76" fmla="*/ 55 w 56"/>
                <a:gd name="T77" fmla="*/ 41 h 59"/>
                <a:gd name="T78" fmla="*/ 47 w 56"/>
                <a:gd name="T79" fmla="*/ 44 h 59"/>
                <a:gd name="T80" fmla="*/ 46 w 56"/>
                <a:gd name="T81" fmla="*/ 4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59">
                  <a:moveTo>
                    <a:pt x="46" y="41"/>
                  </a:moveTo>
                  <a:cubicBezTo>
                    <a:pt x="47" y="40"/>
                    <a:pt x="49" y="39"/>
                    <a:pt x="50" y="39"/>
                  </a:cubicBezTo>
                  <a:cubicBezTo>
                    <a:pt x="52" y="38"/>
                    <a:pt x="53" y="38"/>
                    <a:pt x="55" y="37"/>
                  </a:cubicBezTo>
                  <a:cubicBezTo>
                    <a:pt x="55" y="35"/>
                    <a:pt x="56" y="32"/>
                    <a:pt x="55" y="30"/>
                  </a:cubicBezTo>
                  <a:cubicBezTo>
                    <a:pt x="55" y="26"/>
                    <a:pt x="54" y="22"/>
                    <a:pt x="54" y="17"/>
                  </a:cubicBezTo>
                  <a:cubicBezTo>
                    <a:pt x="49" y="20"/>
                    <a:pt x="43" y="22"/>
                    <a:pt x="42" y="28"/>
                  </a:cubicBezTo>
                  <a:cubicBezTo>
                    <a:pt x="41" y="30"/>
                    <a:pt x="39" y="33"/>
                    <a:pt x="37" y="32"/>
                  </a:cubicBezTo>
                  <a:cubicBezTo>
                    <a:pt x="36" y="31"/>
                    <a:pt x="37" y="29"/>
                    <a:pt x="37" y="28"/>
                  </a:cubicBezTo>
                  <a:cubicBezTo>
                    <a:pt x="39" y="25"/>
                    <a:pt x="42" y="23"/>
                    <a:pt x="42" y="20"/>
                  </a:cubicBezTo>
                  <a:cubicBezTo>
                    <a:pt x="42" y="17"/>
                    <a:pt x="40" y="14"/>
                    <a:pt x="38" y="12"/>
                  </a:cubicBezTo>
                  <a:cubicBezTo>
                    <a:pt x="35" y="8"/>
                    <a:pt x="31" y="5"/>
                    <a:pt x="28" y="0"/>
                  </a:cubicBezTo>
                  <a:cubicBezTo>
                    <a:pt x="28" y="0"/>
                    <a:pt x="28" y="0"/>
                    <a:pt x="28" y="0"/>
                  </a:cubicBezTo>
                  <a:cubicBezTo>
                    <a:pt x="28" y="0"/>
                    <a:pt x="28" y="0"/>
                    <a:pt x="28" y="0"/>
                  </a:cubicBezTo>
                  <a:cubicBezTo>
                    <a:pt x="28" y="0"/>
                    <a:pt x="28" y="0"/>
                    <a:pt x="28" y="0"/>
                  </a:cubicBezTo>
                  <a:cubicBezTo>
                    <a:pt x="28" y="0"/>
                    <a:pt x="28" y="0"/>
                    <a:pt x="28" y="0"/>
                  </a:cubicBezTo>
                  <a:cubicBezTo>
                    <a:pt x="25" y="5"/>
                    <a:pt x="21" y="8"/>
                    <a:pt x="18" y="12"/>
                  </a:cubicBezTo>
                  <a:cubicBezTo>
                    <a:pt x="16" y="14"/>
                    <a:pt x="14" y="17"/>
                    <a:pt x="14" y="20"/>
                  </a:cubicBezTo>
                  <a:cubicBezTo>
                    <a:pt x="14" y="23"/>
                    <a:pt x="17" y="25"/>
                    <a:pt x="18" y="28"/>
                  </a:cubicBezTo>
                  <a:cubicBezTo>
                    <a:pt x="19" y="29"/>
                    <a:pt x="20" y="31"/>
                    <a:pt x="19" y="32"/>
                  </a:cubicBezTo>
                  <a:cubicBezTo>
                    <a:pt x="16" y="33"/>
                    <a:pt x="15" y="30"/>
                    <a:pt x="14" y="28"/>
                  </a:cubicBezTo>
                  <a:cubicBezTo>
                    <a:pt x="13" y="22"/>
                    <a:pt x="7" y="20"/>
                    <a:pt x="2" y="17"/>
                  </a:cubicBezTo>
                  <a:cubicBezTo>
                    <a:pt x="2" y="22"/>
                    <a:pt x="1" y="26"/>
                    <a:pt x="1" y="30"/>
                  </a:cubicBezTo>
                  <a:cubicBezTo>
                    <a:pt x="0" y="32"/>
                    <a:pt x="1" y="35"/>
                    <a:pt x="1" y="37"/>
                  </a:cubicBezTo>
                  <a:cubicBezTo>
                    <a:pt x="3" y="38"/>
                    <a:pt x="4" y="38"/>
                    <a:pt x="6" y="39"/>
                  </a:cubicBezTo>
                  <a:cubicBezTo>
                    <a:pt x="7" y="39"/>
                    <a:pt x="9" y="40"/>
                    <a:pt x="10" y="41"/>
                  </a:cubicBezTo>
                  <a:cubicBezTo>
                    <a:pt x="11" y="42"/>
                    <a:pt x="11" y="44"/>
                    <a:pt x="9" y="44"/>
                  </a:cubicBezTo>
                  <a:cubicBezTo>
                    <a:pt x="6" y="43"/>
                    <a:pt x="4" y="40"/>
                    <a:pt x="1" y="41"/>
                  </a:cubicBezTo>
                  <a:cubicBezTo>
                    <a:pt x="2" y="48"/>
                    <a:pt x="6" y="55"/>
                    <a:pt x="13" y="58"/>
                  </a:cubicBezTo>
                  <a:cubicBezTo>
                    <a:pt x="16" y="59"/>
                    <a:pt x="17" y="59"/>
                    <a:pt x="19" y="57"/>
                  </a:cubicBezTo>
                  <a:cubicBezTo>
                    <a:pt x="21" y="56"/>
                    <a:pt x="22" y="54"/>
                    <a:pt x="25" y="53"/>
                  </a:cubicBezTo>
                  <a:cubicBezTo>
                    <a:pt x="26" y="53"/>
                    <a:pt x="26" y="54"/>
                    <a:pt x="27" y="53"/>
                  </a:cubicBezTo>
                  <a:cubicBezTo>
                    <a:pt x="27" y="52"/>
                    <a:pt x="27" y="51"/>
                    <a:pt x="27" y="50"/>
                  </a:cubicBezTo>
                  <a:cubicBezTo>
                    <a:pt x="27" y="41"/>
                    <a:pt x="28" y="36"/>
                    <a:pt x="28" y="26"/>
                  </a:cubicBezTo>
                  <a:cubicBezTo>
                    <a:pt x="28" y="36"/>
                    <a:pt x="29" y="41"/>
                    <a:pt x="29" y="50"/>
                  </a:cubicBezTo>
                  <a:cubicBezTo>
                    <a:pt x="29" y="51"/>
                    <a:pt x="29" y="52"/>
                    <a:pt x="29" y="53"/>
                  </a:cubicBezTo>
                  <a:cubicBezTo>
                    <a:pt x="29" y="54"/>
                    <a:pt x="30" y="53"/>
                    <a:pt x="31" y="53"/>
                  </a:cubicBezTo>
                  <a:cubicBezTo>
                    <a:pt x="34" y="54"/>
                    <a:pt x="35" y="56"/>
                    <a:pt x="37" y="57"/>
                  </a:cubicBezTo>
                  <a:cubicBezTo>
                    <a:pt x="39" y="59"/>
                    <a:pt x="40" y="59"/>
                    <a:pt x="43" y="58"/>
                  </a:cubicBezTo>
                  <a:cubicBezTo>
                    <a:pt x="50" y="55"/>
                    <a:pt x="54" y="48"/>
                    <a:pt x="55" y="41"/>
                  </a:cubicBezTo>
                  <a:cubicBezTo>
                    <a:pt x="52" y="40"/>
                    <a:pt x="50" y="43"/>
                    <a:pt x="47" y="44"/>
                  </a:cubicBezTo>
                  <a:cubicBezTo>
                    <a:pt x="45" y="44"/>
                    <a:pt x="45" y="42"/>
                    <a:pt x="46" y="4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8" name="Rectangle 238"/>
            <p:cNvSpPr>
              <a:spLocks/>
            </p:cNvSpPr>
            <p:nvPr/>
          </p:nvSpPr>
          <p:spPr bwMode="auto">
            <a:xfrm flipH="1">
              <a:off x="2256415" y="3943422"/>
              <a:ext cx="9118" cy="361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29" name="Freeform: Shape 239"/>
            <p:cNvSpPr>
              <a:spLocks/>
            </p:cNvSpPr>
            <p:nvPr/>
          </p:nvSpPr>
          <p:spPr bwMode="auto">
            <a:xfrm flipH="1">
              <a:off x="1745818" y="3444819"/>
              <a:ext cx="31913" cy="38685"/>
            </a:xfrm>
            <a:custGeom>
              <a:avLst/>
              <a:gdLst>
                <a:gd name="T0" fmla="*/ 0 w 15"/>
                <a:gd name="T1" fmla="*/ 0 h 19"/>
                <a:gd name="T2" fmla="*/ 6 w 15"/>
                <a:gd name="T3" fmla="*/ 19 h 19"/>
                <a:gd name="T4" fmla="*/ 15 w 15"/>
                <a:gd name="T5" fmla="*/ 0 h 19"/>
                <a:gd name="T6" fmla="*/ 0 w 15"/>
                <a:gd name="T7" fmla="*/ 0 h 19"/>
              </a:gdLst>
              <a:ahLst/>
              <a:cxnLst>
                <a:cxn ang="0">
                  <a:pos x="T0" y="T1"/>
                </a:cxn>
                <a:cxn ang="0">
                  <a:pos x="T2" y="T3"/>
                </a:cxn>
                <a:cxn ang="0">
                  <a:pos x="T4" y="T5"/>
                </a:cxn>
                <a:cxn ang="0">
                  <a:pos x="T6" y="T7"/>
                </a:cxn>
              </a:cxnLst>
              <a:rect l="0" t="0" r="r" b="b"/>
              <a:pathLst>
                <a:path w="15" h="19">
                  <a:moveTo>
                    <a:pt x="0" y="0"/>
                  </a:moveTo>
                  <a:cubicBezTo>
                    <a:pt x="0" y="8"/>
                    <a:pt x="3" y="15"/>
                    <a:pt x="6" y="19"/>
                  </a:cubicBezTo>
                  <a:cubicBezTo>
                    <a:pt x="11" y="14"/>
                    <a:pt x="15" y="8"/>
                    <a:pt x="15" y="0"/>
                  </a:cubicBez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0" name="Freeform: Shape 240"/>
            <p:cNvSpPr>
              <a:spLocks/>
            </p:cNvSpPr>
            <p:nvPr/>
          </p:nvSpPr>
          <p:spPr bwMode="auto">
            <a:xfrm flipH="1">
              <a:off x="1745818" y="3395819"/>
              <a:ext cx="31913" cy="38685"/>
            </a:xfrm>
            <a:custGeom>
              <a:avLst/>
              <a:gdLst>
                <a:gd name="T0" fmla="*/ 6 w 15"/>
                <a:gd name="T1" fmla="*/ 0 h 19"/>
                <a:gd name="T2" fmla="*/ 0 w 15"/>
                <a:gd name="T3" fmla="*/ 19 h 19"/>
                <a:gd name="T4" fmla="*/ 15 w 15"/>
                <a:gd name="T5" fmla="*/ 19 h 19"/>
                <a:gd name="T6" fmla="*/ 6 w 15"/>
                <a:gd name="T7" fmla="*/ 0 h 19"/>
              </a:gdLst>
              <a:ahLst/>
              <a:cxnLst>
                <a:cxn ang="0">
                  <a:pos x="T0" y="T1"/>
                </a:cxn>
                <a:cxn ang="0">
                  <a:pos x="T2" y="T3"/>
                </a:cxn>
                <a:cxn ang="0">
                  <a:pos x="T4" y="T5"/>
                </a:cxn>
                <a:cxn ang="0">
                  <a:pos x="T6" y="T7"/>
                </a:cxn>
              </a:cxnLst>
              <a:rect l="0" t="0" r="r" b="b"/>
              <a:pathLst>
                <a:path w="15" h="19">
                  <a:moveTo>
                    <a:pt x="6" y="0"/>
                  </a:moveTo>
                  <a:cubicBezTo>
                    <a:pt x="3" y="5"/>
                    <a:pt x="0" y="11"/>
                    <a:pt x="0" y="19"/>
                  </a:cubicBezTo>
                  <a:cubicBezTo>
                    <a:pt x="15" y="19"/>
                    <a:pt x="15" y="19"/>
                    <a:pt x="15" y="19"/>
                  </a:cubicBezTo>
                  <a:cubicBezTo>
                    <a:pt x="15" y="11"/>
                    <a:pt x="11" y="5"/>
                    <a:pt x="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1" name="Freeform: Shape 241"/>
            <p:cNvSpPr>
              <a:spLocks/>
            </p:cNvSpPr>
            <p:nvPr/>
          </p:nvSpPr>
          <p:spPr bwMode="auto">
            <a:xfrm flipH="1">
              <a:off x="1773172" y="3379485"/>
              <a:ext cx="30089" cy="55018"/>
            </a:xfrm>
            <a:custGeom>
              <a:avLst/>
              <a:gdLst>
                <a:gd name="T0" fmla="*/ 0 w 14"/>
                <a:gd name="T1" fmla="*/ 0 h 27"/>
                <a:gd name="T2" fmla="*/ 0 w 14"/>
                <a:gd name="T3" fmla="*/ 27 h 27"/>
                <a:gd name="T4" fmla="*/ 7 w 14"/>
                <a:gd name="T5" fmla="*/ 27 h 27"/>
                <a:gd name="T6" fmla="*/ 14 w 14"/>
                <a:gd name="T7" fmla="*/ 5 h 27"/>
                <a:gd name="T8" fmla="*/ 0 w 14"/>
                <a:gd name="T9" fmla="*/ 0 h 27"/>
              </a:gdLst>
              <a:ahLst/>
              <a:cxnLst>
                <a:cxn ang="0">
                  <a:pos x="T0" y="T1"/>
                </a:cxn>
                <a:cxn ang="0">
                  <a:pos x="T2" y="T3"/>
                </a:cxn>
                <a:cxn ang="0">
                  <a:pos x="T4" y="T5"/>
                </a:cxn>
                <a:cxn ang="0">
                  <a:pos x="T6" y="T7"/>
                </a:cxn>
                <a:cxn ang="0">
                  <a:pos x="T8" y="T9"/>
                </a:cxn>
              </a:cxnLst>
              <a:rect l="0" t="0" r="r" b="b"/>
              <a:pathLst>
                <a:path w="14" h="27">
                  <a:moveTo>
                    <a:pt x="0" y="0"/>
                  </a:moveTo>
                  <a:cubicBezTo>
                    <a:pt x="0" y="27"/>
                    <a:pt x="0" y="27"/>
                    <a:pt x="0" y="27"/>
                  </a:cubicBezTo>
                  <a:cubicBezTo>
                    <a:pt x="7" y="27"/>
                    <a:pt x="7" y="27"/>
                    <a:pt x="7" y="27"/>
                  </a:cubicBezTo>
                  <a:cubicBezTo>
                    <a:pt x="7" y="18"/>
                    <a:pt x="10" y="10"/>
                    <a:pt x="14" y="5"/>
                  </a:cubicBezTo>
                  <a:cubicBezTo>
                    <a:pt x="10" y="2"/>
                    <a:pt x="5"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2" name="Freeform: Shape 242"/>
            <p:cNvSpPr>
              <a:spLocks/>
            </p:cNvSpPr>
            <p:nvPr/>
          </p:nvSpPr>
          <p:spPr bwMode="auto">
            <a:xfrm flipH="1">
              <a:off x="1814202" y="3444819"/>
              <a:ext cx="30089" cy="55018"/>
            </a:xfrm>
            <a:custGeom>
              <a:avLst/>
              <a:gdLst>
                <a:gd name="T0" fmla="*/ 14 w 14"/>
                <a:gd name="T1" fmla="*/ 27 h 27"/>
                <a:gd name="T2" fmla="*/ 14 w 14"/>
                <a:gd name="T3" fmla="*/ 0 h 27"/>
                <a:gd name="T4" fmla="*/ 7 w 14"/>
                <a:gd name="T5" fmla="*/ 0 h 27"/>
                <a:gd name="T6" fmla="*/ 0 w 14"/>
                <a:gd name="T7" fmla="*/ 22 h 27"/>
                <a:gd name="T8" fmla="*/ 14 w 14"/>
                <a:gd name="T9" fmla="*/ 27 h 27"/>
              </a:gdLst>
              <a:ahLst/>
              <a:cxnLst>
                <a:cxn ang="0">
                  <a:pos x="T0" y="T1"/>
                </a:cxn>
                <a:cxn ang="0">
                  <a:pos x="T2" y="T3"/>
                </a:cxn>
                <a:cxn ang="0">
                  <a:pos x="T4" y="T5"/>
                </a:cxn>
                <a:cxn ang="0">
                  <a:pos x="T6" y="T7"/>
                </a:cxn>
                <a:cxn ang="0">
                  <a:pos x="T8" y="T9"/>
                </a:cxn>
              </a:cxnLst>
              <a:rect l="0" t="0" r="r" b="b"/>
              <a:pathLst>
                <a:path w="14" h="27">
                  <a:moveTo>
                    <a:pt x="14" y="27"/>
                  </a:moveTo>
                  <a:cubicBezTo>
                    <a:pt x="14" y="0"/>
                    <a:pt x="14" y="0"/>
                    <a:pt x="14" y="0"/>
                  </a:cubicBezTo>
                  <a:cubicBezTo>
                    <a:pt x="7" y="0"/>
                    <a:pt x="7" y="0"/>
                    <a:pt x="7" y="0"/>
                  </a:cubicBezTo>
                  <a:cubicBezTo>
                    <a:pt x="7" y="9"/>
                    <a:pt x="4" y="17"/>
                    <a:pt x="0" y="22"/>
                  </a:cubicBezTo>
                  <a:cubicBezTo>
                    <a:pt x="4" y="25"/>
                    <a:pt x="9" y="27"/>
                    <a:pt x="14"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3" name="Freeform: Shape 243"/>
            <p:cNvSpPr>
              <a:spLocks/>
            </p:cNvSpPr>
            <p:nvPr/>
          </p:nvSpPr>
          <p:spPr bwMode="auto">
            <a:xfrm flipH="1">
              <a:off x="1814202" y="3379485"/>
              <a:ext cx="30089" cy="55018"/>
            </a:xfrm>
            <a:custGeom>
              <a:avLst/>
              <a:gdLst>
                <a:gd name="T0" fmla="*/ 7 w 14"/>
                <a:gd name="T1" fmla="*/ 27 h 27"/>
                <a:gd name="T2" fmla="*/ 14 w 14"/>
                <a:gd name="T3" fmla="*/ 27 h 27"/>
                <a:gd name="T4" fmla="*/ 14 w 14"/>
                <a:gd name="T5" fmla="*/ 0 h 27"/>
                <a:gd name="T6" fmla="*/ 0 w 14"/>
                <a:gd name="T7" fmla="*/ 5 h 27"/>
                <a:gd name="T8" fmla="*/ 7 w 14"/>
                <a:gd name="T9" fmla="*/ 27 h 27"/>
              </a:gdLst>
              <a:ahLst/>
              <a:cxnLst>
                <a:cxn ang="0">
                  <a:pos x="T0" y="T1"/>
                </a:cxn>
                <a:cxn ang="0">
                  <a:pos x="T2" y="T3"/>
                </a:cxn>
                <a:cxn ang="0">
                  <a:pos x="T4" y="T5"/>
                </a:cxn>
                <a:cxn ang="0">
                  <a:pos x="T6" y="T7"/>
                </a:cxn>
                <a:cxn ang="0">
                  <a:pos x="T8" y="T9"/>
                </a:cxn>
              </a:cxnLst>
              <a:rect l="0" t="0" r="r" b="b"/>
              <a:pathLst>
                <a:path w="14" h="27">
                  <a:moveTo>
                    <a:pt x="7" y="27"/>
                  </a:moveTo>
                  <a:cubicBezTo>
                    <a:pt x="14" y="27"/>
                    <a:pt x="14" y="27"/>
                    <a:pt x="14" y="27"/>
                  </a:cubicBezTo>
                  <a:cubicBezTo>
                    <a:pt x="14" y="0"/>
                    <a:pt x="14" y="0"/>
                    <a:pt x="14" y="0"/>
                  </a:cubicBezTo>
                  <a:cubicBezTo>
                    <a:pt x="9" y="0"/>
                    <a:pt x="4" y="2"/>
                    <a:pt x="0" y="5"/>
                  </a:cubicBezTo>
                  <a:cubicBezTo>
                    <a:pt x="4" y="10"/>
                    <a:pt x="7" y="18"/>
                    <a:pt x="7" y="2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4" name="Freeform: Shape 244"/>
            <p:cNvSpPr>
              <a:spLocks/>
            </p:cNvSpPr>
            <p:nvPr/>
          </p:nvSpPr>
          <p:spPr bwMode="auto">
            <a:xfrm flipH="1">
              <a:off x="1840643" y="3444819"/>
              <a:ext cx="31913" cy="38685"/>
            </a:xfrm>
            <a:custGeom>
              <a:avLst/>
              <a:gdLst>
                <a:gd name="T0" fmla="*/ 10 w 15"/>
                <a:gd name="T1" fmla="*/ 19 h 19"/>
                <a:gd name="T2" fmla="*/ 15 w 15"/>
                <a:gd name="T3" fmla="*/ 0 h 19"/>
                <a:gd name="T4" fmla="*/ 0 w 15"/>
                <a:gd name="T5" fmla="*/ 0 h 19"/>
                <a:gd name="T6" fmla="*/ 10 w 15"/>
                <a:gd name="T7" fmla="*/ 19 h 19"/>
              </a:gdLst>
              <a:ahLst/>
              <a:cxnLst>
                <a:cxn ang="0">
                  <a:pos x="T0" y="T1"/>
                </a:cxn>
                <a:cxn ang="0">
                  <a:pos x="T2" y="T3"/>
                </a:cxn>
                <a:cxn ang="0">
                  <a:pos x="T4" y="T5"/>
                </a:cxn>
                <a:cxn ang="0">
                  <a:pos x="T6" y="T7"/>
                </a:cxn>
              </a:cxnLst>
              <a:rect l="0" t="0" r="r" b="b"/>
              <a:pathLst>
                <a:path w="15" h="19">
                  <a:moveTo>
                    <a:pt x="10" y="19"/>
                  </a:moveTo>
                  <a:cubicBezTo>
                    <a:pt x="13" y="14"/>
                    <a:pt x="15" y="8"/>
                    <a:pt x="15" y="0"/>
                  </a:cubicBezTo>
                  <a:cubicBezTo>
                    <a:pt x="0" y="0"/>
                    <a:pt x="0" y="0"/>
                    <a:pt x="0" y="0"/>
                  </a:cubicBezTo>
                  <a:cubicBezTo>
                    <a:pt x="1" y="8"/>
                    <a:pt x="4" y="14"/>
                    <a:pt x="10" y="1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5" name="Freeform: Shape 245"/>
            <p:cNvSpPr>
              <a:spLocks/>
            </p:cNvSpPr>
            <p:nvPr/>
          </p:nvSpPr>
          <p:spPr bwMode="auto">
            <a:xfrm flipH="1">
              <a:off x="1840643" y="3395819"/>
              <a:ext cx="31913" cy="38685"/>
            </a:xfrm>
            <a:custGeom>
              <a:avLst/>
              <a:gdLst>
                <a:gd name="T0" fmla="*/ 10 w 15"/>
                <a:gd name="T1" fmla="*/ 0 h 19"/>
                <a:gd name="T2" fmla="*/ 0 w 15"/>
                <a:gd name="T3" fmla="*/ 19 h 19"/>
                <a:gd name="T4" fmla="*/ 15 w 15"/>
                <a:gd name="T5" fmla="*/ 19 h 19"/>
                <a:gd name="T6" fmla="*/ 10 w 15"/>
                <a:gd name="T7" fmla="*/ 0 h 19"/>
              </a:gdLst>
              <a:ahLst/>
              <a:cxnLst>
                <a:cxn ang="0">
                  <a:pos x="T0" y="T1"/>
                </a:cxn>
                <a:cxn ang="0">
                  <a:pos x="T2" y="T3"/>
                </a:cxn>
                <a:cxn ang="0">
                  <a:pos x="T4" y="T5"/>
                </a:cxn>
                <a:cxn ang="0">
                  <a:pos x="T6" y="T7"/>
                </a:cxn>
              </a:cxnLst>
              <a:rect l="0" t="0" r="r" b="b"/>
              <a:pathLst>
                <a:path w="15" h="19">
                  <a:moveTo>
                    <a:pt x="10" y="0"/>
                  </a:moveTo>
                  <a:cubicBezTo>
                    <a:pt x="4" y="5"/>
                    <a:pt x="1" y="12"/>
                    <a:pt x="0" y="19"/>
                  </a:cubicBezTo>
                  <a:cubicBezTo>
                    <a:pt x="15" y="19"/>
                    <a:pt x="15" y="19"/>
                    <a:pt x="15" y="19"/>
                  </a:cubicBezTo>
                  <a:cubicBezTo>
                    <a:pt x="15" y="11"/>
                    <a:pt x="13" y="5"/>
                    <a:pt x="1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6" name="Freeform: Shape 246"/>
            <p:cNvSpPr>
              <a:spLocks/>
            </p:cNvSpPr>
            <p:nvPr/>
          </p:nvSpPr>
          <p:spPr bwMode="auto">
            <a:xfrm flipH="1">
              <a:off x="1773172" y="3444819"/>
              <a:ext cx="30089" cy="55018"/>
            </a:xfrm>
            <a:custGeom>
              <a:avLst/>
              <a:gdLst>
                <a:gd name="T0" fmla="*/ 0 w 14"/>
                <a:gd name="T1" fmla="*/ 27 h 27"/>
                <a:gd name="T2" fmla="*/ 14 w 14"/>
                <a:gd name="T3" fmla="*/ 22 h 27"/>
                <a:gd name="T4" fmla="*/ 7 w 14"/>
                <a:gd name="T5" fmla="*/ 0 h 27"/>
                <a:gd name="T6" fmla="*/ 0 w 14"/>
                <a:gd name="T7" fmla="*/ 0 h 27"/>
                <a:gd name="T8" fmla="*/ 0 w 14"/>
                <a:gd name="T9" fmla="*/ 27 h 27"/>
              </a:gdLst>
              <a:ahLst/>
              <a:cxnLst>
                <a:cxn ang="0">
                  <a:pos x="T0" y="T1"/>
                </a:cxn>
                <a:cxn ang="0">
                  <a:pos x="T2" y="T3"/>
                </a:cxn>
                <a:cxn ang="0">
                  <a:pos x="T4" y="T5"/>
                </a:cxn>
                <a:cxn ang="0">
                  <a:pos x="T6" y="T7"/>
                </a:cxn>
                <a:cxn ang="0">
                  <a:pos x="T8" y="T9"/>
                </a:cxn>
              </a:cxnLst>
              <a:rect l="0" t="0" r="r" b="b"/>
              <a:pathLst>
                <a:path w="14" h="27">
                  <a:moveTo>
                    <a:pt x="0" y="27"/>
                  </a:moveTo>
                  <a:cubicBezTo>
                    <a:pt x="5" y="27"/>
                    <a:pt x="10" y="25"/>
                    <a:pt x="14" y="22"/>
                  </a:cubicBezTo>
                  <a:cubicBezTo>
                    <a:pt x="10" y="17"/>
                    <a:pt x="7" y="9"/>
                    <a:pt x="7" y="0"/>
                  </a:cubicBezTo>
                  <a:cubicBezTo>
                    <a:pt x="0" y="0"/>
                    <a:pt x="0" y="0"/>
                    <a:pt x="0" y="0"/>
                  </a:cubicBez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7" name="Freeform: Shape 247"/>
            <p:cNvSpPr>
              <a:spLocks/>
            </p:cNvSpPr>
            <p:nvPr/>
          </p:nvSpPr>
          <p:spPr bwMode="auto">
            <a:xfrm flipH="1">
              <a:off x="1766789" y="1647274"/>
              <a:ext cx="170503" cy="160756"/>
            </a:xfrm>
            <a:custGeom>
              <a:avLst/>
              <a:gdLst>
                <a:gd name="T0" fmla="*/ 40 w 79"/>
                <a:gd name="T1" fmla="*/ 79 h 79"/>
                <a:gd name="T2" fmla="*/ 79 w 79"/>
                <a:gd name="T3" fmla="*/ 40 h 79"/>
                <a:gd name="T4" fmla="*/ 40 w 79"/>
                <a:gd name="T5" fmla="*/ 0 h 79"/>
                <a:gd name="T6" fmla="*/ 40 w 79"/>
                <a:gd name="T7" fmla="*/ 0 h 79"/>
                <a:gd name="T8" fmla="*/ 40 w 79"/>
                <a:gd name="T9" fmla="*/ 28 h 79"/>
                <a:gd name="T10" fmla="*/ 60 w 79"/>
                <a:gd name="T11" fmla="*/ 20 h 79"/>
                <a:gd name="T12" fmla="*/ 47 w 79"/>
                <a:gd name="T13" fmla="*/ 47 h 79"/>
                <a:gd name="T14" fmla="*/ 40 w 79"/>
                <a:gd name="T15" fmla="*/ 51 h 79"/>
                <a:gd name="T16" fmla="*/ 40 w 79"/>
                <a:gd name="T17" fmla="*/ 79 h 79"/>
                <a:gd name="T18" fmla="*/ 40 w 79"/>
                <a:gd name="T19" fmla="*/ 0 h 79"/>
                <a:gd name="T20" fmla="*/ 0 w 79"/>
                <a:gd name="T21" fmla="*/ 40 h 79"/>
                <a:gd name="T22" fmla="*/ 40 w 79"/>
                <a:gd name="T23" fmla="*/ 79 h 79"/>
                <a:gd name="T24" fmla="*/ 40 w 79"/>
                <a:gd name="T25" fmla="*/ 51 h 79"/>
                <a:gd name="T26" fmla="*/ 20 w 79"/>
                <a:gd name="T27" fmla="*/ 60 h 79"/>
                <a:gd name="T28" fmla="*/ 32 w 79"/>
                <a:gd name="T29" fmla="*/ 32 h 79"/>
                <a:gd name="T30" fmla="*/ 32 w 79"/>
                <a:gd name="T31" fmla="*/ 32 h 79"/>
                <a:gd name="T32" fmla="*/ 40 w 79"/>
                <a:gd name="T33" fmla="*/ 28 h 79"/>
                <a:gd name="T34" fmla="*/ 40 w 79"/>
                <a:gd name="T3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79">
                  <a:moveTo>
                    <a:pt x="40" y="79"/>
                  </a:moveTo>
                  <a:cubicBezTo>
                    <a:pt x="61" y="79"/>
                    <a:pt x="79" y="61"/>
                    <a:pt x="79" y="40"/>
                  </a:cubicBezTo>
                  <a:cubicBezTo>
                    <a:pt x="79" y="18"/>
                    <a:pt x="61" y="0"/>
                    <a:pt x="40" y="0"/>
                  </a:cubicBezTo>
                  <a:cubicBezTo>
                    <a:pt x="40" y="0"/>
                    <a:pt x="40" y="0"/>
                    <a:pt x="40" y="0"/>
                  </a:cubicBezTo>
                  <a:cubicBezTo>
                    <a:pt x="40" y="28"/>
                    <a:pt x="40" y="28"/>
                    <a:pt x="40" y="28"/>
                  </a:cubicBezTo>
                  <a:cubicBezTo>
                    <a:pt x="60" y="20"/>
                    <a:pt x="60" y="20"/>
                    <a:pt x="60" y="20"/>
                  </a:cubicBezTo>
                  <a:cubicBezTo>
                    <a:pt x="47" y="47"/>
                    <a:pt x="47" y="47"/>
                    <a:pt x="47" y="47"/>
                  </a:cubicBezTo>
                  <a:cubicBezTo>
                    <a:pt x="40" y="51"/>
                    <a:pt x="40" y="51"/>
                    <a:pt x="40" y="51"/>
                  </a:cubicBezTo>
                  <a:cubicBezTo>
                    <a:pt x="40" y="79"/>
                    <a:pt x="40" y="79"/>
                    <a:pt x="40" y="79"/>
                  </a:cubicBezTo>
                  <a:close/>
                  <a:moveTo>
                    <a:pt x="40" y="0"/>
                  </a:moveTo>
                  <a:cubicBezTo>
                    <a:pt x="18" y="0"/>
                    <a:pt x="0" y="18"/>
                    <a:pt x="0" y="40"/>
                  </a:cubicBezTo>
                  <a:cubicBezTo>
                    <a:pt x="0" y="61"/>
                    <a:pt x="18" y="79"/>
                    <a:pt x="40" y="79"/>
                  </a:cubicBezTo>
                  <a:cubicBezTo>
                    <a:pt x="40" y="51"/>
                    <a:pt x="40" y="51"/>
                    <a:pt x="40" y="51"/>
                  </a:cubicBezTo>
                  <a:cubicBezTo>
                    <a:pt x="20" y="60"/>
                    <a:pt x="20" y="60"/>
                    <a:pt x="20" y="60"/>
                  </a:cubicBezTo>
                  <a:cubicBezTo>
                    <a:pt x="32" y="32"/>
                    <a:pt x="32" y="32"/>
                    <a:pt x="32" y="32"/>
                  </a:cubicBezTo>
                  <a:cubicBezTo>
                    <a:pt x="32" y="32"/>
                    <a:pt x="32" y="32"/>
                    <a:pt x="32" y="32"/>
                  </a:cubicBezTo>
                  <a:cubicBezTo>
                    <a:pt x="40" y="28"/>
                    <a:pt x="40" y="28"/>
                    <a:pt x="40" y="28"/>
                  </a:cubicBezTo>
                  <a:lnTo>
                    <a:pt x="4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8" name="Oval 248"/>
            <p:cNvSpPr>
              <a:spLocks/>
            </p:cNvSpPr>
            <p:nvPr/>
          </p:nvSpPr>
          <p:spPr bwMode="auto">
            <a:xfrm flipH="1">
              <a:off x="1842467" y="1718625"/>
              <a:ext cx="19148" cy="18053"/>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9" name="Freeform: Shape 249"/>
            <p:cNvSpPr>
              <a:spLocks/>
            </p:cNvSpPr>
            <p:nvPr/>
          </p:nvSpPr>
          <p:spPr bwMode="auto">
            <a:xfrm flipH="1">
              <a:off x="3266666" y="4870133"/>
              <a:ext cx="137679" cy="65334"/>
            </a:xfrm>
            <a:custGeom>
              <a:avLst/>
              <a:gdLst>
                <a:gd name="T0" fmla="*/ 55 w 64"/>
                <a:gd name="T1" fmla="*/ 23 h 32"/>
                <a:gd name="T2" fmla="*/ 64 w 64"/>
                <a:gd name="T3" fmla="*/ 12 h 32"/>
                <a:gd name="T4" fmla="*/ 55 w 64"/>
                <a:gd name="T5" fmla="*/ 1 h 32"/>
                <a:gd name="T6" fmla="*/ 55 w 64"/>
                <a:gd name="T7" fmla="*/ 6 h 32"/>
                <a:gd name="T8" fmla="*/ 59 w 64"/>
                <a:gd name="T9" fmla="*/ 12 h 32"/>
                <a:gd name="T10" fmla="*/ 55 w 64"/>
                <a:gd name="T11" fmla="*/ 18 h 32"/>
                <a:gd name="T12" fmla="*/ 55 w 64"/>
                <a:gd name="T13" fmla="*/ 23 h 32"/>
                <a:gd name="T14" fmla="*/ 27 w 64"/>
                <a:gd name="T15" fmla="*/ 32 h 32"/>
                <a:gd name="T16" fmla="*/ 48 w 64"/>
                <a:gd name="T17" fmla="*/ 22 h 32"/>
                <a:gd name="T18" fmla="*/ 53 w 64"/>
                <a:gd name="T19" fmla="*/ 23 h 32"/>
                <a:gd name="T20" fmla="*/ 55 w 64"/>
                <a:gd name="T21" fmla="*/ 23 h 32"/>
                <a:gd name="T22" fmla="*/ 55 w 64"/>
                <a:gd name="T23" fmla="*/ 18 h 32"/>
                <a:gd name="T24" fmla="*/ 53 w 64"/>
                <a:gd name="T25" fmla="*/ 18 h 32"/>
                <a:gd name="T26" fmla="*/ 51 w 64"/>
                <a:gd name="T27" fmla="*/ 18 h 32"/>
                <a:gd name="T28" fmla="*/ 54 w 64"/>
                <a:gd name="T29" fmla="*/ 5 h 32"/>
                <a:gd name="T30" fmla="*/ 54 w 64"/>
                <a:gd name="T31" fmla="*/ 5 h 32"/>
                <a:gd name="T32" fmla="*/ 54 w 64"/>
                <a:gd name="T33" fmla="*/ 5 h 32"/>
                <a:gd name="T34" fmla="*/ 55 w 64"/>
                <a:gd name="T35" fmla="*/ 6 h 32"/>
                <a:gd name="T36" fmla="*/ 55 w 64"/>
                <a:gd name="T37" fmla="*/ 1 h 32"/>
                <a:gd name="T38" fmla="*/ 53 w 64"/>
                <a:gd name="T39" fmla="*/ 0 h 32"/>
                <a:gd name="T40" fmla="*/ 53 w 64"/>
                <a:gd name="T41" fmla="*/ 0 h 32"/>
                <a:gd name="T42" fmla="*/ 1 w 64"/>
                <a:gd name="T43" fmla="*/ 0 h 32"/>
                <a:gd name="T44" fmla="*/ 0 w 64"/>
                <a:gd name="T45" fmla="*/ 5 h 32"/>
                <a:gd name="T46" fmla="*/ 27 w 64"/>
                <a:gd name="T4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32">
                  <a:moveTo>
                    <a:pt x="55" y="23"/>
                  </a:moveTo>
                  <a:cubicBezTo>
                    <a:pt x="60" y="22"/>
                    <a:pt x="64" y="17"/>
                    <a:pt x="64" y="12"/>
                  </a:cubicBezTo>
                  <a:cubicBezTo>
                    <a:pt x="64" y="6"/>
                    <a:pt x="60" y="2"/>
                    <a:pt x="55" y="1"/>
                  </a:cubicBezTo>
                  <a:cubicBezTo>
                    <a:pt x="55" y="6"/>
                    <a:pt x="55" y="6"/>
                    <a:pt x="55" y="6"/>
                  </a:cubicBezTo>
                  <a:cubicBezTo>
                    <a:pt x="57" y="7"/>
                    <a:pt x="59" y="9"/>
                    <a:pt x="59" y="12"/>
                  </a:cubicBezTo>
                  <a:cubicBezTo>
                    <a:pt x="59" y="14"/>
                    <a:pt x="57" y="17"/>
                    <a:pt x="55" y="18"/>
                  </a:cubicBezTo>
                  <a:lnTo>
                    <a:pt x="55" y="23"/>
                  </a:lnTo>
                  <a:close/>
                  <a:moveTo>
                    <a:pt x="27" y="32"/>
                  </a:moveTo>
                  <a:cubicBezTo>
                    <a:pt x="35" y="32"/>
                    <a:pt x="43" y="28"/>
                    <a:pt x="48" y="22"/>
                  </a:cubicBezTo>
                  <a:cubicBezTo>
                    <a:pt x="49" y="23"/>
                    <a:pt x="51" y="23"/>
                    <a:pt x="53" y="23"/>
                  </a:cubicBezTo>
                  <a:cubicBezTo>
                    <a:pt x="53" y="23"/>
                    <a:pt x="54" y="23"/>
                    <a:pt x="55" y="23"/>
                  </a:cubicBezTo>
                  <a:cubicBezTo>
                    <a:pt x="55" y="18"/>
                    <a:pt x="55" y="18"/>
                    <a:pt x="55" y="18"/>
                  </a:cubicBezTo>
                  <a:cubicBezTo>
                    <a:pt x="54" y="18"/>
                    <a:pt x="53" y="18"/>
                    <a:pt x="53" y="18"/>
                  </a:cubicBezTo>
                  <a:cubicBezTo>
                    <a:pt x="52" y="18"/>
                    <a:pt x="51" y="18"/>
                    <a:pt x="51" y="18"/>
                  </a:cubicBezTo>
                  <a:cubicBezTo>
                    <a:pt x="52" y="14"/>
                    <a:pt x="54" y="10"/>
                    <a:pt x="54" y="5"/>
                  </a:cubicBezTo>
                  <a:cubicBezTo>
                    <a:pt x="54" y="5"/>
                    <a:pt x="54" y="5"/>
                    <a:pt x="54" y="5"/>
                  </a:cubicBezTo>
                  <a:cubicBezTo>
                    <a:pt x="54" y="5"/>
                    <a:pt x="54" y="5"/>
                    <a:pt x="54" y="5"/>
                  </a:cubicBezTo>
                  <a:cubicBezTo>
                    <a:pt x="54" y="5"/>
                    <a:pt x="54" y="6"/>
                    <a:pt x="55" y="6"/>
                  </a:cubicBezTo>
                  <a:cubicBezTo>
                    <a:pt x="55" y="1"/>
                    <a:pt x="55" y="1"/>
                    <a:pt x="55" y="1"/>
                  </a:cubicBezTo>
                  <a:cubicBezTo>
                    <a:pt x="54" y="0"/>
                    <a:pt x="54" y="0"/>
                    <a:pt x="53" y="0"/>
                  </a:cubicBezTo>
                  <a:cubicBezTo>
                    <a:pt x="53" y="0"/>
                    <a:pt x="53" y="0"/>
                    <a:pt x="53" y="0"/>
                  </a:cubicBezTo>
                  <a:cubicBezTo>
                    <a:pt x="1" y="0"/>
                    <a:pt x="1" y="0"/>
                    <a:pt x="1" y="0"/>
                  </a:cubicBezTo>
                  <a:cubicBezTo>
                    <a:pt x="0" y="2"/>
                    <a:pt x="0" y="4"/>
                    <a:pt x="0" y="5"/>
                  </a:cubicBezTo>
                  <a:cubicBezTo>
                    <a:pt x="0" y="20"/>
                    <a:pt x="12" y="32"/>
                    <a:pt x="27" y="3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0" name="Rectangle 250"/>
            <p:cNvSpPr>
              <a:spLocks/>
            </p:cNvSpPr>
            <p:nvPr/>
          </p:nvSpPr>
          <p:spPr bwMode="auto">
            <a:xfrm flipH="1">
              <a:off x="3279430" y="4941485"/>
              <a:ext cx="124914" cy="1031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41" name="Freeform: Shape 251"/>
            <p:cNvSpPr>
              <a:spLocks/>
            </p:cNvSpPr>
            <p:nvPr/>
          </p:nvSpPr>
          <p:spPr bwMode="auto">
            <a:xfrm flipH="1">
              <a:off x="3352373" y="4813396"/>
              <a:ext cx="23706" cy="55018"/>
            </a:xfrm>
            <a:custGeom>
              <a:avLst/>
              <a:gdLst>
                <a:gd name="T0" fmla="*/ 4 w 11"/>
                <a:gd name="T1" fmla="*/ 20 h 27"/>
                <a:gd name="T2" fmla="*/ 5 w 11"/>
                <a:gd name="T3" fmla="*/ 25 h 27"/>
                <a:gd name="T4" fmla="*/ 10 w 11"/>
                <a:gd name="T5" fmla="*/ 16 h 27"/>
                <a:gd name="T6" fmla="*/ 7 w 11"/>
                <a:gd name="T7" fmla="*/ 11 h 27"/>
                <a:gd name="T8" fmla="*/ 7 w 11"/>
                <a:gd name="T9" fmla="*/ 7 h 27"/>
                <a:gd name="T10" fmla="*/ 4 w 11"/>
                <a:gd name="T11" fmla="*/ 2 h 27"/>
                <a:gd name="T12" fmla="*/ 2 w 11"/>
                <a:gd name="T13" fmla="*/ 11 h 27"/>
                <a:gd name="T14" fmla="*/ 4 w 11"/>
                <a:gd name="T15" fmla="*/ 2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7">
                  <a:moveTo>
                    <a:pt x="4" y="20"/>
                  </a:moveTo>
                  <a:cubicBezTo>
                    <a:pt x="1" y="21"/>
                    <a:pt x="2" y="27"/>
                    <a:pt x="5" y="25"/>
                  </a:cubicBezTo>
                  <a:cubicBezTo>
                    <a:pt x="9" y="24"/>
                    <a:pt x="11" y="20"/>
                    <a:pt x="10" y="16"/>
                  </a:cubicBezTo>
                  <a:cubicBezTo>
                    <a:pt x="9" y="14"/>
                    <a:pt x="8" y="13"/>
                    <a:pt x="7" y="11"/>
                  </a:cubicBezTo>
                  <a:cubicBezTo>
                    <a:pt x="7" y="10"/>
                    <a:pt x="6" y="8"/>
                    <a:pt x="7" y="7"/>
                  </a:cubicBezTo>
                  <a:cubicBezTo>
                    <a:pt x="10" y="5"/>
                    <a:pt x="7" y="0"/>
                    <a:pt x="4" y="2"/>
                  </a:cubicBezTo>
                  <a:cubicBezTo>
                    <a:pt x="1" y="4"/>
                    <a:pt x="0" y="8"/>
                    <a:pt x="2" y="11"/>
                  </a:cubicBezTo>
                  <a:cubicBezTo>
                    <a:pt x="2" y="13"/>
                    <a:pt x="6" y="19"/>
                    <a:pt x="4"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2" name="Freeform: Shape 252"/>
            <p:cNvSpPr>
              <a:spLocks/>
            </p:cNvSpPr>
            <p:nvPr/>
          </p:nvSpPr>
          <p:spPr bwMode="auto">
            <a:xfrm flipH="1">
              <a:off x="3320461" y="4813396"/>
              <a:ext cx="23706" cy="55018"/>
            </a:xfrm>
            <a:custGeom>
              <a:avLst/>
              <a:gdLst>
                <a:gd name="T0" fmla="*/ 4 w 11"/>
                <a:gd name="T1" fmla="*/ 20 h 27"/>
                <a:gd name="T2" fmla="*/ 5 w 11"/>
                <a:gd name="T3" fmla="*/ 25 h 27"/>
                <a:gd name="T4" fmla="*/ 10 w 11"/>
                <a:gd name="T5" fmla="*/ 16 h 27"/>
                <a:gd name="T6" fmla="*/ 7 w 11"/>
                <a:gd name="T7" fmla="*/ 11 h 27"/>
                <a:gd name="T8" fmla="*/ 7 w 11"/>
                <a:gd name="T9" fmla="*/ 7 h 27"/>
                <a:gd name="T10" fmla="*/ 4 w 11"/>
                <a:gd name="T11" fmla="*/ 2 h 27"/>
                <a:gd name="T12" fmla="*/ 2 w 11"/>
                <a:gd name="T13" fmla="*/ 11 h 27"/>
                <a:gd name="T14" fmla="*/ 4 w 11"/>
                <a:gd name="T15" fmla="*/ 2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7">
                  <a:moveTo>
                    <a:pt x="4" y="20"/>
                  </a:moveTo>
                  <a:cubicBezTo>
                    <a:pt x="1" y="21"/>
                    <a:pt x="2" y="27"/>
                    <a:pt x="5" y="25"/>
                  </a:cubicBezTo>
                  <a:cubicBezTo>
                    <a:pt x="9" y="24"/>
                    <a:pt x="11" y="20"/>
                    <a:pt x="10" y="16"/>
                  </a:cubicBezTo>
                  <a:cubicBezTo>
                    <a:pt x="9" y="14"/>
                    <a:pt x="8" y="13"/>
                    <a:pt x="7" y="11"/>
                  </a:cubicBezTo>
                  <a:cubicBezTo>
                    <a:pt x="7" y="10"/>
                    <a:pt x="6" y="8"/>
                    <a:pt x="7" y="7"/>
                  </a:cubicBezTo>
                  <a:cubicBezTo>
                    <a:pt x="10" y="5"/>
                    <a:pt x="7" y="0"/>
                    <a:pt x="4" y="2"/>
                  </a:cubicBezTo>
                  <a:cubicBezTo>
                    <a:pt x="1" y="4"/>
                    <a:pt x="0" y="8"/>
                    <a:pt x="2" y="11"/>
                  </a:cubicBezTo>
                  <a:cubicBezTo>
                    <a:pt x="2" y="13"/>
                    <a:pt x="6" y="19"/>
                    <a:pt x="4" y="2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3" name="Oval 253"/>
            <p:cNvSpPr>
              <a:spLocks/>
            </p:cNvSpPr>
            <p:nvPr/>
          </p:nvSpPr>
          <p:spPr bwMode="auto">
            <a:xfrm flipH="1">
              <a:off x="1436726" y="2649635"/>
              <a:ext cx="12765" cy="1461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4" name="Oval 254"/>
            <p:cNvSpPr>
              <a:spLocks/>
            </p:cNvSpPr>
            <p:nvPr/>
          </p:nvSpPr>
          <p:spPr bwMode="auto">
            <a:xfrm flipH="1">
              <a:off x="1423961" y="2635881"/>
              <a:ext cx="12765" cy="945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5" name="Oval 255"/>
            <p:cNvSpPr>
              <a:spLocks/>
            </p:cNvSpPr>
            <p:nvPr/>
          </p:nvSpPr>
          <p:spPr bwMode="auto">
            <a:xfrm flipH="1">
              <a:off x="1439461" y="2616968"/>
              <a:ext cx="8206" cy="859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6" name="Oval 256"/>
            <p:cNvSpPr>
              <a:spLocks/>
            </p:cNvSpPr>
            <p:nvPr/>
          </p:nvSpPr>
          <p:spPr bwMode="auto">
            <a:xfrm flipH="1">
              <a:off x="1436726" y="2586880"/>
              <a:ext cx="12765" cy="1375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7" name="Freeform: Shape 257"/>
            <p:cNvSpPr>
              <a:spLocks/>
            </p:cNvSpPr>
            <p:nvPr/>
          </p:nvSpPr>
          <p:spPr bwMode="auto">
            <a:xfrm flipH="1">
              <a:off x="1398431" y="2525845"/>
              <a:ext cx="72942" cy="154739"/>
            </a:xfrm>
            <a:custGeom>
              <a:avLst/>
              <a:gdLst>
                <a:gd name="T0" fmla="*/ 19 w 34"/>
                <a:gd name="T1" fmla="*/ 4 h 76"/>
                <a:gd name="T2" fmla="*/ 18 w 34"/>
                <a:gd name="T3" fmla="*/ 7 h 76"/>
                <a:gd name="T4" fmla="*/ 18 w 34"/>
                <a:gd name="T5" fmla="*/ 11 h 76"/>
                <a:gd name="T6" fmla="*/ 16 w 34"/>
                <a:gd name="T7" fmla="*/ 11 h 76"/>
                <a:gd name="T8" fmla="*/ 16 w 34"/>
                <a:gd name="T9" fmla="*/ 25 h 76"/>
                <a:gd name="T10" fmla="*/ 18 w 34"/>
                <a:gd name="T11" fmla="*/ 25 h 76"/>
                <a:gd name="T12" fmla="*/ 18 w 34"/>
                <a:gd name="T13" fmla="*/ 35 h 76"/>
                <a:gd name="T14" fmla="*/ 18 w 34"/>
                <a:gd name="T15" fmla="*/ 39 h 76"/>
                <a:gd name="T16" fmla="*/ 21 w 34"/>
                <a:gd name="T17" fmla="*/ 42 h 76"/>
                <a:gd name="T18" fmla="*/ 21 w 34"/>
                <a:gd name="T19" fmla="*/ 42 h 76"/>
                <a:gd name="T20" fmla="*/ 24 w 34"/>
                <a:gd name="T21" fmla="*/ 39 h 76"/>
                <a:gd name="T22" fmla="*/ 24 w 34"/>
                <a:gd name="T23" fmla="*/ 25 h 76"/>
                <a:gd name="T24" fmla="*/ 26 w 34"/>
                <a:gd name="T25" fmla="*/ 25 h 76"/>
                <a:gd name="T26" fmla="*/ 26 w 34"/>
                <a:gd name="T27" fmla="*/ 25 h 76"/>
                <a:gd name="T28" fmla="*/ 26 w 34"/>
                <a:gd name="T29" fmla="*/ 69 h 76"/>
                <a:gd name="T30" fmla="*/ 16 w 34"/>
                <a:gd name="T31" fmla="*/ 69 h 76"/>
                <a:gd name="T32" fmla="*/ 16 w 34"/>
                <a:gd name="T33" fmla="*/ 76 h 76"/>
                <a:gd name="T34" fmla="*/ 32 w 34"/>
                <a:gd name="T35" fmla="*/ 76 h 76"/>
                <a:gd name="T36" fmla="*/ 32 w 34"/>
                <a:gd name="T37" fmla="*/ 11 h 76"/>
                <a:gd name="T38" fmla="*/ 24 w 34"/>
                <a:gd name="T39" fmla="*/ 11 h 76"/>
                <a:gd name="T40" fmla="*/ 24 w 34"/>
                <a:gd name="T41" fmla="*/ 8 h 76"/>
                <a:gd name="T42" fmla="*/ 31 w 34"/>
                <a:gd name="T43" fmla="*/ 6 h 76"/>
                <a:gd name="T44" fmla="*/ 34 w 34"/>
                <a:gd name="T45" fmla="*/ 3 h 76"/>
                <a:gd name="T46" fmla="*/ 30 w 34"/>
                <a:gd name="T47" fmla="*/ 0 h 76"/>
                <a:gd name="T48" fmla="*/ 21 w 34"/>
                <a:gd name="T49" fmla="*/ 3 h 76"/>
                <a:gd name="T50" fmla="*/ 19 w 34"/>
                <a:gd name="T51" fmla="*/ 4 h 76"/>
                <a:gd name="T52" fmla="*/ 16 w 34"/>
                <a:gd name="T53" fmla="*/ 11 h 76"/>
                <a:gd name="T54" fmla="*/ 0 w 34"/>
                <a:gd name="T55" fmla="*/ 11 h 76"/>
                <a:gd name="T56" fmla="*/ 0 w 34"/>
                <a:gd name="T57" fmla="*/ 76 h 76"/>
                <a:gd name="T58" fmla="*/ 16 w 34"/>
                <a:gd name="T59" fmla="*/ 76 h 76"/>
                <a:gd name="T60" fmla="*/ 16 w 34"/>
                <a:gd name="T61" fmla="*/ 69 h 76"/>
                <a:gd name="T62" fmla="*/ 7 w 34"/>
                <a:gd name="T63" fmla="*/ 69 h 76"/>
                <a:gd name="T64" fmla="*/ 7 w 34"/>
                <a:gd name="T65" fmla="*/ 25 h 76"/>
                <a:gd name="T66" fmla="*/ 16 w 34"/>
                <a:gd name="T67" fmla="*/ 25 h 76"/>
                <a:gd name="T68" fmla="*/ 16 w 34"/>
                <a:gd name="T69" fmla="*/ 1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4" h="76">
                  <a:moveTo>
                    <a:pt x="19" y="4"/>
                  </a:moveTo>
                  <a:cubicBezTo>
                    <a:pt x="18" y="5"/>
                    <a:pt x="18" y="6"/>
                    <a:pt x="18" y="7"/>
                  </a:cubicBezTo>
                  <a:cubicBezTo>
                    <a:pt x="18" y="7"/>
                    <a:pt x="18" y="9"/>
                    <a:pt x="18" y="11"/>
                  </a:cubicBezTo>
                  <a:cubicBezTo>
                    <a:pt x="16" y="11"/>
                    <a:pt x="16" y="11"/>
                    <a:pt x="16" y="11"/>
                  </a:cubicBezTo>
                  <a:cubicBezTo>
                    <a:pt x="16" y="25"/>
                    <a:pt x="16" y="25"/>
                    <a:pt x="16" y="25"/>
                  </a:cubicBezTo>
                  <a:cubicBezTo>
                    <a:pt x="18" y="25"/>
                    <a:pt x="18" y="25"/>
                    <a:pt x="18" y="25"/>
                  </a:cubicBezTo>
                  <a:cubicBezTo>
                    <a:pt x="18" y="30"/>
                    <a:pt x="18" y="34"/>
                    <a:pt x="18" y="35"/>
                  </a:cubicBezTo>
                  <a:cubicBezTo>
                    <a:pt x="18" y="36"/>
                    <a:pt x="18" y="39"/>
                    <a:pt x="18" y="39"/>
                  </a:cubicBezTo>
                  <a:cubicBezTo>
                    <a:pt x="18" y="41"/>
                    <a:pt x="19" y="42"/>
                    <a:pt x="21" y="42"/>
                  </a:cubicBezTo>
                  <a:cubicBezTo>
                    <a:pt x="21" y="42"/>
                    <a:pt x="21" y="42"/>
                    <a:pt x="21" y="42"/>
                  </a:cubicBezTo>
                  <a:cubicBezTo>
                    <a:pt x="23" y="42"/>
                    <a:pt x="24" y="41"/>
                    <a:pt x="24" y="39"/>
                  </a:cubicBezTo>
                  <a:cubicBezTo>
                    <a:pt x="24" y="25"/>
                    <a:pt x="24" y="25"/>
                    <a:pt x="24" y="25"/>
                  </a:cubicBezTo>
                  <a:cubicBezTo>
                    <a:pt x="26" y="25"/>
                    <a:pt x="26" y="25"/>
                    <a:pt x="26" y="25"/>
                  </a:cubicBezTo>
                  <a:cubicBezTo>
                    <a:pt x="26" y="25"/>
                    <a:pt x="26" y="25"/>
                    <a:pt x="26" y="25"/>
                  </a:cubicBezTo>
                  <a:cubicBezTo>
                    <a:pt x="26" y="69"/>
                    <a:pt x="26" y="69"/>
                    <a:pt x="26" y="69"/>
                  </a:cubicBezTo>
                  <a:cubicBezTo>
                    <a:pt x="16" y="69"/>
                    <a:pt x="16" y="69"/>
                    <a:pt x="16" y="69"/>
                  </a:cubicBezTo>
                  <a:cubicBezTo>
                    <a:pt x="16" y="76"/>
                    <a:pt x="16" y="76"/>
                    <a:pt x="16" y="76"/>
                  </a:cubicBezTo>
                  <a:cubicBezTo>
                    <a:pt x="32" y="76"/>
                    <a:pt x="32" y="76"/>
                    <a:pt x="32" y="76"/>
                  </a:cubicBezTo>
                  <a:cubicBezTo>
                    <a:pt x="32" y="11"/>
                    <a:pt x="32" y="11"/>
                    <a:pt x="32" y="11"/>
                  </a:cubicBezTo>
                  <a:cubicBezTo>
                    <a:pt x="24" y="11"/>
                    <a:pt x="24" y="11"/>
                    <a:pt x="24" y="11"/>
                  </a:cubicBezTo>
                  <a:cubicBezTo>
                    <a:pt x="24" y="8"/>
                    <a:pt x="24" y="8"/>
                    <a:pt x="24" y="8"/>
                  </a:cubicBezTo>
                  <a:cubicBezTo>
                    <a:pt x="31" y="6"/>
                    <a:pt x="31" y="6"/>
                    <a:pt x="31" y="6"/>
                  </a:cubicBezTo>
                  <a:cubicBezTo>
                    <a:pt x="33" y="6"/>
                    <a:pt x="34" y="4"/>
                    <a:pt x="34" y="3"/>
                  </a:cubicBezTo>
                  <a:cubicBezTo>
                    <a:pt x="33" y="1"/>
                    <a:pt x="32" y="0"/>
                    <a:pt x="30" y="0"/>
                  </a:cubicBezTo>
                  <a:cubicBezTo>
                    <a:pt x="30" y="1"/>
                    <a:pt x="22" y="2"/>
                    <a:pt x="21" y="3"/>
                  </a:cubicBezTo>
                  <a:cubicBezTo>
                    <a:pt x="20" y="3"/>
                    <a:pt x="19" y="3"/>
                    <a:pt x="19" y="4"/>
                  </a:cubicBezTo>
                  <a:close/>
                  <a:moveTo>
                    <a:pt x="16" y="11"/>
                  </a:moveTo>
                  <a:cubicBezTo>
                    <a:pt x="0" y="11"/>
                    <a:pt x="0" y="11"/>
                    <a:pt x="0" y="11"/>
                  </a:cubicBezTo>
                  <a:cubicBezTo>
                    <a:pt x="0" y="76"/>
                    <a:pt x="0" y="76"/>
                    <a:pt x="0" y="76"/>
                  </a:cubicBezTo>
                  <a:cubicBezTo>
                    <a:pt x="16" y="76"/>
                    <a:pt x="16" y="76"/>
                    <a:pt x="16" y="76"/>
                  </a:cubicBezTo>
                  <a:cubicBezTo>
                    <a:pt x="16" y="69"/>
                    <a:pt x="16" y="69"/>
                    <a:pt x="16" y="69"/>
                  </a:cubicBezTo>
                  <a:cubicBezTo>
                    <a:pt x="7" y="69"/>
                    <a:pt x="7" y="69"/>
                    <a:pt x="7" y="69"/>
                  </a:cubicBezTo>
                  <a:cubicBezTo>
                    <a:pt x="7" y="25"/>
                    <a:pt x="7" y="25"/>
                    <a:pt x="7" y="25"/>
                  </a:cubicBezTo>
                  <a:cubicBezTo>
                    <a:pt x="16" y="25"/>
                    <a:pt x="16" y="25"/>
                    <a:pt x="16" y="25"/>
                  </a:cubicBezTo>
                  <a:lnTo>
                    <a:pt x="16" y="1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8" name="Freeform: Shape 258"/>
            <p:cNvSpPr>
              <a:spLocks/>
            </p:cNvSpPr>
            <p:nvPr/>
          </p:nvSpPr>
          <p:spPr bwMode="auto">
            <a:xfrm flipH="1">
              <a:off x="3844733" y="2444177"/>
              <a:ext cx="120355" cy="114335"/>
            </a:xfrm>
            <a:custGeom>
              <a:avLst/>
              <a:gdLst>
                <a:gd name="T0" fmla="*/ 28 w 56"/>
                <a:gd name="T1" fmla="*/ 56 h 56"/>
                <a:gd name="T2" fmla="*/ 32 w 56"/>
                <a:gd name="T3" fmla="*/ 56 h 56"/>
                <a:gd name="T4" fmla="*/ 32 w 56"/>
                <a:gd name="T5" fmla="*/ 51 h 56"/>
                <a:gd name="T6" fmla="*/ 42 w 56"/>
                <a:gd name="T7" fmla="*/ 48 h 56"/>
                <a:gd name="T8" fmla="*/ 44 w 56"/>
                <a:gd name="T9" fmla="*/ 51 h 56"/>
                <a:gd name="T10" fmla="*/ 51 w 56"/>
                <a:gd name="T11" fmla="*/ 44 h 56"/>
                <a:gd name="T12" fmla="*/ 48 w 56"/>
                <a:gd name="T13" fmla="*/ 42 h 56"/>
                <a:gd name="T14" fmla="*/ 51 w 56"/>
                <a:gd name="T15" fmla="*/ 32 h 56"/>
                <a:gd name="T16" fmla="*/ 56 w 56"/>
                <a:gd name="T17" fmla="*/ 32 h 56"/>
                <a:gd name="T18" fmla="*/ 56 w 56"/>
                <a:gd name="T19" fmla="*/ 24 h 56"/>
                <a:gd name="T20" fmla="*/ 51 w 56"/>
                <a:gd name="T21" fmla="*/ 24 h 56"/>
                <a:gd name="T22" fmla="*/ 48 w 56"/>
                <a:gd name="T23" fmla="*/ 14 h 56"/>
                <a:gd name="T24" fmla="*/ 51 w 56"/>
                <a:gd name="T25" fmla="*/ 11 h 56"/>
                <a:gd name="T26" fmla="*/ 44 w 56"/>
                <a:gd name="T27" fmla="*/ 5 h 56"/>
                <a:gd name="T28" fmla="*/ 42 w 56"/>
                <a:gd name="T29" fmla="*/ 8 h 56"/>
                <a:gd name="T30" fmla="*/ 32 w 56"/>
                <a:gd name="T31" fmla="*/ 4 h 56"/>
                <a:gd name="T32" fmla="*/ 32 w 56"/>
                <a:gd name="T33" fmla="*/ 0 h 56"/>
                <a:gd name="T34" fmla="*/ 28 w 56"/>
                <a:gd name="T35" fmla="*/ 0 h 56"/>
                <a:gd name="T36" fmla="*/ 28 w 56"/>
                <a:gd name="T37" fmla="*/ 10 h 56"/>
                <a:gd name="T38" fmla="*/ 46 w 56"/>
                <a:gd name="T39" fmla="*/ 28 h 56"/>
                <a:gd name="T40" fmla="*/ 28 w 56"/>
                <a:gd name="T41" fmla="*/ 46 h 56"/>
                <a:gd name="T42" fmla="*/ 28 w 56"/>
                <a:gd name="T43" fmla="*/ 56 h 56"/>
                <a:gd name="T44" fmla="*/ 8 w 56"/>
                <a:gd name="T45" fmla="*/ 42 h 56"/>
                <a:gd name="T46" fmla="*/ 5 w 56"/>
                <a:gd name="T47" fmla="*/ 44 h 56"/>
                <a:gd name="T48" fmla="*/ 11 w 56"/>
                <a:gd name="T49" fmla="*/ 51 h 56"/>
                <a:gd name="T50" fmla="*/ 14 w 56"/>
                <a:gd name="T51" fmla="*/ 48 h 56"/>
                <a:gd name="T52" fmla="*/ 24 w 56"/>
                <a:gd name="T53" fmla="*/ 51 h 56"/>
                <a:gd name="T54" fmla="*/ 24 w 56"/>
                <a:gd name="T55" fmla="*/ 56 h 56"/>
                <a:gd name="T56" fmla="*/ 28 w 56"/>
                <a:gd name="T57" fmla="*/ 56 h 56"/>
                <a:gd name="T58" fmla="*/ 28 w 56"/>
                <a:gd name="T59" fmla="*/ 46 h 56"/>
                <a:gd name="T60" fmla="*/ 28 w 56"/>
                <a:gd name="T61" fmla="*/ 46 h 56"/>
                <a:gd name="T62" fmla="*/ 10 w 56"/>
                <a:gd name="T63" fmla="*/ 28 h 56"/>
                <a:gd name="T64" fmla="*/ 28 w 56"/>
                <a:gd name="T65" fmla="*/ 10 h 56"/>
                <a:gd name="T66" fmla="*/ 28 w 56"/>
                <a:gd name="T67" fmla="*/ 10 h 56"/>
                <a:gd name="T68" fmla="*/ 28 w 56"/>
                <a:gd name="T69" fmla="*/ 10 h 56"/>
                <a:gd name="T70" fmla="*/ 28 w 56"/>
                <a:gd name="T71" fmla="*/ 0 h 56"/>
                <a:gd name="T72" fmla="*/ 24 w 56"/>
                <a:gd name="T73" fmla="*/ 0 h 56"/>
                <a:gd name="T74" fmla="*/ 24 w 56"/>
                <a:gd name="T75" fmla="*/ 4 h 56"/>
                <a:gd name="T76" fmla="*/ 14 w 56"/>
                <a:gd name="T77" fmla="*/ 8 h 56"/>
                <a:gd name="T78" fmla="*/ 11 w 56"/>
                <a:gd name="T79" fmla="*/ 5 h 56"/>
                <a:gd name="T80" fmla="*/ 5 w 56"/>
                <a:gd name="T81" fmla="*/ 11 h 56"/>
                <a:gd name="T82" fmla="*/ 8 w 56"/>
                <a:gd name="T83" fmla="*/ 14 h 56"/>
                <a:gd name="T84" fmla="*/ 4 w 56"/>
                <a:gd name="T85" fmla="*/ 24 h 56"/>
                <a:gd name="T86" fmla="*/ 0 w 56"/>
                <a:gd name="T87" fmla="*/ 24 h 56"/>
                <a:gd name="T88" fmla="*/ 0 w 56"/>
                <a:gd name="T89" fmla="*/ 32 h 56"/>
                <a:gd name="T90" fmla="*/ 4 w 56"/>
                <a:gd name="T91" fmla="*/ 32 h 56"/>
                <a:gd name="T92" fmla="*/ 8 w 56"/>
                <a:gd name="T93"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 h="56">
                  <a:moveTo>
                    <a:pt x="28" y="56"/>
                  </a:moveTo>
                  <a:cubicBezTo>
                    <a:pt x="32" y="56"/>
                    <a:pt x="32" y="56"/>
                    <a:pt x="32" y="56"/>
                  </a:cubicBezTo>
                  <a:cubicBezTo>
                    <a:pt x="32" y="51"/>
                    <a:pt x="32" y="51"/>
                    <a:pt x="32" y="51"/>
                  </a:cubicBezTo>
                  <a:cubicBezTo>
                    <a:pt x="36" y="51"/>
                    <a:pt x="39" y="50"/>
                    <a:pt x="42" y="48"/>
                  </a:cubicBezTo>
                  <a:cubicBezTo>
                    <a:pt x="44" y="51"/>
                    <a:pt x="44" y="51"/>
                    <a:pt x="44" y="51"/>
                  </a:cubicBezTo>
                  <a:cubicBezTo>
                    <a:pt x="51" y="44"/>
                    <a:pt x="51" y="44"/>
                    <a:pt x="51" y="44"/>
                  </a:cubicBezTo>
                  <a:cubicBezTo>
                    <a:pt x="48" y="42"/>
                    <a:pt x="48" y="42"/>
                    <a:pt x="48" y="42"/>
                  </a:cubicBezTo>
                  <a:cubicBezTo>
                    <a:pt x="50" y="39"/>
                    <a:pt x="51" y="36"/>
                    <a:pt x="51" y="32"/>
                  </a:cubicBezTo>
                  <a:cubicBezTo>
                    <a:pt x="56" y="32"/>
                    <a:pt x="56" y="32"/>
                    <a:pt x="56" y="32"/>
                  </a:cubicBezTo>
                  <a:cubicBezTo>
                    <a:pt x="56" y="24"/>
                    <a:pt x="56" y="24"/>
                    <a:pt x="56" y="24"/>
                  </a:cubicBezTo>
                  <a:cubicBezTo>
                    <a:pt x="51" y="24"/>
                    <a:pt x="51" y="24"/>
                    <a:pt x="51" y="24"/>
                  </a:cubicBezTo>
                  <a:cubicBezTo>
                    <a:pt x="51" y="20"/>
                    <a:pt x="50" y="17"/>
                    <a:pt x="48" y="14"/>
                  </a:cubicBezTo>
                  <a:cubicBezTo>
                    <a:pt x="51" y="11"/>
                    <a:pt x="51" y="11"/>
                    <a:pt x="51" y="11"/>
                  </a:cubicBezTo>
                  <a:cubicBezTo>
                    <a:pt x="44" y="5"/>
                    <a:pt x="44" y="5"/>
                    <a:pt x="44" y="5"/>
                  </a:cubicBezTo>
                  <a:cubicBezTo>
                    <a:pt x="42" y="8"/>
                    <a:pt x="42" y="8"/>
                    <a:pt x="42" y="8"/>
                  </a:cubicBezTo>
                  <a:cubicBezTo>
                    <a:pt x="39" y="6"/>
                    <a:pt x="36" y="5"/>
                    <a:pt x="32" y="4"/>
                  </a:cubicBezTo>
                  <a:cubicBezTo>
                    <a:pt x="32" y="0"/>
                    <a:pt x="32" y="0"/>
                    <a:pt x="32" y="0"/>
                  </a:cubicBezTo>
                  <a:cubicBezTo>
                    <a:pt x="28" y="0"/>
                    <a:pt x="28" y="0"/>
                    <a:pt x="28" y="0"/>
                  </a:cubicBezTo>
                  <a:cubicBezTo>
                    <a:pt x="28" y="10"/>
                    <a:pt x="28" y="10"/>
                    <a:pt x="28" y="10"/>
                  </a:cubicBezTo>
                  <a:cubicBezTo>
                    <a:pt x="38" y="10"/>
                    <a:pt x="46" y="18"/>
                    <a:pt x="46" y="28"/>
                  </a:cubicBezTo>
                  <a:cubicBezTo>
                    <a:pt x="46" y="38"/>
                    <a:pt x="38" y="46"/>
                    <a:pt x="28" y="46"/>
                  </a:cubicBezTo>
                  <a:lnTo>
                    <a:pt x="28" y="56"/>
                  </a:lnTo>
                  <a:close/>
                  <a:moveTo>
                    <a:pt x="8" y="42"/>
                  </a:moveTo>
                  <a:cubicBezTo>
                    <a:pt x="5" y="44"/>
                    <a:pt x="5" y="44"/>
                    <a:pt x="5" y="44"/>
                  </a:cubicBezTo>
                  <a:cubicBezTo>
                    <a:pt x="11" y="51"/>
                    <a:pt x="11" y="51"/>
                    <a:pt x="11" y="51"/>
                  </a:cubicBezTo>
                  <a:cubicBezTo>
                    <a:pt x="14" y="48"/>
                    <a:pt x="14" y="48"/>
                    <a:pt x="14" y="48"/>
                  </a:cubicBezTo>
                  <a:cubicBezTo>
                    <a:pt x="17" y="50"/>
                    <a:pt x="20" y="51"/>
                    <a:pt x="24" y="51"/>
                  </a:cubicBezTo>
                  <a:cubicBezTo>
                    <a:pt x="24" y="56"/>
                    <a:pt x="24" y="56"/>
                    <a:pt x="24" y="56"/>
                  </a:cubicBezTo>
                  <a:cubicBezTo>
                    <a:pt x="28" y="56"/>
                    <a:pt x="28" y="56"/>
                    <a:pt x="28" y="56"/>
                  </a:cubicBezTo>
                  <a:cubicBezTo>
                    <a:pt x="28" y="46"/>
                    <a:pt x="28" y="46"/>
                    <a:pt x="28" y="46"/>
                  </a:cubicBezTo>
                  <a:cubicBezTo>
                    <a:pt x="28" y="46"/>
                    <a:pt x="28" y="46"/>
                    <a:pt x="28" y="46"/>
                  </a:cubicBezTo>
                  <a:cubicBezTo>
                    <a:pt x="18" y="46"/>
                    <a:pt x="10" y="38"/>
                    <a:pt x="10" y="28"/>
                  </a:cubicBezTo>
                  <a:cubicBezTo>
                    <a:pt x="10" y="18"/>
                    <a:pt x="18" y="10"/>
                    <a:pt x="28" y="10"/>
                  </a:cubicBezTo>
                  <a:cubicBezTo>
                    <a:pt x="28" y="10"/>
                    <a:pt x="28" y="10"/>
                    <a:pt x="28" y="10"/>
                  </a:cubicBezTo>
                  <a:cubicBezTo>
                    <a:pt x="28" y="10"/>
                    <a:pt x="28" y="10"/>
                    <a:pt x="28" y="10"/>
                  </a:cubicBezTo>
                  <a:cubicBezTo>
                    <a:pt x="28" y="0"/>
                    <a:pt x="28" y="0"/>
                    <a:pt x="28" y="0"/>
                  </a:cubicBezTo>
                  <a:cubicBezTo>
                    <a:pt x="24" y="0"/>
                    <a:pt x="24" y="0"/>
                    <a:pt x="24" y="0"/>
                  </a:cubicBezTo>
                  <a:cubicBezTo>
                    <a:pt x="24" y="4"/>
                    <a:pt x="24" y="4"/>
                    <a:pt x="24" y="4"/>
                  </a:cubicBezTo>
                  <a:cubicBezTo>
                    <a:pt x="20" y="5"/>
                    <a:pt x="17" y="6"/>
                    <a:pt x="14" y="8"/>
                  </a:cubicBezTo>
                  <a:cubicBezTo>
                    <a:pt x="11" y="5"/>
                    <a:pt x="11" y="5"/>
                    <a:pt x="11" y="5"/>
                  </a:cubicBezTo>
                  <a:cubicBezTo>
                    <a:pt x="5" y="11"/>
                    <a:pt x="5" y="11"/>
                    <a:pt x="5" y="11"/>
                  </a:cubicBezTo>
                  <a:cubicBezTo>
                    <a:pt x="8" y="14"/>
                    <a:pt x="8" y="14"/>
                    <a:pt x="8" y="14"/>
                  </a:cubicBezTo>
                  <a:cubicBezTo>
                    <a:pt x="6" y="17"/>
                    <a:pt x="5" y="20"/>
                    <a:pt x="4" y="24"/>
                  </a:cubicBezTo>
                  <a:cubicBezTo>
                    <a:pt x="0" y="24"/>
                    <a:pt x="0" y="24"/>
                    <a:pt x="0" y="24"/>
                  </a:cubicBezTo>
                  <a:cubicBezTo>
                    <a:pt x="0" y="32"/>
                    <a:pt x="0" y="32"/>
                    <a:pt x="0" y="32"/>
                  </a:cubicBezTo>
                  <a:cubicBezTo>
                    <a:pt x="4" y="32"/>
                    <a:pt x="4" y="32"/>
                    <a:pt x="4" y="32"/>
                  </a:cubicBezTo>
                  <a:cubicBezTo>
                    <a:pt x="5" y="36"/>
                    <a:pt x="6" y="39"/>
                    <a:pt x="8" y="4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9" name="Oval 259"/>
            <p:cNvSpPr>
              <a:spLocks/>
            </p:cNvSpPr>
            <p:nvPr/>
          </p:nvSpPr>
          <p:spPr bwMode="auto">
            <a:xfrm flipH="1">
              <a:off x="3096163" y="3129325"/>
              <a:ext cx="86619" cy="8166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0" name="Rectangle 260"/>
            <p:cNvSpPr>
              <a:spLocks/>
            </p:cNvSpPr>
            <p:nvPr/>
          </p:nvSpPr>
          <p:spPr bwMode="auto">
            <a:xfrm flipH="1">
              <a:off x="3132634" y="3109552"/>
              <a:ext cx="10941" cy="1375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51" name="Rectangle 261"/>
            <p:cNvSpPr>
              <a:spLocks/>
            </p:cNvSpPr>
            <p:nvPr/>
          </p:nvSpPr>
          <p:spPr bwMode="auto">
            <a:xfrm flipH="1">
              <a:off x="3074280" y="3164571"/>
              <a:ext cx="15501" cy="945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52" name="Rectangle 262"/>
            <p:cNvSpPr>
              <a:spLocks/>
            </p:cNvSpPr>
            <p:nvPr/>
          </p:nvSpPr>
          <p:spPr bwMode="auto">
            <a:xfrm flipH="1">
              <a:off x="3132634" y="3217010"/>
              <a:ext cx="10941" cy="1461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53" name="Rectangle 263"/>
            <p:cNvSpPr>
              <a:spLocks/>
            </p:cNvSpPr>
            <p:nvPr/>
          </p:nvSpPr>
          <p:spPr bwMode="auto">
            <a:xfrm flipH="1">
              <a:off x="3189165" y="3164571"/>
              <a:ext cx="14588" cy="945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54" name="Freeform: Shape 264"/>
            <p:cNvSpPr>
              <a:spLocks/>
            </p:cNvSpPr>
            <p:nvPr/>
          </p:nvSpPr>
          <p:spPr bwMode="auto">
            <a:xfrm flipH="1">
              <a:off x="3089780" y="3123307"/>
              <a:ext cx="17324" cy="16334"/>
            </a:xfrm>
            <a:custGeom>
              <a:avLst/>
              <a:gdLst>
                <a:gd name="T0" fmla="*/ 19 w 19"/>
                <a:gd name="T1" fmla="*/ 7 h 19"/>
                <a:gd name="T2" fmla="*/ 7 w 19"/>
                <a:gd name="T3" fmla="*/ 19 h 19"/>
                <a:gd name="T4" fmla="*/ 0 w 19"/>
                <a:gd name="T5" fmla="*/ 12 h 19"/>
                <a:gd name="T6" fmla="*/ 12 w 19"/>
                <a:gd name="T7" fmla="*/ 0 h 19"/>
                <a:gd name="T8" fmla="*/ 19 w 19"/>
                <a:gd name="T9" fmla="*/ 7 h 19"/>
              </a:gdLst>
              <a:ahLst/>
              <a:cxnLst>
                <a:cxn ang="0">
                  <a:pos x="T0" y="T1"/>
                </a:cxn>
                <a:cxn ang="0">
                  <a:pos x="T2" y="T3"/>
                </a:cxn>
                <a:cxn ang="0">
                  <a:pos x="T4" y="T5"/>
                </a:cxn>
                <a:cxn ang="0">
                  <a:pos x="T6" y="T7"/>
                </a:cxn>
                <a:cxn ang="0">
                  <a:pos x="T8" y="T9"/>
                </a:cxn>
              </a:cxnLst>
              <a:rect l="0" t="0" r="r" b="b"/>
              <a:pathLst>
                <a:path w="19" h="19">
                  <a:moveTo>
                    <a:pt x="19" y="7"/>
                  </a:moveTo>
                  <a:lnTo>
                    <a:pt x="7" y="19"/>
                  </a:lnTo>
                  <a:lnTo>
                    <a:pt x="0" y="12"/>
                  </a:lnTo>
                  <a:lnTo>
                    <a:pt x="12" y="0"/>
                  </a:lnTo>
                  <a:lnTo>
                    <a:pt x="19" y="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5" name="Freeform: Shape 265"/>
            <p:cNvSpPr>
              <a:spLocks/>
            </p:cNvSpPr>
            <p:nvPr/>
          </p:nvSpPr>
          <p:spPr bwMode="auto">
            <a:xfrm flipH="1">
              <a:off x="3089780" y="3198957"/>
              <a:ext cx="17324" cy="18053"/>
            </a:xfrm>
            <a:custGeom>
              <a:avLst/>
              <a:gdLst>
                <a:gd name="T0" fmla="*/ 7 w 19"/>
                <a:gd name="T1" fmla="*/ 0 h 21"/>
                <a:gd name="T2" fmla="*/ 19 w 19"/>
                <a:gd name="T3" fmla="*/ 12 h 21"/>
                <a:gd name="T4" fmla="*/ 12 w 19"/>
                <a:gd name="T5" fmla="*/ 21 h 21"/>
                <a:gd name="T6" fmla="*/ 0 w 19"/>
                <a:gd name="T7" fmla="*/ 9 h 21"/>
                <a:gd name="T8" fmla="*/ 7 w 19"/>
                <a:gd name="T9" fmla="*/ 0 h 21"/>
              </a:gdLst>
              <a:ahLst/>
              <a:cxnLst>
                <a:cxn ang="0">
                  <a:pos x="T0" y="T1"/>
                </a:cxn>
                <a:cxn ang="0">
                  <a:pos x="T2" y="T3"/>
                </a:cxn>
                <a:cxn ang="0">
                  <a:pos x="T4" y="T5"/>
                </a:cxn>
                <a:cxn ang="0">
                  <a:pos x="T6" y="T7"/>
                </a:cxn>
                <a:cxn ang="0">
                  <a:pos x="T8" y="T9"/>
                </a:cxn>
              </a:cxnLst>
              <a:rect l="0" t="0" r="r" b="b"/>
              <a:pathLst>
                <a:path w="19" h="21">
                  <a:moveTo>
                    <a:pt x="7" y="0"/>
                  </a:moveTo>
                  <a:lnTo>
                    <a:pt x="19" y="12"/>
                  </a:lnTo>
                  <a:lnTo>
                    <a:pt x="12" y="21"/>
                  </a:lnTo>
                  <a:lnTo>
                    <a:pt x="0" y="9"/>
                  </a:lnTo>
                  <a:lnTo>
                    <a:pt x="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6" name="Freeform: Shape 266"/>
            <p:cNvSpPr>
              <a:spLocks/>
            </p:cNvSpPr>
            <p:nvPr/>
          </p:nvSpPr>
          <p:spPr bwMode="auto">
            <a:xfrm flipH="1">
              <a:off x="3169105" y="3198957"/>
              <a:ext cx="20059" cy="18053"/>
            </a:xfrm>
            <a:custGeom>
              <a:avLst/>
              <a:gdLst>
                <a:gd name="T0" fmla="*/ 12 w 22"/>
                <a:gd name="T1" fmla="*/ 0 h 21"/>
                <a:gd name="T2" fmla="*/ 22 w 22"/>
                <a:gd name="T3" fmla="*/ 9 h 21"/>
                <a:gd name="T4" fmla="*/ 10 w 22"/>
                <a:gd name="T5" fmla="*/ 21 h 21"/>
                <a:gd name="T6" fmla="*/ 0 w 22"/>
                <a:gd name="T7" fmla="*/ 12 h 21"/>
                <a:gd name="T8" fmla="*/ 12 w 22"/>
                <a:gd name="T9" fmla="*/ 0 h 21"/>
              </a:gdLst>
              <a:ahLst/>
              <a:cxnLst>
                <a:cxn ang="0">
                  <a:pos x="T0" y="T1"/>
                </a:cxn>
                <a:cxn ang="0">
                  <a:pos x="T2" y="T3"/>
                </a:cxn>
                <a:cxn ang="0">
                  <a:pos x="T4" y="T5"/>
                </a:cxn>
                <a:cxn ang="0">
                  <a:pos x="T6" y="T7"/>
                </a:cxn>
                <a:cxn ang="0">
                  <a:pos x="T8" y="T9"/>
                </a:cxn>
              </a:cxnLst>
              <a:rect l="0" t="0" r="r" b="b"/>
              <a:pathLst>
                <a:path w="22" h="21">
                  <a:moveTo>
                    <a:pt x="12" y="0"/>
                  </a:moveTo>
                  <a:lnTo>
                    <a:pt x="22" y="9"/>
                  </a:lnTo>
                  <a:lnTo>
                    <a:pt x="10" y="21"/>
                  </a:lnTo>
                  <a:lnTo>
                    <a:pt x="0" y="12"/>
                  </a:lnTo>
                  <a:lnTo>
                    <a:pt x="1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7" name="Freeform: Shape 267"/>
            <p:cNvSpPr>
              <a:spLocks/>
            </p:cNvSpPr>
            <p:nvPr/>
          </p:nvSpPr>
          <p:spPr bwMode="auto">
            <a:xfrm flipH="1">
              <a:off x="3169105" y="3123307"/>
              <a:ext cx="20059" cy="16334"/>
            </a:xfrm>
            <a:custGeom>
              <a:avLst/>
              <a:gdLst>
                <a:gd name="T0" fmla="*/ 22 w 22"/>
                <a:gd name="T1" fmla="*/ 12 h 19"/>
                <a:gd name="T2" fmla="*/ 12 w 22"/>
                <a:gd name="T3" fmla="*/ 19 h 19"/>
                <a:gd name="T4" fmla="*/ 0 w 22"/>
                <a:gd name="T5" fmla="*/ 7 h 19"/>
                <a:gd name="T6" fmla="*/ 10 w 22"/>
                <a:gd name="T7" fmla="*/ 0 h 19"/>
                <a:gd name="T8" fmla="*/ 22 w 22"/>
                <a:gd name="T9" fmla="*/ 12 h 19"/>
              </a:gdLst>
              <a:ahLst/>
              <a:cxnLst>
                <a:cxn ang="0">
                  <a:pos x="T0" y="T1"/>
                </a:cxn>
                <a:cxn ang="0">
                  <a:pos x="T2" y="T3"/>
                </a:cxn>
                <a:cxn ang="0">
                  <a:pos x="T4" y="T5"/>
                </a:cxn>
                <a:cxn ang="0">
                  <a:pos x="T6" y="T7"/>
                </a:cxn>
                <a:cxn ang="0">
                  <a:pos x="T8" y="T9"/>
                </a:cxn>
              </a:cxnLst>
              <a:rect l="0" t="0" r="r" b="b"/>
              <a:pathLst>
                <a:path w="22" h="19">
                  <a:moveTo>
                    <a:pt x="22" y="12"/>
                  </a:moveTo>
                  <a:lnTo>
                    <a:pt x="12" y="19"/>
                  </a:lnTo>
                  <a:lnTo>
                    <a:pt x="0" y="7"/>
                  </a:lnTo>
                  <a:lnTo>
                    <a:pt x="10" y="0"/>
                  </a:lnTo>
                  <a:lnTo>
                    <a:pt x="22" y="1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8" name="Freeform: Shape 268"/>
            <p:cNvSpPr>
              <a:spLocks/>
            </p:cNvSpPr>
            <p:nvPr/>
          </p:nvSpPr>
          <p:spPr bwMode="auto">
            <a:xfrm flipH="1">
              <a:off x="3108927" y="3111272"/>
              <a:ext cx="15501" cy="16334"/>
            </a:xfrm>
            <a:custGeom>
              <a:avLst/>
              <a:gdLst>
                <a:gd name="T0" fmla="*/ 17 w 17"/>
                <a:gd name="T1" fmla="*/ 5 h 19"/>
                <a:gd name="T2" fmla="*/ 10 w 17"/>
                <a:gd name="T3" fmla="*/ 19 h 19"/>
                <a:gd name="T4" fmla="*/ 0 w 17"/>
                <a:gd name="T5" fmla="*/ 17 h 19"/>
                <a:gd name="T6" fmla="*/ 5 w 17"/>
                <a:gd name="T7" fmla="*/ 0 h 19"/>
                <a:gd name="T8" fmla="*/ 17 w 17"/>
                <a:gd name="T9" fmla="*/ 5 h 19"/>
              </a:gdLst>
              <a:ahLst/>
              <a:cxnLst>
                <a:cxn ang="0">
                  <a:pos x="T0" y="T1"/>
                </a:cxn>
                <a:cxn ang="0">
                  <a:pos x="T2" y="T3"/>
                </a:cxn>
                <a:cxn ang="0">
                  <a:pos x="T4" y="T5"/>
                </a:cxn>
                <a:cxn ang="0">
                  <a:pos x="T6" y="T7"/>
                </a:cxn>
                <a:cxn ang="0">
                  <a:pos x="T8" y="T9"/>
                </a:cxn>
              </a:cxnLst>
              <a:rect l="0" t="0" r="r" b="b"/>
              <a:pathLst>
                <a:path w="17" h="19">
                  <a:moveTo>
                    <a:pt x="17" y="5"/>
                  </a:moveTo>
                  <a:lnTo>
                    <a:pt x="10" y="19"/>
                  </a:lnTo>
                  <a:lnTo>
                    <a:pt x="0" y="17"/>
                  </a:lnTo>
                  <a:lnTo>
                    <a:pt x="5" y="0"/>
                  </a:lnTo>
                  <a:lnTo>
                    <a:pt x="17" y="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9" name="Freeform: Shape 269"/>
            <p:cNvSpPr>
              <a:spLocks/>
            </p:cNvSpPr>
            <p:nvPr/>
          </p:nvSpPr>
          <p:spPr bwMode="auto">
            <a:xfrm flipH="1">
              <a:off x="3077016" y="3182624"/>
              <a:ext cx="17324" cy="16334"/>
            </a:xfrm>
            <a:custGeom>
              <a:avLst/>
              <a:gdLst>
                <a:gd name="T0" fmla="*/ 5 w 19"/>
                <a:gd name="T1" fmla="*/ 0 h 19"/>
                <a:gd name="T2" fmla="*/ 19 w 19"/>
                <a:gd name="T3" fmla="*/ 7 h 19"/>
                <a:gd name="T4" fmla="*/ 15 w 19"/>
                <a:gd name="T5" fmla="*/ 19 h 19"/>
                <a:gd name="T6" fmla="*/ 0 w 19"/>
                <a:gd name="T7" fmla="*/ 12 h 19"/>
                <a:gd name="T8" fmla="*/ 5 w 19"/>
                <a:gd name="T9" fmla="*/ 0 h 19"/>
              </a:gdLst>
              <a:ahLst/>
              <a:cxnLst>
                <a:cxn ang="0">
                  <a:pos x="T0" y="T1"/>
                </a:cxn>
                <a:cxn ang="0">
                  <a:pos x="T2" y="T3"/>
                </a:cxn>
                <a:cxn ang="0">
                  <a:pos x="T4" y="T5"/>
                </a:cxn>
                <a:cxn ang="0">
                  <a:pos x="T6" y="T7"/>
                </a:cxn>
                <a:cxn ang="0">
                  <a:pos x="T8" y="T9"/>
                </a:cxn>
              </a:cxnLst>
              <a:rect l="0" t="0" r="r" b="b"/>
              <a:pathLst>
                <a:path w="19" h="19">
                  <a:moveTo>
                    <a:pt x="5" y="0"/>
                  </a:moveTo>
                  <a:lnTo>
                    <a:pt x="19" y="7"/>
                  </a:lnTo>
                  <a:lnTo>
                    <a:pt x="15" y="19"/>
                  </a:lnTo>
                  <a:lnTo>
                    <a:pt x="0" y="12"/>
                  </a:lnTo>
                  <a:lnTo>
                    <a:pt x="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0" name="Freeform: Shape 270"/>
            <p:cNvSpPr>
              <a:spLocks/>
            </p:cNvSpPr>
            <p:nvPr/>
          </p:nvSpPr>
          <p:spPr bwMode="auto">
            <a:xfrm flipH="1">
              <a:off x="3151781" y="3210992"/>
              <a:ext cx="17324" cy="18053"/>
            </a:xfrm>
            <a:custGeom>
              <a:avLst/>
              <a:gdLst>
                <a:gd name="T0" fmla="*/ 19 w 19"/>
                <a:gd name="T1" fmla="*/ 5 h 21"/>
                <a:gd name="T2" fmla="*/ 12 w 19"/>
                <a:gd name="T3" fmla="*/ 21 h 21"/>
                <a:gd name="T4" fmla="*/ 0 w 19"/>
                <a:gd name="T5" fmla="*/ 17 h 21"/>
                <a:gd name="T6" fmla="*/ 7 w 19"/>
                <a:gd name="T7" fmla="*/ 0 h 21"/>
                <a:gd name="T8" fmla="*/ 19 w 19"/>
                <a:gd name="T9" fmla="*/ 5 h 21"/>
              </a:gdLst>
              <a:ahLst/>
              <a:cxnLst>
                <a:cxn ang="0">
                  <a:pos x="T0" y="T1"/>
                </a:cxn>
                <a:cxn ang="0">
                  <a:pos x="T2" y="T3"/>
                </a:cxn>
                <a:cxn ang="0">
                  <a:pos x="T4" y="T5"/>
                </a:cxn>
                <a:cxn ang="0">
                  <a:pos x="T6" y="T7"/>
                </a:cxn>
                <a:cxn ang="0">
                  <a:pos x="T8" y="T9"/>
                </a:cxn>
              </a:cxnLst>
              <a:rect l="0" t="0" r="r" b="b"/>
              <a:pathLst>
                <a:path w="19" h="21">
                  <a:moveTo>
                    <a:pt x="19" y="5"/>
                  </a:moveTo>
                  <a:lnTo>
                    <a:pt x="12" y="21"/>
                  </a:lnTo>
                  <a:lnTo>
                    <a:pt x="0" y="17"/>
                  </a:lnTo>
                  <a:lnTo>
                    <a:pt x="7" y="0"/>
                  </a:lnTo>
                  <a:lnTo>
                    <a:pt x="19" y="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1" name="Freeform: Shape 271"/>
            <p:cNvSpPr>
              <a:spLocks/>
            </p:cNvSpPr>
            <p:nvPr/>
          </p:nvSpPr>
          <p:spPr bwMode="auto">
            <a:xfrm flipH="1">
              <a:off x="3182782" y="3142219"/>
              <a:ext cx="19148" cy="13755"/>
            </a:xfrm>
            <a:custGeom>
              <a:avLst/>
              <a:gdLst>
                <a:gd name="T0" fmla="*/ 17 w 21"/>
                <a:gd name="T1" fmla="*/ 16 h 16"/>
                <a:gd name="T2" fmla="*/ 0 w 21"/>
                <a:gd name="T3" fmla="*/ 11 h 16"/>
                <a:gd name="T4" fmla="*/ 5 w 21"/>
                <a:gd name="T5" fmla="*/ 0 h 16"/>
                <a:gd name="T6" fmla="*/ 21 w 21"/>
                <a:gd name="T7" fmla="*/ 7 h 16"/>
                <a:gd name="T8" fmla="*/ 17 w 21"/>
                <a:gd name="T9" fmla="*/ 16 h 16"/>
              </a:gdLst>
              <a:ahLst/>
              <a:cxnLst>
                <a:cxn ang="0">
                  <a:pos x="T0" y="T1"/>
                </a:cxn>
                <a:cxn ang="0">
                  <a:pos x="T2" y="T3"/>
                </a:cxn>
                <a:cxn ang="0">
                  <a:pos x="T4" y="T5"/>
                </a:cxn>
                <a:cxn ang="0">
                  <a:pos x="T6" y="T7"/>
                </a:cxn>
                <a:cxn ang="0">
                  <a:pos x="T8" y="T9"/>
                </a:cxn>
              </a:cxnLst>
              <a:rect l="0" t="0" r="r" b="b"/>
              <a:pathLst>
                <a:path w="21" h="16">
                  <a:moveTo>
                    <a:pt x="17" y="16"/>
                  </a:moveTo>
                  <a:lnTo>
                    <a:pt x="0" y="11"/>
                  </a:lnTo>
                  <a:lnTo>
                    <a:pt x="5" y="0"/>
                  </a:lnTo>
                  <a:lnTo>
                    <a:pt x="21" y="7"/>
                  </a:lnTo>
                  <a:lnTo>
                    <a:pt x="17" y="1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2" name="Freeform: Shape 272"/>
            <p:cNvSpPr>
              <a:spLocks/>
            </p:cNvSpPr>
            <p:nvPr/>
          </p:nvSpPr>
          <p:spPr bwMode="auto">
            <a:xfrm flipH="1">
              <a:off x="3077016" y="3142219"/>
              <a:ext cx="17324" cy="13755"/>
            </a:xfrm>
            <a:custGeom>
              <a:avLst/>
              <a:gdLst>
                <a:gd name="T0" fmla="*/ 0 w 19"/>
                <a:gd name="T1" fmla="*/ 7 h 16"/>
                <a:gd name="T2" fmla="*/ 15 w 19"/>
                <a:gd name="T3" fmla="*/ 0 h 16"/>
                <a:gd name="T4" fmla="*/ 19 w 19"/>
                <a:gd name="T5" fmla="*/ 11 h 16"/>
                <a:gd name="T6" fmla="*/ 5 w 19"/>
                <a:gd name="T7" fmla="*/ 16 h 16"/>
                <a:gd name="T8" fmla="*/ 0 w 19"/>
                <a:gd name="T9" fmla="*/ 7 h 16"/>
              </a:gdLst>
              <a:ahLst/>
              <a:cxnLst>
                <a:cxn ang="0">
                  <a:pos x="T0" y="T1"/>
                </a:cxn>
                <a:cxn ang="0">
                  <a:pos x="T2" y="T3"/>
                </a:cxn>
                <a:cxn ang="0">
                  <a:pos x="T4" y="T5"/>
                </a:cxn>
                <a:cxn ang="0">
                  <a:pos x="T6" y="T7"/>
                </a:cxn>
                <a:cxn ang="0">
                  <a:pos x="T8" y="T9"/>
                </a:cxn>
              </a:cxnLst>
              <a:rect l="0" t="0" r="r" b="b"/>
              <a:pathLst>
                <a:path w="19" h="16">
                  <a:moveTo>
                    <a:pt x="0" y="7"/>
                  </a:moveTo>
                  <a:lnTo>
                    <a:pt x="15" y="0"/>
                  </a:lnTo>
                  <a:lnTo>
                    <a:pt x="19" y="11"/>
                  </a:lnTo>
                  <a:lnTo>
                    <a:pt x="5" y="16"/>
                  </a:lnTo>
                  <a:lnTo>
                    <a:pt x="0" y="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3" name="Freeform: Shape 273"/>
            <p:cNvSpPr>
              <a:spLocks/>
            </p:cNvSpPr>
            <p:nvPr/>
          </p:nvSpPr>
          <p:spPr bwMode="auto">
            <a:xfrm flipH="1">
              <a:off x="3108927" y="3210992"/>
              <a:ext cx="15501" cy="18053"/>
            </a:xfrm>
            <a:custGeom>
              <a:avLst/>
              <a:gdLst>
                <a:gd name="T0" fmla="*/ 17 w 17"/>
                <a:gd name="T1" fmla="*/ 17 h 21"/>
                <a:gd name="T2" fmla="*/ 7 w 17"/>
                <a:gd name="T3" fmla="*/ 21 h 21"/>
                <a:gd name="T4" fmla="*/ 0 w 17"/>
                <a:gd name="T5" fmla="*/ 5 h 21"/>
                <a:gd name="T6" fmla="*/ 12 w 17"/>
                <a:gd name="T7" fmla="*/ 0 h 21"/>
                <a:gd name="T8" fmla="*/ 17 w 17"/>
                <a:gd name="T9" fmla="*/ 17 h 21"/>
              </a:gdLst>
              <a:ahLst/>
              <a:cxnLst>
                <a:cxn ang="0">
                  <a:pos x="T0" y="T1"/>
                </a:cxn>
                <a:cxn ang="0">
                  <a:pos x="T2" y="T3"/>
                </a:cxn>
                <a:cxn ang="0">
                  <a:pos x="T4" y="T5"/>
                </a:cxn>
                <a:cxn ang="0">
                  <a:pos x="T6" y="T7"/>
                </a:cxn>
                <a:cxn ang="0">
                  <a:pos x="T8" y="T9"/>
                </a:cxn>
              </a:cxnLst>
              <a:rect l="0" t="0" r="r" b="b"/>
              <a:pathLst>
                <a:path w="17" h="21">
                  <a:moveTo>
                    <a:pt x="17" y="17"/>
                  </a:moveTo>
                  <a:lnTo>
                    <a:pt x="7" y="21"/>
                  </a:lnTo>
                  <a:lnTo>
                    <a:pt x="0" y="5"/>
                  </a:lnTo>
                  <a:lnTo>
                    <a:pt x="12" y="0"/>
                  </a:lnTo>
                  <a:lnTo>
                    <a:pt x="17" y="1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4" name="Freeform: Shape 274"/>
            <p:cNvSpPr>
              <a:spLocks/>
            </p:cNvSpPr>
            <p:nvPr/>
          </p:nvSpPr>
          <p:spPr bwMode="auto">
            <a:xfrm flipH="1">
              <a:off x="3182782" y="3182624"/>
              <a:ext cx="19148" cy="16334"/>
            </a:xfrm>
            <a:custGeom>
              <a:avLst/>
              <a:gdLst>
                <a:gd name="T0" fmla="*/ 21 w 21"/>
                <a:gd name="T1" fmla="*/ 12 h 19"/>
                <a:gd name="T2" fmla="*/ 5 w 21"/>
                <a:gd name="T3" fmla="*/ 19 h 19"/>
                <a:gd name="T4" fmla="*/ 0 w 21"/>
                <a:gd name="T5" fmla="*/ 7 h 19"/>
                <a:gd name="T6" fmla="*/ 17 w 21"/>
                <a:gd name="T7" fmla="*/ 0 h 19"/>
                <a:gd name="T8" fmla="*/ 21 w 21"/>
                <a:gd name="T9" fmla="*/ 12 h 19"/>
              </a:gdLst>
              <a:ahLst/>
              <a:cxnLst>
                <a:cxn ang="0">
                  <a:pos x="T0" y="T1"/>
                </a:cxn>
                <a:cxn ang="0">
                  <a:pos x="T2" y="T3"/>
                </a:cxn>
                <a:cxn ang="0">
                  <a:pos x="T4" y="T5"/>
                </a:cxn>
                <a:cxn ang="0">
                  <a:pos x="T6" y="T7"/>
                </a:cxn>
                <a:cxn ang="0">
                  <a:pos x="T8" y="T9"/>
                </a:cxn>
              </a:cxnLst>
              <a:rect l="0" t="0" r="r" b="b"/>
              <a:pathLst>
                <a:path w="21" h="19">
                  <a:moveTo>
                    <a:pt x="21" y="12"/>
                  </a:moveTo>
                  <a:lnTo>
                    <a:pt x="5" y="19"/>
                  </a:lnTo>
                  <a:lnTo>
                    <a:pt x="0" y="7"/>
                  </a:lnTo>
                  <a:lnTo>
                    <a:pt x="17" y="0"/>
                  </a:lnTo>
                  <a:lnTo>
                    <a:pt x="21" y="1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5" name="Freeform: Shape 275"/>
            <p:cNvSpPr>
              <a:spLocks/>
            </p:cNvSpPr>
            <p:nvPr/>
          </p:nvSpPr>
          <p:spPr bwMode="auto">
            <a:xfrm flipH="1">
              <a:off x="3151781" y="3111272"/>
              <a:ext cx="17324" cy="18053"/>
            </a:xfrm>
            <a:custGeom>
              <a:avLst/>
              <a:gdLst>
                <a:gd name="T0" fmla="*/ 19 w 19"/>
                <a:gd name="T1" fmla="*/ 17 h 21"/>
                <a:gd name="T2" fmla="*/ 7 w 19"/>
                <a:gd name="T3" fmla="*/ 21 h 21"/>
                <a:gd name="T4" fmla="*/ 0 w 19"/>
                <a:gd name="T5" fmla="*/ 5 h 21"/>
                <a:gd name="T6" fmla="*/ 12 w 19"/>
                <a:gd name="T7" fmla="*/ 0 h 21"/>
                <a:gd name="T8" fmla="*/ 19 w 19"/>
                <a:gd name="T9" fmla="*/ 17 h 21"/>
              </a:gdLst>
              <a:ahLst/>
              <a:cxnLst>
                <a:cxn ang="0">
                  <a:pos x="T0" y="T1"/>
                </a:cxn>
                <a:cxn ang="0">
                  <a:pos x="T2" y="T3"/>
                </a:cxn>
                <a:cxn ang="0">
                  <a:pos x="T4" y="T5"/>
                </a:cxn>
                <a:cxn ang="0">
                  <a:pos x="T6" y="T7"/>
                </a:cxn>
                <a:cxn ang="0">
                  <a:pos x="T8" y="T9"/>
                </a:cxn>
              </a:cxnLst>
              <a:rect l="0" t="0" r="r" b="b"/>
              <a:pathLst>
                <a:path w="19" h="21">
                  <a:moveTo>
                    <a:pt x="19" y="17"/>
                  </a:moveTo>
                  <a:lnTo>
                    <a:pt x="7" y="21"/>
                  </a:lnTo>
                  <a:lnTo>
                    <a:pt x="0" y="5"/>
                  </a:lnTo>
                  <a:lnTo>
                    <a:pt x="12" y="0"/>
                  </a:lnTo>
                  <a:lnTo>
                    <a:pt x="19" y="1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6" name="Freeform: Shape 276"/>
            <p:cNvSpPr>
              <a:spLocks/>
            </p:cNvSpPr>
            <p:nvPr/>
          </p:nvSpPr>
          <p:spPr bwMode="auto">
            <a:xfrm flipH="1">
              <a:off x="3322284" y="1492535"/>
              <a:ext cx="108502" cy="104019"/>
            </a:xfrm>
            <a:custGeom>
              <a:avLst/>
              <a:gdLst>
                <a:gd name="T0" fmla="*/ 25 w 50"/>
                <a:gd name="T1" fmla="*/ 51 h 51"/>
                <a:gd name="T2" fmla="*/ 50 w 50"/>
                <a:gd name="T3" fmla="*/ 25 h 51"/>
                <a:gd name="T4" fmla="*/ 25 w 50"/>
                <a:gd name="T5" fmla="*/ 0 h 51"/>
                <a:gd name="T6" fmla="*/ 25 w 50"/>
                <a:gd name="T7" fmla="*/ 0 h 51"/>
                <a:gd name="T8" fmla="*/ 25 w 50"/>
                <a:gd name="T9" fmla="*/ 18 h 51"/>
                <a:gd name="T10" fmla="*/ 38 w 50"/>
                <a:gd name="T11" fmla="*/ 13 h 51"/>
                <a:gd name="T12" fmla="*/ 30 w 50"/>
                <a:gd name="T13" fmla="*/ 30 h 51"/>
                <a:gd name="T14" fmla="*/ 25 w 50"/>
                <a:gd name="T15" fmla="*/ 33 h 51"/>
                <a:gd name="T16" fmla="*/ 25 w 50"/>
                <a:gd name="T17" fmla="*/ 51 h 51"/>
                <a:gd name="T18" fmla="*/ 25 w 50"/>
                <a:gd name="T19" fmla="*/ 0 h 51"/>
                <a:gd name="T20" fmla="*/ 0 w 50"/>
                <a:gd name="T21" fmla="*/ 25 h 51"/>
                <a:gd name="T22" fmla="*/ 25 w 50"/>
                <a:gd name="T23" fmla="*/ 51 h 51"/>
                <a:gd name="T24" fmla="*/ 25 w 50"/>
                <a:gd name="T25" fmla="*/ 33 h 51"/>
                <a:gd name="T26" fmla="*/ 12 w 50"/>
                <a:gd name="T27" fmla="*/ 38 h 51"/>
                <a:gd name="T28" fmla="*/ 20 w 50"/>
                <a:gd name="T29" fmla="*/ 20 h 51"/>
                <a:gd name="T30" fmla="*/ 20 w 50"/>
                <a:gd name="T31" fmla="*/ 20 h 51"/>
                <a:gd name="T32" fmla="*/ 25 w 50"/>
                <a:gd name="T33" fmla="*/ 18 h 51"/>
                <a:gd name="T34" fmla="*/ 25 w 50"/>
                <a:gd name="T3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1">
                  <a:moveTo>
                    <a:pt x="25" y="51"/>
                  </a:moveTo>
                  <a:cubicBezTo>
                    <a:pt x="39" y="51"/>
                    <a:pt x="50" y="39"/>
                    <a:pt x="50" y="25"/>
                  </a:cubicBezTo>
                  <a:cubicBezTo>
                    <a:pt x="50" y="12"/>
                    <a:pt x="39" y="0"/>
                    <a:pt x="25" y="0"/>
                  </a:cubicBezTo>
                  <a:cubicBezTo>
                    <a:pt x="25" y="0"/>
                    <a:pt x="25" y="0"/>
                    <a:pt x="25" y="0"/>
                  </a:cubicBezTo>
                  <a:cubicBezTo>
                    <a:pt x="25" y="18"/>
                    <a:pt x="25" y="18"/>
                    <a:pt x="25" y="18"/>
                  </a:cubicBezTo>
                  <a:cubicBezTo>
                    <a:pt x="38" y="13"/>
                    <a:pt x="38" y="13"/>
                    <a:pt x="38" y="13"/>
                  </a:cubicBezTo>
                  <a:cubicBezTo>
                    <a:pt x="30" y="30"/>
                    <a:pt x="30" y="30"/>
                    <a:pt x="30" y="30"/>
                  </a:cubicBezTo>
                  <a:cubicBezTo>
                    <a:pt x="25" y="33"/>
                    <a:pt x="25" y="33"/>
                    <a:pt x="25" y="33"/>
                  </a:cubicBezTo>
                  <a:cubicBezTo>
                    <a:pt x="25" y="51"/>
                    <a:pt x="25" y="51"/>
                    <a:pt x="25" y="51"/>
                  </a:cubicBezTo>
                  <a:close/>
                  <a:moveTo>
                    <a:pt x="25" y="0"/>
                  </a:moveTo>
                  <a:cubicBezTo>
                    <a:pt x="11" y="0"/>
                    <a:pt x="0" y="12"/>
                    <a:pt x="0" y="25"/>
                  </a:cubicBezTo>
                  <a:cubicBezTo>
                    <a:pt x="0" y="39"/>
                    <a:pt x="11" y="51"/>
                    <a:pt x="25" y="51"/>
                  </a:cubicBezTo>
                  <a:cubicBezTo>
                    <a:pt x="25" y="33"/>
                    <a:pt x="25" y="33"/>
                    <a:pt x="25" y="33"/>
                  </a:cubicBezTo>
                  <a:cubicBezTo>
                    <a:pt x="12" y="38"/>
                    <a:pt x="12" y="38"/>
                    <a:pt x="12" y="38"/>
                  </a:cubicBezTo>
                  <a:cubicBezTo>
                    <a:pt x="20" y="20"/>
                    <a:pt x="20" y="20"/>
                    <a:pt x="20" y="20"/>
                  </a:cubicBezTo>
                  <a:cubicBezTo>
                    <a:pt x="20" y="20"/>
                    <a:pt x="20" y="20"/>
                    <a:pt x="20" y="20"/>
                  </a:cubicBezTo>
                  <a:cubicBezTo>
                    <a:pt x="25" y="18"/>
                    <a:pt x="25" y="18"/>
                    <a:pt x="25" y="18"/>
                  </a:cubicBezTo>
                  <a:lnTo>
                    <a:pt x="25"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7" name="Oval 277"/>
            <p:cNvSpPr>
              <a:spLocks/>
            </p:cNvSpPr>
            <p:nvPr/>
          </p:nvSpPr>
          <p:spPr bwMode="auto">
            <a:xfrm flipH="1">
              <a:off x="3369696" y="1537238"/>
              <a:ext cx="13677" cy="12895"/>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8" name="Freeform: Shape 278"/>
            <p:cNvSpPr>
              <a:spLocks/>
            </p:cNvSpPr>
            <p:nvPr/>
          </p:nvSpPr>
          <p:spPr bwMode="auto">
            <a:xfrm flipH="1">
              <a:off x="1855232" y="2174244"/>
              <a:ext cx="129473" cy="122071"/>
            </a:xfrm>
            <a:custGeom>
              <a:avLst/>
              <a:gdLst>
                <a:gd name="T0" fmla="*/ 30 w 60"/>
                <a:gd name="T1" fmla="*/ 60 h 60"/>
                <a:gd name="T2" fmla="*/ 35 w 60"/>
                <a:gd name="T3" fmla="*/ 60 h 60"/>
                <a:gd name="T4" fmla="*/ 35 w 60"/>
                <a:gd name="T5" fmla="*/ 55 h 60"/>
                <a:gd name="T6" fmla="*/ 45 w 60"/>
                <a:gd name="T7" fmla="*/ 51 h 60"/>
                <a:gd name="T8" fmla="*/ 48 w 60"/>
                <a:gd name="T9" fmla="*/ 54 h 60"/>
                <a:gd name="T10" fmla="*/ 55 w 60"/>
                <a:gd name="T11" fmla="*/ 48 h 60"/>
                <a:gd name="T12" fmla="*/ 52 w 60"/>
                <a:gd name="T13" fmla="*/ 45 h 60"/>
                <a:gd name="T14" fmla="*/ 56 w 60"/>
                <a:gd name="T15" fmla="*/ 35 h 60"/>
                <a:gd name="T16" fmla="*/ 60 w 60"/>
                <a:gd name="T17" fmla="*/ 35 h 60"/>
                <a:gd name="T18" fmla="*/ 60 w 60"/>
                <a:gd name="T19" fmla="*/ 25 h 60"/>
                <a:gd name="T20" fmla="*/ 56 w 60"/>
                <a:gd name="T21" fmla="*/ 25 h 60"/>
                <a:gd name="T22" fmla="*/ 52 w 60"/>
                <a:gd name="T23" fmla="*/ 15 h 60"/>
                <a:gd name="T24" fmla="*/ 55 w 60"/>
                <a:gd name="T25" fmla="*/ 12 h 60"/>
                <a:gd name="T26" fmla="*/ 48 w 60"/>
                <a:gd name="T27" fmla="*/ 5 h 60"/>
                <a:gd name="T28" fmla="*/ 45 w 60"/>
                <a:gd name="T29" fmla="*/ 8 h 60"/>
                <a:gd name="T30" fmla="*/ 35 w 60"/>
                <a:gd name="T31" fmla="*/ 4 h 60"/>
                <a:gd name="T32" fmla="*/ 35 w 60"/>
                <a:gd name="T33" fmla="*/ 0 h 60"/>
                <a:gd name="T34" fmla="*/ 30 w 60"/>
                <a:gd name="T35" fmla="*/ 0 h 60"/>
                <a:gd name="T36" fmla="*/ 30 w 60"/>
                <a:gd name="T37" fmla="*/ 11 h 60"/>
                <a:gd name="T38" fmla="*/ 30 w 60"/>
                <a:gd name="T39" fmla="*/ 11 h 60"/>
                <a:gd name="T40" fmla="*/ 49 w 60"/>
                <a:gd name="T41" fmla="*/ 30 h 60"/>
                <a:gd name="T42" fmla="*/ 30 w 60"/>
                <a:gd name="T43" fmla="*/ 49 h 60"/>
                <a:gd name="T44" fmla="*/ 30 w 60"/>
                <a:gd name="T45" fmla="*/ 60 h 60"/>
                <a:gd name="T46" fmla="*/ 9 w 60"/>
                <a:gd name="T47" fmla="*/ 45 h 60"/>
                <a:gd name="T48" fmla="*/ 6 w 60"/>
                <a:gd name="T49" fmla="*/ 48 h 60"/>
                <a:gd name="T50" fmla="*/ 12 w 60"/>
                <a:gd name="T51" fmla="*/ 54 h 60"/>
                <a:gd name="T52" fmla="*/ 15 w 60"/>
                <a:gd name="T53" fmla="*/ 51 h 60"/>
                <a:gd name="T54" fmla="*/ 25 w 60"/>
                <a:gd name="T55" fmla="*/ 55 h 60"/>
                <a:gd name="T56" fmla="*/ 25 w 60"/>
                <a:gd name="T57" fmla="*/ 60 h 60"/>
                <a:gd name="T58" fmla="*/ 30 w 60"/>
                <a:gd name="T59" fmla="*/ 60 h 60"/>
                <a:gd name="T60" fmla="*/ 30 w 60"/>
                <a:gd name="T61" fmla="*/ 49 h 60"/>
                <a:gd name="T62" fmla="*/ 11 w 60"/>
                <a:gd name="T63" fmla="*/ 30 h 60"/>
                <a:gd name="T64" fmla="*/ 30 w 60"/>
                <a:gd name="T65" fmla="*/ 11 h 60"/>
                <a:gd name="T66" fmla="*/ 30 w 60"/>
                <a:gd name="T67" fmla="*/ 0 h 60"/>
                <a:gd name="T68" fmla="*/ 25 w 60"/>
                <a:gd name="T69" fmla="*/ 0 h 60"/>
                <a:gd name="T70" fmla="*/ 25 w 60"/>
                <a:gd name="T71" fmla="*/ 4 h 60"/>
                <a:gd name="T72" fmla="*/ 15 w 60"/>
                <a:gd name="T73" fmla="*/ 8 h 60"/>
                <a:gd name="T74" fmla="*/ 12 w 60"/>
                <a:gd name="T75" fmla="*/ 5 h 60"/>
                <a:gd name="T76" fmla="*/ 6 w 60"/>
                <a:gd name="T77" fmla="*/ 12 h 60"/>
                <a:gd name="T78" fmla="*/ 9 w 60"/>
                <a:gd name="T79" fmla="*/ 15 h 60"/>
                <a:gd name="T80" fmla="*/ 5 w 60"/>
                <a:gd name="T81" fmla="*/ 25 h 60"/>
                <a:gd name="T82" fmla="*/ 0 w 60"/>
                <a:gd name="T83" fmla="*/ 25 h 60"/>
                <a:gd name="T84" fmla="*/ 0 w 60"/>
                <a:gd name="T85" fmla="*/ 35 h 60"/>
                <a:gd name="T86" fmla="*/ 5 w 60"/>
                <a:gd name="T87" fmla="*/ 35 h 60"/>
                <a:gd name="T88" fmla="*/ 9 w 60"/>
                <a:gd name="T89" fmla="*/ 45 h 60"/>
                <a:gd name="T90" fmla="*/ 30 w 60"/>
                <a:gd name="T91" fmla="*/ 11 h 60"/>
                <a:gd name="T92" fmla="*/ 30 w 60"/>
                <a:gd name="T9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60">
                  <a:moveTo>
                    <a:pt x="30" y="60"/>
                  </a:moveTo>
                  <a:cubicBezTo>
                    <a:pt x="35" y="60"/>
                    <a:pt x="35" y="60"/>
                    <a:pt x="35" y="60"/>
                  </a:cubicBezTo>
                  <a:cubicBezTo>
                    <a:pt x="35" y="55"/>
                    <a:pt x="35" y="55"/>
                    <a:pt x="35" y="55"/>
                  </a:cubicBezTo>
                  <a:cubicBezTo>
                    <a:pt x="39" y="55"/>
                    <a:pt x="42" y="53"/>
                    <a:pt x="45" y="51"/>
                  </a:cubicBezTo>
                  <a:cubicBezTo>
                    <a:pt x="48" y="54"/>
                    <a:pt x="48" y="54"/>
                    <a:pt x="48" y="54"/>
                  </a:cubicBezTo>
                  <a:cubicBezTo>
                    <a:pt x="55" y="48"/>
                    <a:pt x="55" y="48"/>
                    <a:pt x="55" y="48"/>
                  </a:cubicBezTo>
                  <a:cubicBezTo>
                    <a:pt x="52" y="45"/>
                    <a:pt x="52" y="45"/>
                    <a:pt x="52" y="45"/>
                  </a:cubicBezTo>
                  <a:cubicBezTo>
                    <a:pt x="54" y="42"/>
                    <a:pt x="55" y="38"/>
                    <a:pt x="56" y="35"/>
                  </a:cubicBezTo>
                  <a:cubicBezTo>
                    <a:pt x="60" y="35"/>
                    <a:pt x="60" y="35"/>
                    <a:pt x="60" y="35"/>
                  </a:cubicBezTo>
                  <a:cubicBezTo>
                    <a:pt x="60" y="25"/>
                    <a:pt x="60" y="25"/>
                    <a:pt x="60" y="25"/>
                  </a:cubicBezTo>
                  <a:cubicBezTo>
                    <a:pt x="56" y="25"/>
                    <a:pt x="56" y="25"/>
                    <a:pt x="56" y="25"/>
                  </a:cubicBezTo>
                  <a:cubicBezTo>
                    <a:pt x="55" y="21"/>
                    <a:pt x="54" y="18"/>
                    <a:pt x="52" y="15"/>
                  </a:cubicBezTo>
                  <a:cubicBezTo>
                    <a:pt x="55" y="12"/>
                    <a:pt x="55" y="12"/>
                    <a:pt x="55" y="12"/>
                  </a:cubicBezTo>
                  <a:cubicBezTo>
                    <a:pt x="48" y="5"/>
                    <a:pt x="48" y="5"/>
                    <a:pt x="48" y="5"/>
                  </a:cubicBezTo>
                  <a:cubicBezTo>
                    <a:pt x="45" y="8"/>
                    <a:pt x="45" y="8"/>
                    <a:pt x="45" y="8"/>
                  </a:cubicBezTo>
                  <a:cubicBezTo>
                    <a:pt x="42" y="6"/>
                    <a:pt x="39" y="5"/>
                    <a:pt x="35" y="4"/>
                  </a:cubicBezTo>
                  <a:cubicBezTo>
                    <a:pt x="35" y="0"/>
                    <a:pt x="35" y="0"/>
                    <a:pt x="35" y="0"/>
                  </a:cubicBezTo>
                  <a:cubicBezTo>
                    <a:pt x="30" y="0"/>
                    <a:pt x="30" y="0"/>
                    <a:pt x="30" y="0"/>
                  </a:cubicBezTo>
                  <a:cubicBezTo>
                    <a:pt x="30" y="11"/>
                    <a:pt x="30" y="11"/>
                    <a:pt x="30" y="11"/>
                  </a:cubicBezTo>
                  <a:cubicBezTo>
                    <a:pt x="30" y="11"/>
                    <a:pt x="30" y="11"/>
                    <a:pt x="30" y="11"/>
                  </a:cubicBezTo>
                  <a:cubicBezTo>
                    <a:pt x="41" y="11"/>
                    <a:pt x="49" y="19"/>
                    <a:pt x="49" y="30"/>
                  </a:cubicBezTo>
                  <a:cubicBezTo>
                    <a:pt x="49" y="40"/>
                    <a:pt x="41" y="49"/>
                    <a:pt x="30" y="49"/>
                  </a:cubicBezTo>
                  <a:lnTo>
                    <a:pt x="30" y="60"/>
                  </a:lnTo>
                  <a:close/>
                  <a:moveTo>
                    <a:pt x="9" y="45"/>
                  </a:moveTo>
                  <a:cubicBezTo>
                    <a:pt x="6" y="48"/>
                    <a:pt x="6" y="48"/>
                    <a:pt x="6" y="48"/>
                  </a:cubicBezTo>
                  <a:cubicBezTo>
                    <a:pt x="12" y="54"/>
                    <a:pt x="12" y="54"/>
                    <a:pt x="12" y="54"/>
                  </a:cubicBezTo>
                  <a:cubicBezTo>
                    <a:pt x="15" y="51"/>
                    <a:pt x="15" y="51"/>
                    <a:pt x="15" y="51"/>
                  </a:cubicBezTo>
                  <a:cubicBezTo>
                    <a:pt x="18" y="53"/>
                    <a:pt x="22" y="55"/>
                    <a:pt x="25" y="55"/>
                  </a:cubicBezTo>
                  <a:cubicBezTo>
                    <a:pt x="25" y="60"/>
                    <a:pt x="25" y="60"/>
                    <a:pt x="25" y="60"/>
                  </a:cubicBezTo>
                  <a:cubicBezTo>
                    <a:pt x="30" y="60"/>
                    <a:pt x="30" y="60"/>
                    <a:pt x="30" y="60"/>
                  </a:cubicBezTo>
                  <a:cubicBezTo>
                    <a:pt x="30" y="49"/>
                    <a:pt x="30" y="49"/>
                    <a:pt x="30" y="49"/>
                  </a:cubicBezTo>
                  <a:cubicBezTo>
                    <a:pt x="20" y="49"/>
                    <a:pt x="11" y="40"/>
                    <a:pt x="11" y="30"/>
                  </a:cubicBezTo>
                  <a:cubicBezTo>
                    <a:pt x="11" y="19"/>
                    <a:pt x="20" y="11"/>
                    <a:pt x="30" y="11"/>
                  </a:cubicBezTo>
                  <a:cubicBezTo>
                    <a:pt x="30" y="0"/>
                    <a:pt x="30" y="0"/>
                    <a:pt x="30" y="0"/>
                  </a:cubicBezTo>
                  <a:cubicBezTo>
                    <a:pt x="25" y="0"/>
                    <a:pt x="25" y="0"/>
                    <a:pt x="25" y="0"/>
                  </a:cubicBezTo>
                  <a:cubicBezTo>
                    <a:pt x="25" y="4"/>
                    <a:pt x="25" y="4"/>
                    <a:pt x="25" y="4"/>
                  </a:cubicBezTo>
                  <a:cubicBezTo>
                    <a:pt x="22" y="5"/>
                    <a:pt x="18" y="6"/>
                    <a:pt x="15" y="8"/>
                  </a:cubicBezTo>
                  <a:cubicBezTo>
                    <a:pt x="12" y="5"/>
                    <a:pt x="12" y="5"/>
                    <a:pt x="12" y="5"/>
                  </a:cubicBezTo>
                  <a:cubicBezTo>
                    <a:pt x="6" y="12"/>
                    <a:pt x="6" y="12"/>
                    <a:pt x="6" y="12"/>
                  </a:cubicBezTo>
                  <a:cubicBezTo>
                    <a:pt x="9" y="15"/>
                    <a:pt x="9" y="15"/>
                    <a:pt x="9" y="15"/>
                  </a:cubicBezTo>
                  <a:cubicBezTo>
                    <a:pt x="7" y="18"/>
                    <a:pt x="5" y="21"/>
                    <a:pt x="5" y="25"/>
                  </a:cubicBezTo>
                  <a:cubicBezTo>
                    <a:pt x="0" y="25"/>
                    <a:pt x="0" y="25"/>
                    <a:pt x="0" y="25"/>
                  </a:cubicBezTo>
                  <a:cubicBezTo>
                    <a:pt x="0" y="35"/>
                    <a:pt x="0" y="35"/>
                    <a:pt x="0" y="35"/>
                  </a:cubicBezTo>
                  <a:cubicBezTo>
                    <a:pt x="5" y="35"/>
                    <a:pt x="5" y="35"/>
                    <a:pt x="5" y="35"/>
                  </a:cubicBezTo>
                  <a:cubicBezTo>
                    <a:pt x="5" y="38"/>
                    <a:pt x="7" y="42"/>
                    <a:pt x="9" y="45"/>
                  </a:cubicBezTo>
                  <a:close/>
                  <a:moveTo>
                    <a:pt x="30" y="11"/>
                  </a:moveTo>
                  <a:cubicBezTo>
                    <a:pt x="30" y="11"/>
                    <a:pt x="30" y="11"/>
                    <a:pt x="30" y="1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9" name="Rectangle 279"/>
            <p:cNvSpPr>
              <a:spLocks/>
            </p:cNvSpPr>
            <p:nvPr/>
          </p:nvSpPr>
          <p:spPr bwMode="auto">
            <a:xfrm flipH="1">
              <a:off x="2142442" y="2503494"/>
              <a:ext cx="151355" cy="1633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70" name="Freeform: Shape 280"/>
            <p:cNvSpPr>
              <a:spLocks/>
            </p:cNvSpPr>
            <p:nvPr/>
          </p:nvSpPr>
          <p:spPr bwMode="auto">
            <a:xfrm flipH="1">
              <a:off x="2142442" y="2536161"/>
              <a:ext cx="151355" cy="56737"/>
            </a:xfrm>
            <a:custGeom>
              <a:avLst/>
              <a:gdLst>
                <a:gd name="T0" fmla="*/ 140 w 166"/>
                <a:gd name="T1" fmla="*/ 66 h 66"/>
                <a:gd name="T2" fmla="*/ 166 w 166"/>
                <a:gd name="T3" fmla="*/ 66 h 66"/>
                <a:gd name="T4" fmla="*/ 166 w 166"/>
                <a:gd name="T5" fmla="*/ 0 h 66"/>
                <a:gd name="T6" fmla="*/ 140 w 166"/>
                <a:gd name="T7" fmla="*/ 0 h 66"/>
                <a:gd name="T8" fmla="*/ 140 w 166"/>
                <a:gd name="T9" fmla="*/ 33 h 66"/>
                <a:gd name="T10" fmla="*/ 140 w 166"/>
                <a:gd name="T11" fmla="*/ 33 h 66"/>
                <a:gd name="T12" fmla="*/ 152 w 166"/>
                <a:gd name="T13" fmla="*/ 45 h 66"/>
                <a:gd name="T14" fmla="*/ 140 w 166"/>
                <a:gd name="T15" fmla="*/ 57 h 66"/>
                <a:gd name="T16" fmla="*/ 140 w 166"/>
                <a:gd name="T17" fmla="*/ 66 h 66"/>
                <a:gd name="T18" fmla="*/ 0 w 166"/>
                <a:gd name="T19" fmla="*/ 66 h 66"/>
                <a:gd name="T20" fmla="*/ 140 w 166"/>
                <a:gd name="T21" fmla="*/ 66 h 66"/>
                <a:gd name="T22" fmla="*/ 140 w 166"/>
                <a:gd name="T23" fmla="*/ 57 h 66"/>
                <a:gd name="T24" fmla="*/ 128 w 166"/>
                <a:gd name="T25" fmla="*/ 45 h 66"/>
                <a:gd name="T26" fmla="*/ 140 w 166"/>
                <a:gd name="T27" fmla="*/ 33 h 66"/>
                <a:gd name="T28" fmla="*/ 140 w 166"/>
                <a:gd name="T29" fmla="*/ 0 h 66"/>
                <a:gd name="T30" fmla="*/ 0 w 166"/>
                <a:gd name="T31" fmla="*/ 0 h 66"/>
                <a:gd name="T32" fmla="*/ 0 w 166"/>
                <a:gd name="T33" fmla="*/ 66 h 66"/>
                <a:gd name="T34" fmla="*/ 0 w 166"/>
                <a:gd name="T35" fmla="*/ 66 h 66"/>
                <a:gd name="T36" fmla="*/ 140 w 166"/>
                <a:gd name="T37" fmla="*/ 33 h 66"/>
                <a:gd name="T38" fmla="*/ 140 w 166"/>
                <a:gd name="T3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66">
                  <a:moveTo>
                    <a:pt x="140" y="66"/>
                  </a:moveTo>
                  <a:lnTo>
                    <a:pt x="166" y="66"/>
                  </a:lnTo>
                  <a:lnTo>
                    <a:pt x="166" y="0"/>
                  </a:lnTo>
                  <a:lnTo>
                    <a:pt x="140" y="0"/>
                  </a:lnTo>
                  <a:lnTo>
                    <a:pt x="140" y="33"/>
                  </a:lnTo>
                  <a:lnTo>
                    <a:pt x="140" y="33"/>
                  </a:lnTo>
                  <a:lnTo>
                    <a:pt x="152" y="45"/>
                  </a:lnTo>
                  <a:lnTo>
                    <a:pt x="140" y="57"/>
                  </a:lnTo>
                  <a:lnTo>
                    <a:pt x="140" y="66"/>
                  </a:lnTo>
                  <a:close/>
                  <a:moveTo>
                    <a:pt x="0" y="66"/>
                  </a:moveTo>
                  <a:lnTo>
                    <a:pt x="140" y="66"/>
                  </a:lnTo>
                  <a:lnTo>
                    <a:pt x="140" y="57"/>
                  </a:lnTo>
                  <a:lnTo>
                    <a:pt x="128" y="45"/>
                  </a:lnTo>
                  <a:lnTo>
                    <a:pt x="140" y="33"/>
                  </a:lnTo>
                  <a:lnTo>
                    <a:pt x="140" y="0"/>
                  </a:lnTo>
                  <a:lnTo>
                    <a:pt x="0" y="0"/>
                  </a:lnTo>
                  <a:lnTo>
                    <a:pt x="0" y="66"/>
                  </a:lnTo>
                  <a:lnTo>
                    <a:pt x="0" y="66"/>
                  </a:lnTo>
                  <a:close/>
                  <a:moveTo>
                    <a:pt x="140" y="33"/>
                  </a:moveTo>
                  <a:lnTo>
                    <a:pt x="140" y="33"/>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1" name="Freeform: Shape 281"/>
            <p:cNvSpPr>
              <a:spLocks/>
            </p:cNvSpPr>
            <p:nvPr/>
          </p:nvSpPr>
          <p:spPr bwMode="auto">
            <a:xfrm flipH="1">
              <a:off x="2142442" y="2536161"/>
              <a:ext cx="151355" cy="56737"/>
            </a:xfrm>
            <a:custGeom>
              <a:avLst/>
              <a:gdLst>
                <a:gd name="T0" fmla="*/ 140 w 166"/>
                <a:gd name="T1" fmla="*/ 66 h 66"/>
                <a:gd name="T2" fmla="*/ 166 w 166"/>
                <a:gd name="T3" fmla="*/ 66 h 66"/>
                <a:gd name="T4" fmla="*/ 166 w 166"/>
                <a:gd name="T5" fmla="*/ 0 h 66"/>
                <a:gd name="T6" fmla="*/ 140 w 166"/>
                <a:gd name="T7" fmla="*/ 0 h 66"/>
                <a:gd name="T8" fmla="*/ 140 w 166"/>
                <a:gd name="T9" fmla="*/ 33 h 66"/>
                <a:gd name="T10" fmla="*/ 140 w 166"/>
                <a:gd name="T11" fmla="*/ 33 h 66"/>
                <a:gd name="T12" fmla="*/ 152 w 166"/>
                <a:gd name="T13" fmla="*/ 45 h 66"/>
                <a:gd name="T14" fmla="*/ 140 w 166"/>
                <a:gd name="T15" fmla="*/ 57 h 66"/>
                <a:gd name="T16" fmla="*/ 140 w 166"/>
                <a:gd name="T17" fmla="*/ 66 h 66"/>
                <a:gd name="T18" fmla="*/ 0 w 166"/>
                <a:gd name="T19" fmla="*/ 66 h 66"/>
                <a:gd name="T20" fmla="*/ 140 w 166"/>
                <a:gd name="T21" fmla="*/ 66 h 66"/>
                <a:gd name="T22" fmla="*/ 140 w 166"/>
                <a:gd name="T23" fmla="*/ 57 h 66"/>
                <a:gd name="T24" fmla="*/ 128 w 166"/>
                <a:gd name="T25" fmla="*/ 45 h 66"/>
                <a:gd name="T26" fmla="*/ 140 w 166"/>
                <a:gd name="T27" fmla="*/ 33 h 66"/>
                <a:gd name="T28" fmla="*/ 140 w 166"/>
                <a:gd name="T29" fmla="*/ 0 h 66"/>
                <a:gd name="T30" fmla="*/ 0 w 166"/>
                <a:gd name="T31" fmla="*/ 0 h 66"/>
                <a:gd name="T32" fmla="*/ 0 w 166"/>
                <a:gd name="T33" fmla="*/ 66 h 66"/>
                <a:gd name="T34" fmla="*/ 0 w 166"/>
                <a:gd name="T35" fmla="*/ 66 h 66"/>
                <a:gd name="T36" fmla="*/ 140 w 166"/>
                <a:gd name="T37" fmla="*/ 33 h 66"/>
                <a:gd name="T38" fmla="*/ 140 w 166"/>
                <a:gd name="T39" fmla="*/ 3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66">
                  <a:moveTo>
                    <a:pt x="140" y="66"/>
                  </a:moveTo>
                  <a:lnTo>
                    <a:pt x="166" y="66"/>
                  </a:lnTo>
                  <a:lnTo>
                    <a:pt x="166" y="0"/>
                  </a:lnTo>
                  <a:lnTo>
                    <a:pt x="140" y="0"/>
                  </a:lnTo>
                  <a:lnTo>
                    <a:pt x="140" y="33"/>
                  </a:lnTo>
                  <a:lnTo>
                    <a:pt x="140" y="33"/>
                  </a:lnTo>
                  <a:lnTo>
                    <a:pt x="152" y="45"/>
                  </a:lnTo>
                  <a:lnTo>
                    <a:pt x="140" y="57"/>
                  </a:lnTo>
                  <a:lnTo>
                    <a:pt x="140" y="66"/>
                  </a:lnTo>
                  <a:moveTo>
                    <a:pt x="0" y="66"/>
                  </a:moveTo>
                  <a:lnTo>
                    <a:pt x="140" y="66"/>
                  </a:lnTo>
                  <a:lnTo>
                    <a:pt x="140" y="57"/>
                  </a:lnTo>
                  <a:lnTo>
                    <a:pt x="128" y="45"/>
                  </a:lnTo>
                  <a:lnTo>
                    <a:pt x="140" y="33"/>
                  </a:lnTo>
                  <a:lnTo>
                    <a:pt x="140" y="0"/>
                  </a:lnTo>
                  <a:lnTo>
                    <a:pt x="0" y="0"/>
                  </a:lnTo>
                  <a:lnTo>
                    <a:pt x="0" y="66"/>
                  </a:lnTo>
                  <a:lnTo>
                    <a:pt x="0" y="66"/>
                  </a:lnTo>
                  <a:moveTo>
                    <a:pt x="140" y="33"/>
                  </a:moveTo>
                  <a:lnTo>
                    <a:pt x="140" y="33"/>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2" name="Freeform: Shape 64"/>
            <p:cNvSpPr>
              <a:spLocks/>
            </p:cNvSpPr>
            <p:nvPr/>
          </p:nvSpPr>
          <p:spPr bwMode="auto">
            <a:xfrm flipH="1">
              <a:off x="3144486" y="1112567"/>
              <a:ext cx="355594" cy="250161"/>
            </a:xfrm>
            <a:custGeom>
              <a:avLst/>
              <a:gdLst>
                <a:gd name="T0" fmla="*/ 82 w 165"/>
                <a:gd name="T1" fmla="*/ 0 h 123"/>
                <a:gd name="T2" fmla="*/ 0 w 165"/>
                <a:gd name="T3" fmla="*/ 83 h 123"/>
                <a:gd name="T4" fmla="*/ 10 w 165"/>
                <a:gd name="T5" fmla="*/ 122 h 123"/>
                <a:gd name="T6" fmla="*/ 10 w 165"/>
                <a:gd name="T7" fmla="*/ 100 h 123"/>
                <a:gd name="T8" fmla="*/ 14 w 165"/>
                <a:gd name="T9" fmla="*/ 89 h 123"/>
                <a:gd name="T10" fmla="*/ 13 w 165"/>
                <a:gd name="T11" fmla="*/ 83 h 123"/>
                <a:gd name="T12" fmla="*/ 82 w 165"/>
                <a:gd name="T13" fmla="*/ 13 h 123"/>
                <a:gd name="T14" fmla="*/ 151 w 165"/>
                <a:gd name="T15" fmla="*/ 83 h 123"/>
                <a:gd name="T16" fmla="*/ 151 w 165"/>
                <a:gd name="T17" fmla="*/ 90 h 123"/>
                <a:gd name="T18" fmla="*/ 155 w 165"/>
                <a:gd name="T19" fmla="*/ 100 h 123"/>
                <a:gd name="T20" fmla="*/ 155 w 165"/>
                <a:gd name="T21" fmla="*/ 123 h 123"/>
                <a:gd name="T22" fmla="*/ 165 w 165"/>
                <a:gd name="T23" fmla="*/ 83 h 123"/>
                <a:gd name="T24" fmla="*/ 82 w 165"/>
                <a:gd name="T25"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123">
                  <a:moveTo>
                    <a:pt x="82" y="0"/>
                  </a:moveTo>
                  <a:cubicBezTo>
                    <a:pt x="37" y="0"/>
                    <a:pt x="0" y="37"/>
                    <a:pt x="0" y="83"/>
                  </a:cubicBezTo>
                  <a:cubicBezTo>
                    <a:pt x="0" y="96"/>
                    <a:pt x="3" y="110"/>
                    <a:pt x="10" y="122"/>
                  </a:cubicBezTo>
                  <a:cubicBezTo>
                    <a:pt x="10" y="100"/>
                    <a:pt x="10" y="100"/>
                    <a:pt x="10" y="100"/>
                  </a:cubicBezTo>
                  <a:cubicBezTo>
                    <a:pt x="10" y="96"/>
                    <a:pt x="11" y="92"/>
                    <a:pt x="14" y="89"/>
                  </a:cubicBezTo>
                  <a:cubicBezTo>
                    <a:pt x="14" y="87"/>
                    <a:pt x="13" y="85"/>
                    <a:pt x="13" y="83"/>
                  </a:cubicBezTo>
                  <a:cubicBezTo>
                    <a:pt x="13" y="45"/>
                    <a:pt x="44" y="13"/>
                    <a:pt x="82" y="13"/>
                  </a:cubicBezTo>
                  <a:cubicBezTo>
                    <a:pt x="120" y="13"/>
                    <a:pt x="151" y="45"/>
                    <a:pt x="151" y="83"/>
                  </a:cubicBezTo>
                  <a:cubicBezTo>
                    <a:pt x="151" y="85"/>
                    <a:pt x="151" y="88"/>
                    <a:pt x="151" y="90"/>
                  </a:cubicBezTo>
                  <a:cubicBezTo>
                    <a:pt x="153" y="93"/>
                    <a:pt x="155" y="97"/>
                    <a:pt x="155" y="100"/>
                  </a:cubicBezTo>
                  <a:cubicBezTo>
                    <a:pt x="155" y="123"/>
                    <a:pt x="155" y="123"/>
                    <a:pt x="155" y="123"/>
                  </a:cubicBezTo>
                  <a:cubicBezTo>
                    <a:pt x="161" y="111"/>
                    <a:pt x="165" y="97"/>
                    <a:pt x="165" y="83"/>
                  </a:cubicBezTo>
                  <a:cubicBezTo>
                    <a:pt x="165" y="37"/>
                    <a:pt x="128" y="0"/>
                    <a:pt x="82"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3" name="Freeform: Shape 65"/>
            <p:cNvSpPr>
              <a:spLocks/>
            </p:cNvSpPr>
            <p:nvPr/>
          </p:nvSpPr>
          <p:spPr bwMode="auto">
            <a:xfrm flipH="1">
              <a:off x="3390667" y="1281919"/>
              <a:ext cx="79324" cy="134107"/>
            </a:xfrm>
            <a:custGeom>
              <a:avLst/>
              <a:gdLst>
                <a:gd name="T0" fmla="*/ 1 w 37"/>
                <a:gd name="T1" fmla="*/ 14 h 66"/>
                <a:gd name="T2" fmla="*/ 0 w 37"/>
                <a:gd name="T3" fmla="*/ 17 h 66"/>
                <a:gd name="T4" fmla="*/ 0 w 37"/>
                <a:gd name="T5" fmla="*/ 38 h 66"/>
                <a:gd name="T6" fmla="*/ 0 w 37"/>
                <a:gd name="T7" fmla="*/ 48 h 66"/>
                <a:gd name="T8" fmla="*/ 26 w 37"/>
                <a:gd name="T9" fmla="*/ 66 h 66"/>
                <a:gd name="T10" fmla="*/ 37 w 37"/>
                <a:gd name="T11" fmla="*/ 66 h 66"/>
                <a:gd name="T12" fmla="*/ 37 w 37"/>
                <a:gd name="T13" fmla="*/ 0 h 66"/>
                <a:gd name="T14" fmla="*/ 26 w 37"/>
                <a:gd name="T15" fmla="*/ 0 h 66"/>
                <a:gd name="T16" fmla="*/ 1 w 37"/>
                <a:gd name="T17" fmla="*/ 1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66">
                  <a:moveTo>
                    <a:pt x="1" y="14"/>
                  </a:moveTo>
                  <a:cubicBezTo>
                    <a:pt x="1" y="15"/>
                    <a:pt x="0" y="16"/>
                    <a:pt x="0" y="17"/>
                  </a:cubicBezTo>
                  <a:cubicBezTo>
                    <a:pt x="0" y="38"/>
                    <a:pt x="0" y="38"/>
                    <a:pt x="0" y="38"/>
                  </a:cubicBezTo>
                  <a:cubicBezTo>
                    <a:pt x="0" y="48"/>
                    <a:pt x="0" y="48"/>
                    <a:pt x="0" y="48"/>
                  </a:cubicBezTo>
                  <a:cubicBezTo>
                    <a:pt x="0" y="58"/>
                    <a:pt x="12" y="66"/>
                    <a:pt x="26" y="66"/>
                  </a:cubicBezTo>
                  <a:cubicBezTo>
                    <a:pt x="37" y="66"/>
                    <a:pt x="37" y="66"/>
                    <a:pt x="37" y="66"/>
                  </a:cubicBezTo>
                  <a:cubicBezTo>
                    <a:pt x="37" y="0"/>
                    <a:pt x="37" y="0"/>
                    <a:pt x="37" y="0"/>
                  </a:cubicBezTo>
                  <a:cubicBezTo>
                    <a:pt x="26" y="0"/>
                    <a:pt x="26" y="0"/>
                    <a:pt x="26" y="0"/>
                  </a:cubicBezTo>
                  <a:cubicBezTo>
                    <a:pt x="14" y="0"/>
                    <a:pt x="3" y="6"/>
                    <a:pt x="1" y="1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4" name="Freeform: Shape 66"/>
            <p:cNvSpPr>
              <a:spLocks/>
            </p:cNvSpPr>
            <p:nvPr/>
          </p:nvSpPr>
          <p:spPr bwMode="auto">
            <a:xfrm flipH="1">
              <a:off x="3177311" y="1281919"/>
              <a:ext cx="77501" cy="134107"/>
            </a:xfrm>
            <a:custGeom>
              <a:avLst/>
              <a:gdLst>
                <a:gd name="T0" fmla="*/ 36 w 36"/>
                <a:gd name="T1" fmla="*/ 48 h 66"/>
                <a:gd name="T2" fmla="*/ 36 w 36"/>
                <a:gd name="T3" fmla="*/ 38 h 66"/>
                <a:gd name="T4" fmla="*/ 36 w 36"/>
                <a:gd name="T5" fmla="*/ 17 h 66"/>
                <a:gd name="T6" fmla="*/ 36 w 36"/>
                <a:gd name="T7" fmla="*/ 15 h 66"/>
                <a:gd name="T8" fmla="*/ 10 w 36"/>
                <a:gd name="T9" fmla="*/ 0 h 66"/>
                <a:gd name="T10" fmla="*/ 0 w 36"/>
                <a:gd name="T11" fmla="*/ 0 h 66"/>
                <a:gd name="T12" fmla="*/ 0 w 36"/>
                <a:gd name="T13" fmla="*/ 66 h 66"/>
                <a:gd name="T14" fmla="*/ 10 w 36"/>
                <a:gd name="T15" fmla="*/ 66 h 66"/>
                <a:gd name="T16" fmla="*/ 36 w 36"/>
                <a:gd name="T17" fmla="*/ 4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6">
                  <a:moveTo>
                    <a:pt x="36" y="48"/>
                  </a:moveTo>
                  <a:cubicBezTo>
                    <a:pt x="36" y="38"/>
                    <a:pt x="36" y="38"/>
                    <a:pt x="36" y="38"/>
                  </a:cubicBezTo>
                  <a:cubicBezTo>
                    <a:pt x="36" y="17"/>
                    <a:pt x="36" y="17"/>
                    <a:pt x="36" y="17"/>
                  </a:cubicBezTo>
                  <a:cubicBezTo>
                    <a:pt x="36" y="17"/>
                    <a:pt x="36" y="16"/>
                    <a:pt x="36" y="15"/>
                  </a:cubicBezTo>
                  <a:cubicBezTo>
                    <a:pt x="34" y="7"/>
                    <a:pt x="23" y="0"/>
                    <a:pt x="10" y="0"/>
                  </a:cubicBezTo>
                  <a:cubicBezTo>
                    <a:pt x="0" y="0"/>
                    <a:pt x="0" y="0"/>
                    <a:pt x="0" y="0"/>
                  </a:cubicBezTo>
                  <a:cubicBezTo>
                    <a:pt x="0" y="66"/>
                    <a:pt x="0" y="66"/>
                    <a:pt x="0" y="66"/>
                  </a:cubicBezTo>
                  <a:cubicBezTo>
                    <a:pt x="10" y="66"/>
                    <a:pt x="10" y="66"/>
                    <a:pt x="10" y="66"/>
                  </a:cubicBezTo>
                  <a:cubicBezTo>
                    <a:pt x="25" y="66"/>
                    <a:pt x="36" y="58"/>
                    <a:pt x="36" y="48"/>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5" name="Freeform: Shape 67"/>
            <p:cNvSpPr>
              <a:spLocks/>
            </p:cNvSpPr>
            <p:nvPr/>
          </p:nvSpPr>
          <p:spPr bwMode="auto">
            <a:xfrm flipH="1">
              <a:off x="3905822" y="1942136"/>
              <a:ext cx="295416" cy="276810"/>
            </a:xfrm>
            <a:custGeom>
              <a:avLst/>
              <a:gdLst>
                <a:gd name="T0" fmla="*/ 137 w 137"/>
                <a:gd name="T1" fmla="*/ 68 h 136"/>
                <a:gd name="T2" fmla="*/ 122 w 137"/>
                <a:gd name="T3" fmla="*/ 64 h 136"/>
                <a:gd name="T4" fmla="*/ 131 w 137"/>
                <a:gd name="T5" fmla="*/ 64 h 136"/>
                <a:gd name="T6" fmla="*/ 122 w 137"/>
                <a:gd name="T7" fmla="*/ 72 h 136"/>
                <a:gd name="T8" fmla="*/ 106 w 137"/>
                <a:gd name="T9" fmla="*/ 125 h 136"/>
                <a:gd name="T10" fmla="*/ 122 w 137"/>
                <a:gd name="T11" fmla="*/ 72 h 136"/>
                <a:gd name="T12" fmla="*/ 113 w 137"/>
                <a:gd name="T13" fmla="*/ 64 h 136"/>
                <a:gd name="T14" fmla="*/ 122 w 137"/>
                <a:gd name="T15" fmla="*/ 25 h 136"/>
                <a:gd name="T16" fmla="*/ 106 w 137"/>
                <a:gd name="T17" fmla="*/ 25 h 136"/>
                <a:gd name="T18" fmla="*/ 110 w 137"/>
                <a:gd name="T19" fmla="*/ 21 h 136"/>
                <a:gd name="T20" fmla="*/ 106 w 137"/>
                <a:gd name="T21" fmla="*/ 36 h 136"/>
                <a:gd name="T22" fmla="*/ 115 w 137"/>
                <a:gd name="T23" fmla="*/ 109 h 136"/>
                <a:gd name="T24" fmla="*/ 106 w 137"/>
                <a:gd name="T25" fmla="*/ 111 h 136"/>
                <a:gd name="T26" fmla="*/ 68 w 137"/>
                <a:gd name="T27" fmla="*/ 136 h 136"/>
                <a:gd name="T28" fmla="*/ 106 w 137"/>
                <a:gd name="T29" fmla="*/ 111 h 136"/>
                <a:gd name="T30" fmla="*/ 102 w 137"/>
                <a:gd name="T31" fmla="*/ 97 h 136"/>
                <a:gd name="T32" fmla="*/ 106 w 137"/>
                <a:gd name="T33" fmla="*/ 100 h 136"/>
                <a:gd name="T34" fmla="*/ 102 w 137"/>
                <a:gd name="T35" fmla="*/ 39 h 136"/>
                <a:gd name="T36" fmla="*/ 106 w 137"/>
                <a:gd name="T37" fmla="*/ 25 h 136"/>
                <a:gd name="T38" fmla="*/ 68 w 137"/>
                <a:gd name="T39" fmla="*/ 0 h 136"/>
                <a:gd name="T40" fmla="*/ 68 w 137"/>
                <a:gd name="T41" fmla="*/ 5 h 136"/>
                <a:gd name="T42" fmla="*/ 72 w 137"/>
                <a:gd name="T43" fmla="*/ 24 h 136"/>
                <a:gd name="T44" fmla="*/ 68 w 137"/>
                <a:gd name="T45" fmla="*/ 63 h 136"/>
                <a:gd name="T46" fmla="*/ 90 w 137"/>
                <a:gd name="T47" fmla="*/ 42 h 136"/>
                <a:gd name="T48" fmla="*/ 69 w 137"/>
                <a:gd name="T49" fmla="*/ 74 h 136"/>
                <a:gd name="T50" fmla="*/ 68 w 137"/>
                <a:gd name="T51" fmla="*/ 112 h 136"/>
                <a:gd name="T52" fmla="*/ 72 w 137"/>
                <a:gd name="T53" fmla="*/ 131 h 136"/>
                <a:gd name="T54" fmla="*/ 68 w 137"/>
                <a:gd name="T55" fmla="*/ 131 h 136"/>
                <a:gd name="T56" fmla="*/ 68 w 137"/>
                <a:gd name="T57" fmla="*/ 0 h 136"/>
                <a:gd name="T58" fmla="*/ 30 w 137"/>
                <a:gd name="T59" fmla="*/ 25 h 136"/>
                <a:gd name="T60" fmla="*/ 34 w 137"/>
                <a:gd name="T61" fmla="*/ 39 h 136"/>
                <a:gd name="T62" fmla="*/ 30 w 137"/>
                <a:gd name="T63" fmla="*/ 100 h 136"/>
                <a:gd name="T64" fmla="*/ 40 w 137"/>
                <a:gd name="T65" fmla="*/ 102 h 136"/>
                <a:gd name="T66" fmla="*/ 30 w 137"/>
                <a:gd name="T67" fmla="*/ 125 h 136"/>
                <a:gd name="T68" fmla="*/ 68 w 137"/>
                <a:gd name="T69" fmla="*/ 131 h 136"/>
                <a:gd name="T70" fmla="*/ 64 w 137"/>
                <a:gd name="T71" fmla="*/ 112 h 136"/>
                <a:gd name="T72" fmla="*/ 68 w 137"/>
                <a:gd name="T73" fmla="*/ 74 h 136"/>
                <a:gd name="T74" fmla="*/ 57 w 137"/>
                <a:gd name="T75" fmla="*/ 52 h 136"/>
                <a:gd name="T76" fmla="*/ 68 w 137"/>
                <a:gd name="T77" fmla="*/ 63 h 136"/>
                <a:gd name="T78" fmla="*/ 64 w 137"/>
                <a:gd name="T79" fmla="*/ 24 h 136"/>
                <a:gd name="T80" fmla="*/ 64 w 137"/>
                <a:gd name="T81" fmla="*/ 5 h 136"/>
                <a:gd name="T82" fmla="*/ 68 w 137"/>
                <a:gd name="T83" fmla="*/ 0 h 136"/>
                <a:gd name="T84" fmla="*/ 15 w 137"/>
                <a:gd name="T85" fmla="*/ 25 h 136"/>
                <a:gd name="T86" fmla="*/ 24 w 137"/>
                <a:gd name="T87" fmla="*/ 64 h 136"/>
                <a:gd name="T88" fmla="*/ 24 w 137"/>
                <a:gd name="T89" fmla="*/ 72 h 136"/>
                <a:gd name="T90" fmla="*/ 15 w 137"/>
                <a:gd name="T91" fmla="*/ 111 h 136"/>
                <a:gd name="T92" fmla="*/ 30 w 137"/>
                <a:gd name="T93" fmla="*/ 111 h 136"/>
                <a:gd name="T94" fmla="*/ 27 w 137"/>
                <a:gd name="T95" fmla="*/ 115 h 136"/>
                <a:gd name="T96" fmla="*/ 30 w 137"/>
                <a:gd name="T97" fmla="*/ 100 h 136"/>
                <a:gd name="T98" fmla="*/ 21 w 137"/>
                <a:gd name="T99" fmla="*/ 27 h 136"/>
                <a:gd name="T100" fmla="*/ 27 w 137"/>
                <a:gd name="T101" fmla="*/ 21 h 136"/>
                <a:gd name="T102" fmla="*/ 30 w 137"/>
                <a:gd name="T103" fmla="*/ 11 h 136"/>
                <a:gd name="T104" fmla="*/ 0 w 137"/>
                <a:gd name="T105" fmla="*/ 68 h 136"/>
                <a:gd name="T106" fmla="*/ 15 w 137"/>
                <a:gd name="T107" fmla="*/ 72 h 136"/>
                <a:gd name="T108" fmla="*/ 6 w 137"/>
                <a:gd name="T109" fmla="*/ 64 h 136"/>
                <a:gd name="T110" fmla="*/ 15 w 137"/>
                <a:gd name="T111" fmla="*/ 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36">
                  <a:moveTo>
                    <a:pt x="122" y="111"/>
                  </a:moveTo>
                  <a:cubicBezTo>
                    <a:pt x="131" y="99"/>
                    <a:pt x="137" y="84"/>
                    <a:pt x="137" y="68"/>
                  </a:cubicBezTo>
                  <a:cubicBezTo>
                    <a:pt x="137" y="52"/>
                    <a:pt x="131" y="37"/>
                    <a:pt x="122" y="25"/>
                  </a:cubicBezTo>
                  <a:cubicBezTo>
                    <a:pt x="122" y="64"/>
                    <a:pt x="122" y="64"/>
                    <a:pt x="122" y="64"/>
                  </a:cubicBezTo>
                  <a:cubicBezTo>
                    <a:pt x="131" y="64"/>
                    <a:pt x="131" y="64"/>
                    <a:pt x="131" y="64"/>
                  </a:cubicBezTo>
                  <a:cubicBezTo>
                    <a:pt x="131" y="64"/>
                    <a:pt x="131" y="64"/>
                    <a:pt x="131" y="64"/>
                  </a:cubicBezTo>
                  <a:cubicBezTo>
                    <a:pt x="131" y="72"/>
                    <a:pt x="131" y="72"/>
                    <a:pt x="131" y="72"/>
                  </a:cubicBezTo>
                  <a:cubicBezTo>
                    <a:pt x="122" y="72"/>
                    <a:pt x="122" y="72"/>
                    <a:pt x="122" y="72"/>
                  </a:cubicBezTo>
                  <a:lnTo>
                    <a:pt x="122" y="111"/>
                  </a:lnTo>
                  <a:close/>
                  <a:moveTo>
                    <a:pt x="106" y="125"/>
                  </a:moveTo>
                  <a:cubicBezTo>
                    <a:pt x="112" y="121"/>
                    <a:pt x="117" y="116"/>
                    <a:pt x="122" y="111"/>
                  </a:cubicBezTo>
                  <a:cubicBezTo>
                    <a:pt x="122" y="72"/>
                    <a:pt x="122" y="72"/>
                    <a:pt x="122" y="72"/>
                  </a:cubicBezTo>
                  <a:cubicBezTo>
                    <a:pt x="113" y="72"/>
                    <a:pt x="113" y="72"/>
                    <a:pt x="113" y="72"/>
                  </a:cubicBezTo>
                  <a:cubicBezTo>
                    <a:pt x="113" y="64"/>
                    <a:pt x="113" y="64"/>
                    <a:pt x="113" y="64"/>
                  </a:cubicBezTo>
                  <a:cubicBezTo>
                    <a:pt x="122" y="64"/>
                    <a:pt x="122" y="64"/>
                    <a:pt x="122" y="64"/>
                  </a:cubicBezTo>
                  <a:cubicBezTo>
                    <a:pt x="122" y="25"/>
                    <a:pt x="122" y="25"/>
                    <a:pt x="122" y="25"/>
                  </a:cubicBezTo>
                  <a:cubicBezTo>
                    <a:pt x="117" y="20"/>
                    <a:pt x="112" y="15"/>
                    <a:pt x="106" y="11"/>
                  </a:cubicBezTo>
                  <a:cubicBezTo>
                    <a:pt x="106" y="25"/>
                    <a:pt x="106" y="25"/>
                    <a:pt x="106" y="25"/>
                  </a:cubicBezTo>
                  <a:cubicBezTo>
                    <a:pt x="110" y="21"/>
                    <a:pt x="110" y="21"/>
                    <a:pt x="110" y="21"/>
                  </a:cubicBezTo>
                  <a:cubicBezTo>
                    <a:pt x="110" y="21"/>
                    <a:pt x="110" y="21"/>
                    <a:pt x="110" y="21"/>
                  </a:cubicBezTo>
                  <a:cubicBezTo>
                    <a:pt x="115" y="27"/>
                    <a:pt x="115" y="27"/>
                    <a:pt x="115" y="27"/>
                  </a:cubicBezTo>
                  <a:cubicBezTo>
                    <a:pt x="106" y="36"/>
                    <a:pt x="106" y="36"/>
                    <a:pt x="106" y="36"/>
                  </a:cubicBezTo>
                  <a:cubicBezTo>
                    <a:pt x="106" y="100"/>
                    <a:pt x="106" y="100"/>
                    <a:pt x="106" y="100"/>
                  </a:cubicBezTo>
                  <a:cubicBezTo>
                    <a:pt x="115" y="109"/>
                    <a:pt x="115" y="109"/>
                    <a:pt x="115" y="109"/>
                  </a:cubicBezTo>
                  <a:cubicBezTo>
                    <a:pt x="110" y="115"/>
                    <a:pt x="110" y="115"/>
                    <a:pt x="110" y="115"/>
                  </a:cubicBezTo>
                  <a:cubicBezTo>
                    <a:pt x="106" y="111"/>
                    <a:pt x="106" y="111"/>
                    <a:pt x="106" y="111"/>
                  </a:cubicBezTo>
                  <a:lnTo>
                    <a:pt x="106" y="125"/>
                  </a:lnTo>
                  <a:close/>
                  <a:moveTo>
                    <a:pt x="68" y="136"/>
                  </a:moveTo>
                  <a:cubicBezTo>
                    <a:pt x="82" y="136"/>
                    <a:pt x="95" y="132"/>
                    <a:pt x="106" y="125"/>
                  </a:cubicBezTo>
                  <a:cubicBezTo>
                    <a:pt x="106" y="111"/>
                    <a:pt x="106" y="111"/>
                    <a:pt x="106" y="111"/>
                  </a:cubicBezTo>
                  <a:cubicBezTo>
                    <a:pt x="97" y="102"/>
                    <a:pt x="97" y="102"/>
                    <a:pt x="97" y="102"/>
                  </a:cubicBezTo>
                  <a:cubicBezTo>
                    <a:pt x="102" y="97"/>
                    <a:pt x="102" y="97"/>
                    <a:pt x="102" y="97"/>
                  </a:cubicBezTo>
                  <a:cubicBezTo>
                    <a:pt x="102" y="97"/>
                    <a:pt x="102" y="97"/>
                    <a:pt x="102" y="97"/>
                  </a:cubicBezTo>
                  <a:cubicBezTo>
                    <a:pt x="106" y="100"/>
                    <a:pt x="106" y="100"/>
                    <a:pt x="106" y="100"/>
                  </a:cubicBezTo>
                  <a:cubicBezTo>
                    <a:pt x="106" y="36"/>
                    <a:pt x="106" y="36"/>
                    <a:pt x="106" y="36"/>
                  </a:cubicBezTo>
                  <a:cubicBezTo>
                    <a:pt x="102" y="39"/>
                    <a:pt x="102" y="39"/>
                    <a:pt x="102" y="39"/>
                  </a:cubicBezTo>
                  <a:cubicBezTo>
                    <a:pt x="97" y="34"/>
                    <a:pt x="97" y="34"/>
                    <a:pt x="97" y="34"/>
                  </a:cubicBezTo>
                  <a:cubicBezTo>
                    <a:pt x="106" y="25"/>
                    <a:pt x="106" y="25"/>
                    <a:pt x="106" y="25"/>
                  </a:cubicBezTo>
                  <a:cubicBezTo>
                    <a:pt x="106" y="11"/>
                    <a:pt x="106" y="11"/>
                    <a:pt x="106" y="11"/>
                  </a:cubicBezTo>
                  <a:cubicBezTo>
                    <a:pt x="95" y="4"/>
                    <a:pt x="82" y="0"/>
                    <a:pt x="68" y="0"/>
                  </a:cubicBezTo>
                  <a:cubicBezTo>
                    <a:pt x="68" y="0"/>
                    <a:pt x="68" y="0"/>
                    <a:pt x="68" y="0"/>
                  </a:cubicBezTo>
                  <a:cubicBezTo>
                    <a:pt x="68" y="5"/>
                    <a:pt x="68" y="5"/>
                    <a:pt x="68" y="5"/>
                  </a:cubicBezTo>
                  <a:cubicBezTo>
                    <a:pt x="72" y="5"/>
                    <a:pt x="72" y="5"/>
                    <a:pt x="72" y="5"/>
                  </a:cubicBezTo>
                  <a:cubicBezTo>
                    <a:pt x="72" y="24"/>
                    <a:pt x="72" y="24"/>
                    <a:pt x="72" y="24"/>
                  </a:cubicBezTo>
                  <a:cubicBezTo>
                    <a:pt x="68" y="24"/>
                    <a:pt x="68" y="24"/>
                    <a:pt x="68" y="24"/>
                  </a:cubicBezTo>
                  <a:cubicBezTo>
                    <a:pt x="68" y="63"/>
                    <a:pt x="68" y="63"/>
                    <a:pt x="68" y="63"/>
                  </a:cubicBezTo>
                  <a:cubicBezTo>
                    <a:pt x="69" y="63"/>
                    <a:pt x="69" y="63"/>
                    <a:pt x="69" y="63"/>
                  </a:cubicBezTo>
                  <a:cubicBezTo>
                    <a:pt x="90" y="42"/>
                    <a:pt x="90" y="42"/>
                    <a:pt x="90" y="42"/>
                  </a:cubicBezTo>
                  <a:cubicBezTo>
                    <a:pt x="96" y="48"/>
                    <a:pt x="96" y="48"/>
                    <a:pt x="96" y="48"/>
                  </a:cubicBezTo>
                  <a:cubicBezTo>
                    <a:pt x="69" y="74"/>
                    <a:pt x="69" y="74"/>
                    <a:pt x="69" y="74"/>
                  </a:cubicBezTo>
                  <a:cubicBezTo>
                    <a:pt x="68" y="74"/>
                    <a:pt x="68" y="74"/>
                    <a:pt x="68" y="74"/>
                  </a:cubicBezTo>
                  <a:cubicBezTo>
                    <a:pt x="68" y="112"/>
                    <a:pt x="68" y="112"/>
                    <a:pt x="68" y="112"/>
                  </a:cubicBezTo>
                  <a:cubicBezTo>
                    <a:pt x="72" y="112"/>
                    <a:pt x="72" y="112"/>
                    <a:pt x="72" y="112"/>
                  </a:cubicBezTo>
                  <a:cubicBezTo>
                    <a:pt x="72" y="131"/>
                    <a:pt x="72" y="131"/>
                    <a:pt x="72" y="131"/>
                  </a:cubicBezTo>
                  <a:cubicBezTo>
                    <a:pt x="72" y="131"/>
                    <a:pt x="72" y="131"/>
                    <a:pt x="72" y="131"/>
                  </a:cubicBezTo>
                  <a:cubicBezTo>
                    <a:pt x="68" y="131"/>
                    <a:pt x="68" y="131"/>
                    <a:pt x="68" y="131"/>
                  </a:cubicBezTo>
                  <a:cubicBezTo>
                    <a:pt x="68" y="136"/>
                    <a:pt x="68" y="136"/>
                    <a:pt x="68" y="136"/>
                  </a:cubicBezTo>
                  <a:close/>
                  <a:moveTo>
                    <a:pt x="68" y="0"/>
                  </a:moveTo>
                  <a:cubicBezTo>
                    <a:pt x="54" y="0"/>
                    <a:pt x="41" y="4"/>
                    <a:pt x="30" y="11"/>
                  </a:cubicBezTo>
                  <a:cubicBezTo>
                    <a:pt x="30" y="25"/>
                    <a:pt x="30" y="25"/>
                    <a:pt x="30" y="25"/>
                  </a:cubicBezTo>
                  <a:cubicBezTo>
                    <a:pt x="40" y="34"/>
                    <a:pt x="40" y="34"/>
                    <a:pt x="40" y="34"/>
                  </a:cubicBezTo>
                  <a:cubicBezTo>
                    <a:pt x="34" y="39"/>
                    <a:pt x="34" y="39"/>
                    <a:pt x="34" y="39"/>
                  </a:cubicBezTo>
                  <a:cubicBezTo>
                    <a:pt x="30" y="36"/>
                    <a:pt x="30" y="36"/>
                    <a:pt x="30" y="36"/>
                  </a:cubicBezTo>
                  <a:cubicBezTo>
                    <a:pt x="30" y="100"/>
                    <a:pt x="30" y="100"/>
                    <a:pt x="30" y="100"/>
                  </a:cubicBezTo>
                  <a:cubicBezTo>
                    <a:pt x="34" y="97"/>
                    <a:pt x="34" y="97"/>
                    <a:pt x="34" y="97"/>
                  </a:cubicBezTo>
                  <a:cubicBezTo>
                    <a:pt x="40" y="102"/>
                    <a:pt x="40" y="102"/>
                    <a:pt x="40" y="102"/>
                  </a:cubicBezTo>
                  <a:cubicBezTo>
                    <a:pt x="30" y="111"/>
                    <a:pt x="30" y="111"/>
                    <a:pt x="30" y="111"/>
                  </a:cubicBezTo>
                  <a:cubicBezTo>
                    <a:pt x="30" y="125"/>
                    <a:pt x="30" y="125"/>
                    <a:pt x="30" y="125"/>
                  </a:cubicBezTo>
                  <a:cubicBezTo>
                    <a:pt x="41" y="132"/>
                    <a:pt x="54" y="136"/>
                    <a:pt x="68" y="136"/>
                  </a:cubicBezTo>
                  <a:cubicBezTo>
                    <a:pt x="68" y="131"/>
                    <a:pt x="68" y="131"/>
                    <a:pt x="68" y="131"/>
                  </a:cubicBezTo>
                  <a:cubicBezTo>
                    <a:pt x="64" y="131"/>
                    <a:pt x="64" y="131"/>
                    <a:pt x="64" y="131"/>
                  </a:cubicBezTo>
                  <a:cubicBezTo>
                    <a:pt x="64" y="112"/>
                    <a:pt x="64" y="112"/>
                    <a:pt x="64" y="112"/>
                  </a:cubicBezTo>
                  <a:cubicBezTo>
                    <a:pt x="68" y="112"/>
                    <a:pt x="68" y="112"/>
                    <a:pt x="68" y="112"/>
                  </a:cubicBezTo>
                  <a:cubicBezTo>
                    <a:pt x="68" y="74"/>
                    <a:pt x="68" y="74"/>
                    <a:pt x="68" y="74"/>
                  </a:cubicBezTo>
                  <a:cubicBezTo>
                    <a:pt x="52" y="58"/>
                    <a:pt x="52" y="58"/>
                    <a:pt x="52" y="58"/>
                  </a:cubicBezTo>
                  <a:cubicBezTo>
                    <a:pt x="57" y="52"/>
                    <a:pt x="57" y="52"/>
                    <a:pt x="57" y="52"/>
                  </a:cubicBezTo>
                  <a:cubicBezTo>
                    <a:pt x="57" y="52"/>
                    <a:pt x="57" y="52"/>
                    <a:pt x="57" y="52"/>
                  </a:cubicBezTo>
                  <a:cubicBezTo>
                    <a:pt x="68" y="63"/>
                    <a:pt x="68" y="63"/>
                    <a:pt x="68" y="63"/>
                  </a:cubicBezTo>
                  <a:cubicBezTo>
                    <a:pt x="68" y="24"/>
                    <a:pt x="68" y="24"/>
                    <a:pt x="68" y="24"/>
                  </a:cubicBezTo>
                  <a:cubicBezTo>
                    <a:pt x="64" y="24"/>
                    <a:pt x="64" y="24"/>
                    <a:pt x="64" y="24"/>
                  </a:cubicBezTo>
                  <a:cubicBezTo>
                    <a:pt x="64" y="5"/>
                    <a:pt x="64" y="5"/>
                    <a:pt x="64" y="5"/>
                  </a:cubicBezTo>
                  <a:cubicBezTo>
                    <a:pt x="64" y="5"/>
                    <a:pt x="64" y="5"/>
                    <a:pt x="64" y="5"/>
                  </a:cubicBezTo>
                  <a:cubicBezTo>
                    <a:pt x="68" y="5"/>
                    <a:pt x="68" y="5"/>
                    <a:pt x="68" y="5"/>
                  </a:cubicBezTo>
                  <a:lnTo>
                    <a:pt x="68" y="0"/>
                  </a:lnTo>
                  <a:close/>
                  <a:moveTo>
                    <a:pt x="30" y="11"/>
                  </a:moveTo>
                  <a:cubicBezTo>
                    <a:pt x="25" y="15"/>
                    <a:pt x="19" y="20"/>
                    <a:pt x="15" y="25"/>
                  </a:cubicBezTo>
                  <a:cubicBezTo>
                    <a:pt x="15" y="64"/>
                    <a:pt x="15" y="64"/>
                    <a:pt x="15" y="64"/>
                  </a:cubicBezTo>
                  <a:cubicBezTo>
                    <a:pt x="24" y="64"/>
                    <a:pt x="24" y="64"/>
                    <a:pt x="24" y="64"/>
                  </a:cubicBezTo>
                  <a:cubicBezTo>
                    <a:pt x="24" y="64"/>
                    <a:pt x="24" y="64"/>
                    <a:pt x="24" y="64"/>
                  </a:cubicBezTo>
                  <a:cubicBezTo>
                    <a:pt x="24" y="72"/>
                    <a:pt x="24" y="72"/>
                    <a:pt x="24" y="72"/>
                  </a:cubicBezTo>
                  <a:cubicBezTo>
                    <a:pt x="15" y="72"/>
                    <a:pt x="15" y="72"/>
                    <a:pt x="15" y="72"/>
                  </a:cubicBezTo>
                  <a:cubicBezTo>
                    <a:pt x="15" y="111"/>
                    <a:pt x="15" y="111"/>
                    <a:pt x="15" y="111"/>
                  </a:cubicBezTo>
                  <a:cubicBezTo>
                    <a:pt x="19" y="116"/>
                    <a:pt x="25" y="121"/>
                    <a:pt x="30" y="125"/>
                  </a:cubicBezTo>
                  <a:cubicBezTo>
                    <a:pt x="30" y="111"/>
                    <a:pt x="30" y="111"/>
                    <a:pt x="30" y="111"/>
                  </a:cubicBezTo>
                  <a:cubicBezTo>
                    <a:pt x="27" y="115"/>
                    <a:pt x="27" y="115"/>
                    <a:pt x="27" y="115"/>
                  </a:cubicBezTo>
                  <a:cubicBezTo>
                    <a:pt x="27" y="115"/>
                    <a:pt x="27" y="115"/>
                    <a:pt x="27" y="115"/>
                  </a:cubicBezTo>
                  <a:cubicBezTo>
                    <a:pt x="21" y="109"/>
                    <a:pt x="21" y="109"/>
                    <a:pt x="21" y="109"/>
                  </a:cubicBezTo>
                  <a:cubicBezTo>
                    <a:pt x="30" y="100"/>
                    <a:pt x="30" y="100"/>
                    <a:pt x="30" y="100"/>
                  </a:cubicBezTo>
                  <a:cubicBezTo>
                    <a:pt x="30" y="36"/>
                    <a:pt x="30" y="36"/>
                    <a:pt x="30" y="36"/>
                  </a:cubicBezTo>
                  <a:cubicBezTo>
                    <a:pt x="21" y="27"/>
                    <a:pt x="21" y="27"/>
                    <a:pt x="21" y="27"/>
                  </a:cubicBezTo>
                  <a:cubicBezTo>
                    <a:pt x="27" y="21"/>
                    <a:pt x="27" y="21"/>
                    <a:pt x="27" y="21"/>
                  </a:cubicBezTo>
                  <a:cubicBezTo>
                    <a:pt x="27" y="21"/>
                    <a:pt x="27" y="21"/>
                    <a:pt x="27" y="21"/>
                  </a:cubicBezTo>
                  <a:cubicBezTo>
                    <a:pt x="30" y="25"/>
                    <a:pt x="30" y="25"/>
                    <a:pt x="30" y="25"/>
                  </a:cubicBezTo>
                  <a:lnTo>
                    <a:pt x="30" y="11"/>
                  </a:lnTo>
                  <a:close/>
                  <a:moveTo>
                    <a:pt x="15" y="25"/>
                  </a:moveTo>
                  <a:cubicBezTo>
                    <a:pt x="6" y="37"/>
                    <a:pt x="0" y="52"/>
                    <a:pt x="0" y="68"/>
                  </a:cubicBezTo>
                  <a:cubicBezTo>
                    <a:pt x="0" y="84"/>
                    <a:pt x="6" y="99"/>
                    <a:pt x="15" y="111"/>
                  </a:cubicBezTo>
                  <a:cubicBezTo>
                    <a:pt x="15" y="72"/>
                    <a:pt x="15" y="72"/>
                    <a:pt x="15" y="72"/>
                  </a:cubicBezTo>
                  <a:cubicBezTo>
                    <a:pt x="6" y="72"/>
                    <a:pt x="6" y="72"/>
                    <a:pt x="6" y="72"/>
                  </a:cubicBezTo>
                  <a:cubicBezTo>
                    <a:pt x="6" y="64"/>
                    <a:pt x="6" y="64"/>
                    <a:pt x="6" y="64"/>
                  </a:cubicBezTo>
                  <a:cubicBezTo>
                    <a:pt x="15" y="64"/>
                    <a:pt x="15" y="64"/>
                    <a:pt x="15" y="64"/>
                  </a:cubicBezTo>
                  <a:lnTo>
                    <a:pt x="15"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6" name="Freeform: Shape 68"/>
            <p:cNvSpPr>
              <a:spLocks/>
            </p:cNvSpPr>
            <p:nvPr/>
          </p:nvSpPr>
          <p:spPr bwMode="auto">
            <a:xfrm flipH="1">
              <a:off x="2490741" y="4056896"/>
              <a:ext cx="153179" cy="416934"/>
            </a:xfrm>
            <a:custGeom>
              <a:avLst/>
              <a:gdLst>
                <a:gd name="T0" fmla="*/ 8 w 71"/>
                <a:gd name="T1" fmla="*/ 24 h 205"/>
                <a:gd name="T2" fmla="*/ 1 w 71"/>
                <a:gd name="T3" fmla="*/ 49 h 205"/>
                <a:gd name="T4" fmla="*/ 6 w 71"/>
                <a:gd name="T5" fmla="*/ 71 h 205"/>
                <a:gd name="T6" fmla="*/ 26 w 71"/>
                <a:gd name="T7" fmla="*/ 93 h 205"/>
                <a:gd name="T8" fmla="*/ 26 w 71"/>
                <a:gd name="T9" fmla="*/ 205 h 205"/>
                <a:gd name="T10" fmla="*/ 45 w 71"/>
                <a:gd name="T11" fmla="*/ 205 h 205"/>
                <a:gd name="T12" fmla="*/ 45 w 71"/>
                <a:gd name="T13" fmla="*/ 93 h 205"/>
                <a:gd name="T14" fmla="*/ 65 w 71"/>
                <a:gd name="T15" fmla="*/ 71 h 205"/>
                <a:gd name="T16" fmla="*/ 70 w 71"/>
                <a:gd name="T17" fmla="*/ 49 h 205"/>
                <a:gd name="T18" fmla="*/ 63 w 71"/>
                <a:gd name="T19" fmla="*/ 24 h 205"/>
                <a:gd name="T20" fmla="*/ 47 w 71"/>
                <a:gd name="T21" fmla="*/ 0 h 205"/>
                <a:gd name="T22" fmla="*/ 52 w 71"/>
                <a:gd name="T23" fmla="*/ 48 h 205"/>
                <a:gd name="T24" fmla="*/ 46 w 71"/>
                <a:gd name="T25" fmla="*/ 48 h 205"/>
                <a:gd name="T26" fmla="*/ 41 w 71"/>
                <a:gd name="T27" fmla="*/ 0 h 205"/>
                <a:gd name="T28" fmla="*/ 35 w 71"/>
                <a:gd name="T29" fmla="*/ 0 h 205"/>
                <a:gd name="T30" fmla="*/ 30 w 71"/>
                <a:gd name="T31" fmla="*/ 0 h 205"/>
                <a:gd name="T32" fmla="*/ 25 w 71"/>
                <a:gd name="T33" fmla="*/ 48 h 205"/>
                <a:gd name="T34" fmla="*/ 19 w 71"/>
                <a:gd name="T35" fmla="*/ 48 h 205"/>
                <a:gd name="T36" fmla="*/ 24 w 71"/>
                <a:gd name="T37" fmla="*/ 0 h 205"/>
                <a:gd name="T38" fmla="*/ 8 w 71"/>
                <a:gd name="T39" fmla="*/ 24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205">
                  <a:moveTo>
                    <a:pt x="8" y="24"/>
                  </a:moveTo>
                  <a:cubicBezTo>
                    <a:pt x="5" y="32"/>
                    <a:pt x="2" y="40"/>
                    <a:pt x="1" y="49"/>
                  </a:cubicBezTo>
                  <a:cubicBezTo>
                    <a:pt x="0" y="57"/>
                    <a:pt x="2" y="63"/>
                    <a:pt x="6" y="71"/>
                  </a:cubicBezTo>
                  <a:cubicBezTo>
                    <a:pt x="10" y="78"/>
                    <a:pt x="17" y="88"/>
                    <a:pt x="26" y="93"/>
                  </a:cubicBezTo>
                  <a:cubicBezTo>
                    <a:pt x="26" y="205"/>
                    <a:pt x="26" y="205"/>
                    <a:pt x="26" y="205"/>
                  </a:cubicBezTo>
                  <a:cubicBezTo>
                    <a:pt x="45" y="205"/>
                    <a:pt x="45" y="205"/>
                    <a:pt x="45" y="205"/>
                  </a:cubicBezTo>
                  <a:cubicBezTo>
                    <a:pt x="45" y="93"/>
                    <a:pt x="45" y="93"/>
                    <a:pt x="45" y="93"/>
                  </a:cubicBezTo>
                  <a:cubicBezTo>
                    <a:pt x="54" y="88"/>
                    <a:pt x="61" y="78"/>
                    <a:pt x="65" y="71"/>
                  </a:cubicBezTo>
                  <a:cubicBezTo>
                    <a:pt x="69" y="63"/>
                    <a:pt x="71" y="57"/>
                    <a:pt x="70" y="49"/>
                  </a:cubicBezTo>
                  <a:cubicBezTo>
                    <a:pt x="69" y="40"/>
                    <a:pt x="66" y="32"/>
                    <a:pt x="63" y="24"/>
                  </a:cubicBezTo>
                  <a:cubicBezTo>
                    <a:pt x="60" y="17"/>
                    <a:pt x="56" y="1"/>
                    <a:pt x="47" y="0"/>
                  </a:cubicBezTo>
                  <a:cubicBezTo>
                    <a:pt x="52" y="48"/>
                    <a:pt x="52" y="48"/>
                    <a:pt x="52" y="48"/>
                  </a:cubicBezTo>
                  <a:cubicBezTo>
                    <a:pt x="46" y="48"/>
                    <a:pt x="46" y="48"/>
                    <a:pt x="46" y="48"/>
                  </a:cubicBezTo>
                  <a:cubicBezTo>
                    <a:pt x="41" y="0"/>
                    <a:pt x="41" y="0"/>
                    <a:pt x="41" y="0"/>
                  </a:cubicBezTo>
                  <a:cubicBezTo>
                    <a:pt x="35" y="0"/>
                    <a:pt x="35" y="0"/>
                    <a:pt x="35" y="0"/>
                  </a:cubicBezTo>
                  <a:cubicBezTo>
                    <a:pt x="30" y="0"/>
                    <a:pt x="30" y="0"/>
                    <a:pt x="30" y="0"/>
                  </a:cubicBezTo>
                  <a:cubicBezTo>
                    <a:pt x="25" y="48"/>
                    <a:pt x="25" y="48"/>
                    <a:pt x="25" y="48"/>
                  </a:cubicBezTo>
                  <a:cubicBezTo>
                    <a:pt x="19" y="48"/>
                    <a:pt x="19" y="48"/>
                    <a:pt x="19" y="48"/>
                  </a:cubicBezTo>
                  <a:cubicBezTo>
                    <a:pt x="24" y="0"/>
                    <a:pt x="24" y="0"/>
                    <a:pt x="24" y="0"/>
                  </a:cubicBezTo>
                  <a:cubicBezTo>
                    <a:pt x="15" y="1"/>
                    <a:pt x="11" y="17"/>
                    <a:pt x="8" y="2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7" name="Freeform: Shape 69"/>
            <p:cNvSpPr>
              <a:spLocks/>
            </p:cNvSpPr>
            <p:nvPr/>
          </p:nvSpPr>
          <p:spPr bwMode="auto">
            <a:xfrm flipH="1">
              <a:off x="2322974" y="4056896"/>
              <a:ext cx="99384" cy="416934"/>
            </a:xfrm>
            <a:custGeom>
              <a:avLst/>
              <a:gdLst>
                <a:gd name="T0" fmla="*/ 0 w 46"/>
                <a:gd name="T1" fmla="*/ 57 h 205"/>
                <a:gd name="T2" fmla="*/ 26 w 46"/>
                <a:gd name="T3" fmla="*/ 114 h 205"/>
                <a:gd name="T4" fmla="*/ 26 w 46"/>
                <a:gd name="T5" fmla="*/ 205 h 205"/>
                <a:gd name="T6" fmla="*/ 46 w 46"/>
                <a:gd name="T7" fmla="*/ 205 h 205"/>
                <a:gd name="T8" fmla="*/ 46 w 46"/>
                <a:gd name="T9" fmla="*/ 0 h 205"/>
                <a:gd name="T10" fmla="*/ 26 w 46"/>
                <a:gd name="T11" fmla="*/ 0 h 205"/>
                <a:gd name="T12" fmla="*/ 0 w 46"/>
                <a:gd name="T13" fmla="*/ 57 h 205"/>
              </a:gdLst>
              <a:ahLst/>
              <a:cxnLst>
                <a:cxn ang="0">
                  <a:pos x="T0" y="T1"/>
                </a:cxn>
                <a:cxn ang="0">
                  <a:pos x="T2" y="T3"/>
                </a:cxn>
                <a:cxn ang="0">
                  <a:pos x="T4" y="T5"/>
                </a:cxn>
                <a:cxn ang="0">
                  <a:pos x="T6" y="T7"/>
                </a:cxn>
                <a:cxn ang="0">
                  <a:pos x="T8" y="T9"/>
                </a:cxn>
                <a:cxn ang="0">
                  <a:pos x="T10" y="T11"/>
                </a:cxn>
                <a:cxn ang="0">
                  <a:pos x="T12" y="T13"/>
                </a:cxn>
              </a:cxnLst>
              <a:rect l="0" t="0" r="r" b="b"/>
              <a:pathLst>
                <a:path w="46" h="205">
                  <a:moveTo>
                    <a:pt x="0" y="57"/>
                  </a:moveTo>
                  <a:cubicBezTo>
                    <a:pt x="0" y="108"/>
                    <a:pt x="21" y="114"/>
                    <a:pt x="26" y="114"/>
                  </a:cubicBezTo>
                  <a:cubicBezTo>
                    <a:pt x="26" y="205"/>
                    <a:pt x="26" y="205"/>
                    <a:pt x="26" y="205"/>
                  </a:cubicBezTo>
                  <a:cubicBezTo>
                    <a:pt x="46" y="205"/>
                    <a:pt x="46" y="205"/>
                    <a:pt x="46" y="205"/>
                  </a:cubicBezTo>
                  <a:cubicBezTo>
                    <a:pt x="46" y="0"/>
                    <a:pt x="46" y="0"/>
                    <a:pt x="46" y="0"/>
                  </a:cubicBezTo>
                  <a:cubicBezTo>
                    <a:pt x="26" y="0"/>
                    <a:pt x="26" y="0"/>
                    <a:pt x="26" y="0"/>
                  </a:cubicBezTo>
                  <a:cubicBezTo>
                    <a:pt x="26" y="0"/>
                    <a:pt x="0" y="0"/>
                    <a:pt x="0" y="57"/>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8" name="Oval 70"/>
            <p:cNvSpPr>
              <a:spLocks/>
            </p:cNvSpPr>
            <p:nvPr/>
          </p:nvSpPr>
          <p:spPr bwMode="auto">
            <a:xfrm flipH="1">
              <a:off x="2995867" y="5342085"/>
              <a:ext cx="31912" cy="3266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9" name="Oval 71"/>
            <p:cNvSpPr>
              <a:spLocks/>
            </p:cNvSpPr>
            <p:nvPr/>
          </p:nvSpPr>
          <p:spPr bwMode="auto">
            <a:xfrm flipH="1">
              <a:off x="2969425" y="5311137"/>
              <a:ext cx="26441" cy="22351"/>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0" name="Oval 72"/>
            <p:cNvSpPr>
              <a:spLocks/>
            </p:cNvSpPr>
            <p:nvPr/>
          </p:nvSpPr>
          <p:spPr bwMode="auto">
            <a:xfrm flipH="1">
              <a:off x="3002249" y="5269014"/>
              <a:ext cx="19147" cy="16334"/>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1" name="Oval 73"/>
            <p:cNvSpPr>
              <a:spLocks/>
            </p:cNvSpPr>
            <p:nvPr/>
          </p:nvSpPr>
          <p:spPr bwMode="auto">
            <a:xfrm flipH="1">
              <a:off x="2995867" y="5199381"/>
              <a:ext cx="31912" cy="3266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2" name="Freeform: Shape 74"/>
            <p:cNvSpPr>
              <a:spLocks/>
            </p:cNvSpPr>
            <p:nvPr/>
          </p:nvSpPr>
          <p:spPr bwMode="auto">
            <a:xfrm flipH="1">
              <a:off x="2909247" y="5061836"/>
              <a:ext cx="164120" cy="347302"/>
            </a:xfrm>
            <a:custGeom>
              <a:avLst/>
              <a:gdLst>
                <a:gd name="T0" fmla="*/ 41 w 76"/>
                <a:gd name="T1" fmla="*/ 9 h 171"/>
                <a:gd name="T2" fmla="*/ 40 w 76"/>
                <a:gd name="T3" fmla="*/ 15 h 171"/>
                <a:gd name="T4" fmla="*/ 40 w 76"/>
                <a:gd name="T5" fmla="*/ 26 h 171"/>
                <a:gd name="T6" fmla="*/ 36 w 76"/>
                <a:gd name="T7" fmla="*/ 26 h 171"/>
                <a:gd name="T8" fmla="*/ 36 w 76"/>
                <a:gd name="T9" fmla="*/ 56 h 171"/>
                <a:gd name="T10" fmla="*/ 40 w 76"/>
                <a:gd name="T11" fmla="*/ 56 h 171"/>
                <a:gd name="T12" fmla="*/ 40 w 76"/>
                <a:gd name="T13" fmla="*/ 79 h 171"/>
                <a:gd name="T14" fmla="*/ 40 w 76"/>
                <a:gd name="T15" fmla="*/ 89 h 171"/>
                <a:gd name="T16" fmla="*/ 46 w 76"/>
                <a:gd name="T17" fmla="*/ 96 h 171"/>
                <a:gd name="T18" fmla="*/ 48 w 76"/>
                <a:gd name="T19" fmla="*/ 96 h 171"/>
                <a:gd name="T20" fmla="*/ 53 w 76"/>
                <a:gd name="T21" fmla="*/ 89 h 171"/>
                <a:gd name="T22" fmla="*/ 53 w 76"/>
                <a:gd name="T23" fmla="*/ 56 h 171"/>
                <a:gd name="T24" fmla="*/ 58 w 76"/>
                <a:gd name="T25" fmla="*/ 56 h 171"/>
                <a:gd name="T26" fmla="*/ 58 w 76"/>
                <a:gd name="T27" fmla="*/ 56 h 171"/>
                <a:gd name="T28" fmla="*/ 58 w 76"/>
                <a:gd name="T29" fmla="*/ 156 h 171"/>
                <a:gd name="T30" fmla="*/ 36 w 76"/>
                <a:gd name="T31" fmla="*/ 156 h 171"/>
                <a:gd name="T32" fmla="*/ 36 w 76"/>
                <a:gd name="T33" fmla="*/ 171 h 171"/>
                <a:gd name="T34" fmla="*/ 72 w 76"/>
                <a:gd name="T35" fmla="*/ 171 h 171"/>
                <a:gd name="T36" fmla="*/ 72 w 76"/>
                <a:gd name="T37" fmla="*/ 26 h 171"/>
                <a:gd name="T38" fmla="*/ 53 w 76"/>
                <a:gd name="T39" fmla="*/ 26 h 171"/>
                <a:gd name="T40" fmla="*/ 53 w 76"/>
                <a:gd name="T41" fmla="*/ 18 h 171"/>
                <a:gd name="T42" fmla="*/ 70 w 76"/>
                <a:gd name="T43" fmla="*/ 14 h 171"/>
                <a:gd name="T44" fmla="*/ 75 w 76"/>
                <a:gd name="T45" fmla="*/ 6 h 171"/>
                <a:gd name="T46" fmla="*/ 67 w 76"/>
                <a:gd name="T47" fmla="*/ 1 h 171"/>
                <a:gd name="T48" fmla="*/ 46 w 76"/>
                <a:gd name="T49" fmla="*/ 6 h 171"/>
                <a:gd name="T50" fmla="*/ 41 w 76"/>
                <a:gd name="T51" fmla="*/ 9 h 171"/>
                <a:gd name="T52" fmla="*/ 36 w 76"/>
                <a:gd name="T53" fmla="*/ 26 h 171"/>
                <a:gd name="T54" fmla="*/ 0 w 76"/>
                <a:gd name="T55" fmla="*/ 26 h 171"/>
                <a:gd name="T56" fmla="*/ 0 w 76"/>
                <a:gd name="T57" fmla="*/ 171 h 171"/>
                <a:gd name="T58" fmla="*/ 36 w 76"/>
                <a:gd name="T59" fmla="*/ 171 h 171"/>
                <a:gd name="T60" fmla="*/ 36 w 76"/>
                <a:gd name="T61" fmla="*/ 156 h 171"/>
                <a:gd name="T62" fmla="*/ 15 w 76"/>
                <a:gd name="T63" fmla="*/ 156 h 171"/>
                <a:gd name="T64" fmla="*/ 15 w 76"/>
                <a:gd name="T65" fmla="*/ 56 h 171"/>
                <a:gd name="T66" fmla="*/ 36 w 76"/>
                <a:gd name="T67" fmla="*/ 56 h 171"/>
                <a:gd name="T68" fmla="*/ 36 w 76"/>
                <a:gd name="T69" fmla="*/ 2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71">
                  <a:moveTo>
                    <a:pt x="41" y="9"/>
                  </a:moveTo>
                  <a:cubicBezTo>
                    <a:pt x="40" y="10"/>
                    <a:pt x="40" y="13"/>
                    <a:pt x="40" y="15"/>
                  </a:cubicBezTo>
                  <a:cubicBezTo>
                    <a:pt x="40" y="15"/>
                    <a:pt x="40" y="19"/>
                    <a:pt x="40" y="26"/>
                  </a:cubicBezTo>
                  <a:cubicBezTo>
                    <a:pt x="36" y="26"/>
                    <a:pt x="36" y="26"/>
                    <a:pt x="36" y="26"/>
                  </a:cubicBezTo>
                  <a:cubicBezTo>
                    <a:pt x="36" y="56"/>
                    <a:pt x="36" y="56"/>
                    <a:pt x="36" y="56"/>
                  </a:cubicBezTo>
                  <a:cubicBezTo>
                    <a:pt x="40" y="56"/>
                    <a:pt x="40" y="56"/>
                    <a:pt x="40" y="56"/>
                  </a:cubicBezTo>
                  <a:cubicBezTo>
                    <a:pt x="40" y="68"/>
                    <a:pt x="40" y="78"/>
                    <a:pt x="40" y="79"/>
                  </a:cubicBezTo>
                  <a:cubicBezTo>
                    <a:pt x="40" y="81"/>
                    <a:pt x="40" y="89"/>
                    <a:pt x="40" y="89"/>
                  </a:cubicBezTo>
                  <a:cubicBezTo>
                    <a:pt x="40" y="93"/>
                    <a:pt x="42" y="96"/>
                    <a:pt x="46" y="96"/>
                  </a:cubicBezTo>
                  <a:cubicBezTo>
                    <a:pt x="47" y="96"/>
                    <a:pt x="47" y="96"/>
                    <a:pt x="48" y="96"/>
                  </a:cubicBezTo>
                  <a:cubicBezTo>
                    <a:pt x="51" y="95"/>
                    <a:pt x="53" y="92"/>
                    <a:pt x="53" y="89"/>
                  </a:cubicBezTo>
                  <a:cubicBezTo>
                    <a:pt x="53" y="56"/>
                    <a:pt x="53" y="56"/>
                    <a:pt x="53" y="56"/>
                  </a:cubicBezTo>
                  <a:cubicBezTo>
                    <a:pt x="58" y="56"/>
                    <a:pt x="58" y="56"/>
                    <a:pt x="58" y="56"/>
                  </a:cubicBezTo>
                  <a:cubicBezTo>
                    <a:pt x="58" y="56"/>
                    <a:pt x="58" y="56"/>
                    <a:pt x="58" y="56"/>
                  </a:cubicBezTo>
                  <a:cubicBezTo>
                    <a:pt x="58" y="156"/>
                    <a:pt x="58" y="156"/>
                    <a:pt x="58" y="156"/>
                  </a:cubicBezTo>
                  <a:cubicBezTo>
                    <a:pt x="36" y="156"/>
                    <a:pt x="36" y="156"/>
                    <a:pt x="36" y="156"/>
                  </a:cubicBezTo>
                  <a:cubicBezTo>
                    <a:pt x="36" y="171"/>
                    <a:pt x="36" y="171"/>
                    <a:pt x="36" y="171"/>
                  </a:cubicBezTo>
                  <a:cubicBezTo>
                    <a:pt x="72" y="171"/>
                    <a:pt x="72" y="171"/>
                    <a:pt x="72" y="171"/>
                  </a:cubicBezTo>
                  <a:cubicBezTo>
                    <a:pt x="72" y="26"/>
                    <a:pt x="72" y="26"/>
                    <a:pt x="72" y="26"/>
                  </a:cubicBezTo>
                  <a:cubicBezTo>
                    <a:pt x="53" y="26"/>
                    <a:pt x="53" y="26"/>
                    <a:pt x="53" y="26"/>
                  </a:cubicBezTo>
                  <a:cubicBezTo>
                    <a:pt x="53" y="18"/>
                    <a:pt x="53" y="18"/>
                    <a:pt x="53" y="18"/>
                  </a:cubicBezTo>
                  <a:cubicBezTo>
                    <a:pt x="70" y="14"/>
                    <a:pt x="70" y="14"/>
                    <a:pt x="70" y="14"/>
                  </a:cubicBezTo>
                  <a:cubicBezTo>
                    <a:pt x="74" y="13"/>
                    <a:pt x="76" y="10"/>
                    <a:pt x="75" y="6"/>
                  </a:cubicBezTo>
                  <a:cubicBezTo>
                    <a:pt x="75" y="3"/>
                    <a:pt x="71" y="0"/>
                    <a:pt x="67" y="1"/>
                  </a:cubicBezTo>
                  <a:cubicBezTo>
                    <a:pt x="66" y="1"/>
                    <a:pt x="48" y="5"/>
                    <a:pt x="46" y="6"/>
                  </a:cubicBezTo>
                  <a:cubicBezTo>
                    <a:pt x="44" y="6"/>
                    <a:pt x="42" y="7"/>
                    <a:pt x="41" y="9"/>
                  </a:cubicBezTo>
                  <a:close/>
                  <a:moveTo>
                    <a:pt x="36" y="26"/>
                  </a:moveTo>
                  <a:cubicBezTo>
                    <a:pt x="0" y="26"/>
                    <a:pt x="0" y="26"/>
                    <a:pt x="0" y="26"/>
                  </a:cubicBezTo>
                  <a:cubicBezTo>
                    <a:pt x="0" y="171"/>
                    <a:pt x="0" y="171"/>
                    <a:pt x="0" y="171"/>
                  </a:cubicBezTo>
                  <a:cubicBezTo>
                    <a:pt x="36" y="171"/>
                    <a:pt x="36" y="171"/>
                    <a:pt x="36" y="171"/>
                  </a:cubicBezTo>
                  <a:cubicBezTo>
                    <a:pt x="36" y="156"/>
                    <a:pt x="36" y="156"/>
                    <a:pt x="36" y="156"/>
                  </a:cubicBezTo>
                  <a:cubicBezTo>
                    <a:pt x="15" y="156"/>
                    <a:pt x="15" y="156"/>
                    <a:pt x="15" y="156"/>
                  </a:cubicBezTo>
                  <a:cubicBezTo>
                    <a:pt x="15" y="56"/>
                    <a:pt x="15" y="56"/>
                    <a:pt x="15" y="56"/>
                  </a:cubicBezTo>
                  <a:cubicBezTo>
                    <a:pt x="36" y="56"/>
                    <a:pt x="36" y="56"/>
                    <a:pt x="36" y="56"/>
                  </a:cubicBezTo>
                  <a:lnTo>
                    <a:pt x="36" y="2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3" name="Freeform: Shape 75"/>
            <p:cNvSpPr>
              <a:spLocks/>
            </p:cNvSpPr>
            <p:nvPr/>
          </p:nvSpPr>
          <p:spPr bwMode="auto">
            <a:xfrm flipH="1">
              <a:off x="1617257" y="3566891"/>
              <a:ext cx="178709" cy="101440"/>
            </a:xfrm>
            <a:custGeom>
              <a:avLst/>
              <a:gdLst>
                <a:gd name="T0" fmla="*/ 196 w 196"/>
                <a:gd name="T1" fmla="*/ 0 h 118"/>
                <a:gd name="T2" fmla="*/ 14 w 196"/>
                <a:gd name="T3" fmla="*/ 0 h 118"/>
                <a:gd name="T4" fmla="*/ 14 w 196"/>
                <a:gd name="T5" fmla="*/ 36 h 118"/>
                <a:gd name="T6" fmla="*/ 0 w 196"/>
                <a:gd name="T7" fmla="*/ 36 h 118"/>
                <a:gd name="T8" fmla="*/ 0 w 196"/>
                <a:gd name="T9" fmla="*/ 85 h 118"/>
                <a:gd name="T10" fmla="*/ 14 w 196"/>
                <a:gd name="T11" fmla="*/ 85 h 118"/>
                <a:gd name="T12" fmla="*/ 14 w 196"/>
                <a:gd name="T13" fmla="*/ 118 h 118"/>
                <a:gd name="T14" fmla="*/ 196 w 196"/>
                <a:gd name="T15" fmla="*/ 118 h 118"/>
                <a:gd name="T16" fmla="*/ 196 w 196"/>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118">
                  <a:moveTo>
                    <a:pt x="196" y="0"/>
                  </a:moveTo>
                  <a:lnTo>
                    <a:pt x="14" y="0"/>
                  </a:lnTo>
                  <a:lnTo>
                    <a:pt x="14" y="36"/>
                  </a:lnTo>
                  <a:lnTo>
                    <a:pt x="0" y="36"/>
                  </a:lnTo>
                  <a:lnTo>
                    <a:pt x="0" y="85"/>
                  </a:lnTo>
                  <a:lnTo>
                    <a:pt x="14" y="85"/>
                  </a:lnTo>
                  <a:lnTo>
                    <a:pt x="14" y="118"/>
                  </a:lnTo>
                  <a:lnTo>
                    <a:pt x="196" y="118"/>
                  </a:lnTo>
                  <a:lnTo>
                    <a:pt x="196"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4" name="Rectangle 76"/>
            <p:cNvSpPr>
              <a:spLocks/>
            </p:cNvSpPr>
            <p:nvPr/>
          </p:nvSpPr>
          <p:spPr bwMode="auto">
            <a:xfrm flipH="1">
              <a:off x="1912673" y="3522188"/>
              <a:ext cx="28265" cy="14614"/>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85" name="Oval 77"/>
            <p:cNvSpPr>
              <a:spLocks/>
            </p:cNvSpPr>
            <p:nvPr/>
          </p:nvSpPr>
          <p:spPr bwMode="auto">
            <a:xfrm flipH="1">
              <a:off x="1852496" y="3584943"/>
              <a:ext cx="55618" cy="55018"/>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6" name="Freeform: Shape 78"/>
            <p:cNvSpPr>
              <a:spLocks/>
            </p:cNvSpPr>
            <p:nvPr/>
          </p:nvSpPr>
          <p:spPr bwMode="auto">
            <a:xfrm flipH="1">
              <a:off x="1806907" y="3544539"/>
              <a:ext cx="151355" cy="274231"/>
            </a:xfrm>
            <a:custGeom>
              <a:avLst/>
              <a:gdLst>
                <a:gd name="T0" fmla="*/ 36 w 70"/>
                <a:gd name="T1" fmla="*/ 135 h 135"/>
                <a:gd name="T2" fmla="*/ 70 w 70"/>
                <a:gd name="T3" fmla="*/ 135 h 135"/>
                <a:gd name="T4" fmla="*/ 70 w 70"/>
                <a:gd name="T5" fmla="*/ 47 h 135"/>
                <a:gd name="T6" fmla="*/ 70 w 70"/>
                <a:gd name="T7" fmla="*/ 26 h 135"/>
                <a:gd name="T8" fmla="*/ 70 w 70"/>
                <a:gd name="T9" fmla="*/ 0 h 135"/>
                <a:gd name="T10" fmla="*/ 36 w 70"/>
                <a:gd name="T11" fmla="*/ 0 h 135"/>
                <a:gd name="T12" fmla="*/ 36 w 70"/>
                <a:gd name="T13" fmla="*/ 7 h 135"/>
                <a:gd name="T14" fmla="*/ 36 w 70"/>
                <a:gd name="T15" fmla="*/ 7 h 135"/>
                <a:gd name="T16" fmla="*/ 62 w 70"/>
                <a:gd name="T17" fmla="*/ 34 h 135"/>
                <a:gd name="T18" fmla="*/ 36 w 70"/>
                <a:gd name="T19" fmla="*/ 60 h 135"/>
                <a:gd name="T20" fmla="*/ 36 w 70"/>
                <a:gd name="T21" fmla="*/ 135 h 135"/>
                <a:gd name="T22" fmla="*/ 0 w 70"/>
                <a:gd name="T23" fmla="*/ 135 h 135"/>
                <a:gd name="T24" fmla="*/ 36 w 70"/>
                <a:gd name="T25" fmla="*/ 135 h 135"/>
                <a:gd name="T26" fmla="*/ 36 w 70"/>
                <a:gd name="T27" fmla="*/ 60 h 135"/>
                <a:gd name="T28" fmla="*/ 9 w 70"/>
                <a:gd name="T29" fmla="*/ 34 h 135"/>
                <a:gd name="T30" fmla="*/ 36 w 70"/>
                <a:gd name="T31" fmla="*/ 7 h 135"/>
                <a:gd name="T32" fmla="*/ 36 w 70"/>
                <a:gd name="T33" fmla="*/ 0 h 135"/>
                <a:gd name="T34" fmla="*/ 0 w 70"/>
                <a:gd name="T35" fmla="*/ 0 h 135"/>
                <a:gd name="T36" fmla="*/ 0 w 70"/>
                <a:gd name="T37" fmla="*/ 135 h 135"/>
                <a:gd name="T38" fmla="*/ 36 w 70"/>
                <a:gd name="T39" fmla="*/ 7 h 135"/>
                <a:gd name="T40" fmla="*/ 36 w 70"/>
                <a:gd name="T41" fmla="*/ 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135">
                  <a:moveTo>
                    <a:pt x="36" y="135"/>
                  </a:moveTo>
                  <a:cubicBezTo>
                    <a:pt x="70" y="135"/>
                    <a:pt x="70" y="135"/>
                    <a:pt x="70" y="135"/>
                  </a:cubicBezTo>
                  <a:cubicBezTo>
                    <a:pt x="70" y="47"/>
                    <a:pt x="70" y="47"/>
                    <a:pt x="70" y="47"/>
                  </a:cubicBezTo>
                  <a:cubicBezTo>
                    <a:pt x="70" y="26"/>
                    <a:pt x="70" y="26"/>
                    <a:pt x="70" y="26"/>
                  </a:cubicBezTo>
                  <a:cubicBezTo>
                    <a:pt x="70" y="0"/>
                    <a:pt x="70" y="0"/>
                    <a:pt x="70" y="0"/>
                  </a:cubicBezTo>
                  <a:cubicBezTo>
                    <a:pt x="36" y="0"/>
                    <a:pt x="36" y="0"/>
                    <a:pt x="36" y="0"/>
                  </a:cubicBezTo>
                  <a:cubicBezTo>
                    <a:pt x="36" y="7"/>
                    <a:pt x="36" y="7"/>
                    <a:pt x="36" y="7"/>
                  </a:cubicBezTo>
                  <a:cubicBezTo>
                    <a:pt x="36" y="7"/>
                    <a:pt x="36" y="7"/>
                    <a:pt x="36" y="7"/>
                  </a:cubicBezTo>
                  <a:cubicBezTo>
                    <a:pt x="51" y="7"/>
                    <a:pt x="62" y="19"/>
                    <a:pt x="62" y="34"/>
                  </a:cubicBezTo>
                  <a:cubicBezTo>
                    <a:pt x="62" y="48"/>
                    <a:pt x="51" y="60"/>
                    <a:pt x="36" y="60"/>
                  </a:cubicBezTo>
                  <a:lnTo>
                    <a:pt x="36" y="135"/>
                  </a:lnTo>
                  <a:close/>
                  <a:moveTo>
                    <a:pt x="0" y="135"/>
                  </a:moveTo>
                  <a:cubicBezTo>
                    <a:pt x="36" y="135"/>
                    <a:pt x="36" y="135"/>
                    <a:pt x="36" y="135"/>
                  </a:cubicBezTo>
                  <a:cubicBezTo>
                    <a:pt x="36" y="60"/>
                    <a:pt x="36" y="60"/>
                    <a:pt x="36" y="60"/>
                  </a:cubicBezTo>
                  <a:cubicBezTo>
                    <a:pt x="21" y="60"/>
                    <a:pt x="9" y="48"/>
                    <a:pt x="9" y="34"/>
                  </a:cubicBezTo>
                  <a:cubicBezTo>
                    <a:pt x="9" y="19"/>
                    <a:pt x="21" y="7"/>
                    <a:pt x="36" y="7"/>
                  </a:cubicBezTo>
                  <a:cubicBezTo>
                    <a:pt x="36" y="0"/>
                    <a:pt x="36" y="0"/>
                    <a:pt x="36" y="0"/>
                  </a:cubicBezTo>
                  <a:cubicBezTo>
                    <a:pt x="0" y="0"/>
                    <a:pt x="0" y="0"/>
                    <a:pt x="0" y="0"/>
                  </a:cubicBezTo>
                  <a:cubicBezTo>
                    <a:pt x="0" y="135"/>
                    <a:pt x="0" y="135"/>
                    <a:pt x="0" y="135"/>
                  </a:cubicBezTo>
                  <a:close/>
                  <a:moveTo>
                    <a:pt x="36" y="7"/>
                  </a:moveTo>
                  <a:cubicBezTo>
                    <a:pt x="36" y="7"/>
                    <a:pt x="36" y="7"/>
                    <a:pt x="36" y="7"/>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7" name="Freeform: Shape 79"/>
            <p:cNvSpPr>
              <a:spLocks/>
            </p:cNvSpPr>
            <p:nvPr/>
          </p:nvSpPr>
          <p:spPr bwMode="auto">
            <a:xfrm flipH="1">
              <a:off x="2850893" y="5510578"/>
              <a:ext cx="293593" cy="276810"/>
            </a:xfrm>
            <a:custGeom>
              <a:avLst/>
              <a:gdLst>
                <a:gd name="T0" fmla="*/ 68 w 136"/>
                <a:gd name="T1" fmla="*/ 136 h 136"/>
                <a:gd name="T2" fmla="*/ 136 w 136"/>
                <a:gd name="T3" fmla="*/ 68 h 136"/>
                <a:gd name="T4" fmla="*/ 68 w 136"/>
                <a:gd name="T5" fmla="*/ 0 h 136"/>
                <a:gd name="T6" fmla="*/ 68 w 136"/>
                <a:gd name="T7" fmla="*/ 0 h 136"/>
                <a:gd name="T8" fmla="*/ 68 w 136"/>
                <a:gd name="T9" fmla="*/ 48 h 136"/>
                <a:gd name="T10" fmla="*/ 102 w 136"/>
                <a:gd name="T11" fmla="*/ 33 h 136"/>
                <a:gd name="T12" fmla="*/ 81 w 136"/>
                <a:gd name="T13" fmla="*/ 81 h 136"/>
                <a:gd name="T14" fmla="*/ 68 w 136"/>
                <a:gd name="T15" fmla="*/ 87 h 136"/>
                <a:gd name="T16" fmla="*/ 68 w 136"/>
                <a:gd name="T17" fmla="*/ 136 h 136"/>
                <a:gd name="T18" fmla="*/ 68 w 136"/>
                <a:gd name="T19" fmla="*/ 0 h 136"/>
                <a:gd name="T20" fmla="*/ 0 w 136"/>
                <a:gd name="T21" fmla="*/ 68 h 136"/>
                <a:gd name="T22" fmla="*/ 68 w 136"/>
                <a:gd name="T23" fmla="*/ 136 h 136"/>
                <a:gd name="T24" fmla="*/ 68 w 136"/>
                <a:gd name="T25" fmla="*/ 87 h 136"/>
                <a:gd name="T26" fmla="*/ 33 w 136"/>
                <a:gd name="T27" fmla="*/ 103 h 136"/>
                <a:gd name="T28" fmla="*/ 54 w 136"/>
                <a:gd name="T29" fmla="*/ 54 h 136"/>
                <a:gd name="T30" fmla="*/ 54 w 136"/>
                <a:gd name="T31" fmla="*/ 54 h 136"/>
                <a:gd name="T32" fmla="*/ 68 w 136"/>
                <a:gd name="T33" fmla="*/ 48 h 136"/>
                <a:gd name="T34" fmla="*/ 68 w 136"/>
                <a:gd name="T35"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6" h="136">
                  <a:moveTo>
                    <a:pt x="68" y="136"/>
                  </a:moveTo>
                  <a:cubicBezTo>
                    <a:pt x="105" y="136"/>
                    <a:pt x="136" y="105"/>
                    <a:pt x="136" y="68"/>
                  </a:cubicBezTo>
                  <a:cubicBezTo>
                    <a:pt x="136" y="30"/>
                    <a:pt x="105" y="0"/>
                    <a:pt x="68" y="0"/>
                  </a:cubicBezTo>
                  <a:cubicBezTo>
                    <a:pt x="68" y="0"/>
                    <a:pt x="68" y="0"/>
                    <a:pt x="68" y="0"/>
                  </a:cubicBezTo>
                  <a:cubicBezTo>
                    <a:pt x="68" y="48"/>
                    <a:pt x="68" y="48"/>
                    <a:pt x="68" y="48"/>
                  </a:cubicBezTo>
                  <a:cubicBezTo>
                    <a:pt x="102" y="33"/>
                    <a:pt x="102" y="33"/>
                    <a:pt x="102" y="33"/>
                  </a:cubicBezTo>
                  <a:cubicBezTo>
                    <a:pt x="81" y="81"/>
                    <a:pt x="81" y="81"/>
                    <a:pt x="81" y="81"/>
                  </a:cubicBezTo>
                  <a:cubicBezTo>
                    <a:pt x="68" y="87"/>
                    <a:pt x="68" y="87"/>
                    <a:pt x="68" y="87"/>
                  </a:cubicBezTo>
                  <a:cubicBezTo>
                    <a:pt x="68" y="136"/>
                    <a:pt x="68" y="136"/>
                    <a:pt x="68" y="136"/>
                  </a:cubicBezTo>
                  <a:close/>
                  <a:moveTo>
                    <a:pt x="68" y="0"/>
                  </a:moveTo>
                  <a:cubicBezTo>
                    <a:pt x="30" y="0"/>
                    <a:pt x="0" y="30"/>
                    <a:pt x="0" y="68"/>
                  </a:cubicBezTo>
                  <a:cubicBezTo>
                    <a:pt x="0" y="105"/>
                    <a:pt x="30" y="136"/>
                    <a:pt x="68" y="136"/>
                  </a:cubicBezTo>
                  <a:cubicBezTo>
                    <a:pt x="68" y="87"/>
                    <a:pt x="68" y="87"/>
                    <a:pt x="68" y="87"/>
                  </a:cubicBezTo>
                  <a:cubicBezTo>
                    <a:pt x="33" y="103"/>
                    <a:pt x="33" y="103"/>
                    <a:pt x="33" y="103"/>
                  </a:cubicBezTo>
                  <a:cubicBezTo>
                    <a:pt x="54" y="54"/>
                    <a:pt x="54" y="54"/>
                    <a:pt x="54" y="54"/>
                  </a:cubicBezTo>
                  <a:cubicBezTo>
                    <a:pt x="54" y="54"/>
                    <a:pt x="54" y="54"/>
                    <a:pt x="54" y="54"/>
                  </a:cubicBezTo>
                  <a:cubicBezTo>
                    <a:pt x="68" y="48"/>
                    <a:pt x="68" y="48"/>
                    <a:pt x="68" y="48"/>
                  </a:cubicBezTo>
                  <a:lnTo>
                    <a:pt x="68"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8" name="Oval 80"/>
            <p:cNvSpPr>
              <a:spLocks/>
            </p:cNvSpPr>
            <p:nvPr/>
          </p:nvSpPr>
          <p:spPr bwMode="auto">
            <a:xfrm flipH="1">
              <a:off x="2980366" y="5630930"/>
              <a:ext cx="34648" cy="32667"/>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9" name="Freeform: Shape 81"/>
            <p:cNvSpPr>
              <a:spLocks/>
            </p:cNvSpPr>
            <p:nvPr/>
          </p:nvSpPr>
          <p:spPr bwMode="auto">
            <a:xfrm flipH="1">
              <a:off x="3314989" y="2778584"/>
              <a:ext cx="194209" cy="357618"/>
            </a:xfrm>
            <a:custGeom>
              <a:avLst/>
              <a:gdLst>
                <a:gd name="T0" fmla="*/ 45 w 90"/>
                <a:gd name="T1" fmla="*/ 176 h 176"/>
                <a:gd name="T2" fmla="*/ 90 w 90"/>
                <a:gd name="T3" fmla="*/ 176 h 176"/>
                <a:gd name="T4" fmla="*/ 90 w 90"/>
                <a:gd name="T5" fmla="*/ 0 h 176"/>
                <a:gd name="T6" fmla="*/ 45 w 90"/>
                <a:gd name="T7" fmla="*/ 0 h 176"/>
                <a:gd name="T8" fmla="*/ 45 w 90"/>
                <a:gd name="T9" fmla="*/ 10 h 176"/>
                <a:gd name="T10" fmla="*/ 82 w 90"/>
                <a:gd name="T11" fmla="*/ 10 h 176"/>
                <a:gd name="T12" fmla="*/ 82 w 90"/>
                <a:gd name="T13" fmla="*/ 44 h 176"/>
                <a:gd name="T14" fmla="*/ 45 w 90"/>
                <a:gd name="T15" fmla="*/ 44 h 176"/>
                <a:gd name="T16" fmla="*/ 45 w 90"/>
                <a:gd name="T17" fmla="*/ 51 h 176"/>
                <a:gd name="T18" fmla="*/ 82 w 90"/>
                <a:gd name="T19" fmla="*/ 51 h 176"/>
                <a:gd name="T20" fmla="*/ 82 w 90"/>
                <a:gd name="T21" fmla="*/ 85 h 176"/>
                <a:gd name="T22" fmla="*/ 45 w 90"/>
                <a:gd name="T23" fmla="*/ 85 h 176"/>
                <a:gd name="T24" fmla="*/ 45 w 90"/>
                <a:gd name="T25" fmla="*/ 99 h 176"/>
                <a:gd name="T26" fmla="*/ 56 w 90"/>
                <a:gd name="T27" fmla="*/ 110 h 176"/>
                <a:gd name="T28" fmla="*/ 45 w 90"/>
                <a:gd name="T29" fmla="*/ 121 h 176"/>
                <a:gd name="T30" fmla="*/ 45 w 90"/>
                <a:gd name="T31" fmla="*/ 138 h 176"/>
                <a:gd name="T32" fmla="*/ 56 w 90"/>
                <a:gd name="T33" fmla="*/ 149 h 176"/>
                <a:gd name="T34" fmla="*/ 45 w 90"/>
                <a:gd name="T35" fmla="*/ 160 h 176"/>
                <a:gd name="T36" fmla="*/ 45 w 90"/>
                <a:gd name="T37" fmla="*/ 176 h 176"/>
                <a:gd name="T38" fmla="*/ 0 w 90"/>
                <a:gd name="T39" fmla="*/ 176 h 176"/>
                <a:gd name="T40" fmla="*/ 45 w 90"/>
                <a:gd name="T41" fmla="*/ 176 h 176"/>
                <a:gd name="T42" fmla="*/ 45 w 90"/>
                <a:gd name="T43" fmla="*/ 160 h 176"/>
                <a:gd name="T44" fmla="*/ 45 w 90"/>
                <a:gd name="T45" fmla="*/ 160 h 176"/>
                <a:gd name="T46" fmla="*/ 45 w 90"/>
                <a:gd name="T47" fmla="*/ 160 h 176"/>
                <a:gd name="T48" fmla="*/ 34 w 90"/>
                <a:gd name="T49" fmla="*/ 149 h 176"/>
                <a:gd name="T50" fmla="*/ 45 w 90"/>
                <a:gd name="T51" fmla="*/ 138 h 176"/>
                <a:gd name="T52" fmla="*/ 45 w 90"/>
                <a:gd name="T53" fmla="*/ 138 h 176"/>
                <a:gd name="T54" fmla="*/ 45 w 90"/>
                <a:gd name="T55" fmla="*/ 121 h 176"/>
                <a:gd name="T56" fmla="*/ 45 w 90"/>
                <a:gd name="T57" fmla="*/ 121 h 176"/>
                <a:gd name="T58" fmla="*/ 45 w 90"/>
                <a:gd name="T59" fmla="*/ 121 h 176"/>
                <a:gd name="T60" fmla="*/ 34 w 90"/>
                <a:gd name="T61" fmla="*/ 110 h 176"/>
                <a:gd name="T62" fmla="*/ 45 w 90"/>
                <a:gd name="T63" fmla="*/ 99 h 176"/>
                <a:gd name="T64" fmla="*/ 45 w 90"/>
                <a:gd name="T65" fmla="*/ 99 h 176"/>
                <a:gd name="T66" fmla="*/ 45 w 90"/>
                <a:gd name="T67" fmla="*/ 85 h 176"/>
                <a:gd name="T68" fmla="*/ 9 w 90"/>
                <a:gd name="T69" fmla="*/ 85 h 176"/>
                <a:gd name="T70" fmla="*/ 9 w 90"/>
                <a:gd name="T71" fmla="*/ 51 h 176"/>
                <a:gd name="T72" fmla="*/ 9 w 90"/>
                <a:gd name="T73" fmla="*/ 51 h 176"/>
                <a:gd name="T74" fmla="*/ 45 w 90"/>
                <a:gd name="T75" fmla="*/ 51 h 176"/>
                <a:gd name="T76" fmla="*/ 45 w 90"/>
                <a:gd name="T77" fmla="*/ 44 h 176"/>
                <a:gd name="T78" fmla="*/ 9 w 90"/>
                <a:gd name="T79" fmla="*/ 44 h 176"/>
                <a:gd name="T80" fmla="*/ 9 w 90"/>
                <a:gd name="T81" fmla="*/ 10 h 176"/>
                <a:gd name="T82" fmla="*/ 9 w 90"/>
                <a:gd name="T83" fmla="*/ 10 h 176"/>
                <a:gd name="T84" fmla="*/ 45 w 90"/>
                <a:gd name="T85" fmla="*/ 10 h 176"/>
                <a:gd name="T86" fmla="*/ 45 w 90"/>
                <a:gd name="T87" fmla="*/ 0 h 176"/>
                <a:gd name="T88" fmla="*/ 0 w 90"/>
                <a:gd name="T89" fmla="*/ 0 h 176"/>
                <a:gd name="T90" fmla="*/ 0 w 90"/>
                <a:gd name="T91"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 h="176">
                  <a:moveTo>
                    <a:pt x="45" y="176"/>
                  </a:moveTo>
                  <a:cubicBezTo>
                    <a:pt x="90" y="176"/>
                    <a:pt x="90" y="176"/>
                    <a:pt x="90" y="176"/>
                  </a:cubicBezTo>
                  <a:cubicBezTo>
                    <a:pt x="90" y="0"/>
                    <a:pt x="90" y="0"/>
                    <a:pt x="90" y="0"/>
                  </a:cubicBezTo>
                  <a:cubicBezTo>
                    <a:pt x="45" y="0"/>
                    <a:pt x="45" y="0"/>
                    <a:pt x="45" y="0"/>
                  </a:cubicBezTo>
                  <a:cubicBezTo>
                    <a:pt x="45" y="10"/>
                    <a:pt x="45" y="10"/>
                    <a:pt x="45" y="10"/>
                  </a:cubicBezTo>
                  <a:cubicBezTo>
                    <a:pt x="82" y="10"/>
                    <a:pt x="82" y="10"/>
                    <a:pt x="82" y="10"/>
                  </a:cubicBezTo>
                  <a:cubicBezTo>
                    <a:pt x="82" y="44"/>
                    <a:pt x="82" y="44"/>
                    <a:pt x="82" y="44"/>
                  </a:cubicBezTo>
                  <a:cubicBezTo>
                    <a:pt x="45" y="44"/>
                    <a:pt x="45" y="44"/>
                    <a:pt x="45" y="44"/>
                  </a:cubicBezTo>
                  <a:cubicBezTo>
                    <a:pt x="45" y="51"/>
                    <a:pt x="45" y="51"/>
                    <a:pt x="45" y="51"/>
                  </a:cubicBezTo>
                  <a:cubicBezTo>
                    <a:pt x="82" y="51"/>
                    <a:pt x="82" y="51"/>
                    <a:pt x="82" y="51"/>
                  </a:cubicBezTo>
                  <a:cubicBezTo>
                    <a:pt x="82" y="85"/>
                    <a:pt x="82" y="85"/>
                    <a:pt x="82" y="85"/>
                  </a:cubicBezTo>
                  <a:cubicBezTo>
                    <a:pt x="45" y="85"/>
                    <a:pt x="45" y="85"/>
                    <a:pt x="45" y="85"/>
                  </a:cubicBezTo>
                  <a:cubicBezTo>
                    <a:pt x="45" y="99"/>
                    <a:pt x="45" y="99"/>
                    <a:pt x="45" y="99"/>
                  </a:cubicBezTo>
                  <a:cubicBezTo>
                    <a:pt x="51" y="99"/>
                    <a:pt x="56" y="104"/>
                    <a:pt x="56" y="110"/>
                  </a:cubicBezTo>
                  <a:cubicBezTo>
                    <a:pt x="56" y="116"/>
                    <a:pt x="51" y="121"/>
                    <a:pt x="45" y="121"/>
                  </a:cubicBezTo>
                  <a:cubicBezTo>
                    <a:pt x="45" y="138"/>
                    <a:pt x="45" y="138"/>
                    <a:pt x="45" y="138"/>
                  </a:cubicBezTo>
                  <a:cubicBezTo>
                    <a:pt x="51" y="138"/>
                    <a:pt x="56" y="143"/>
                    <a:pt x="56" y="149"/>
                  </a:cubicBezTo>
                  <a:cubicBezTo>
                    <a:pt x="56" y="155"/>
                    <a:pt x="51" y="160"/>
                    <a:pt x="45" y="160"/>
                  </a:cubicBezTo>
                  <a:lnTo>
                    <a:pt x="45" y="176"/>
                  </a:lnTo>
                  <a:close/>
                  <a:moveTo>
                    <a:pt x="0" y="176"/>
                  </a:moveTo>
                  <a:cubicBezTo>
                    <a:pt x="45" y="176"/>
                    <a:pt x="45" y="176"/>
                    <a:pt x="45" y="176"/>
                  </a:cubicBezTo>
                  <a:cubicBezTo>
                    <a:pt x="45" y="160"/>
                    <a:pt x="45" y="160"/>
                    <a:pt x="45" y="160"/>
                  </a:cubicBezTo>
                  <a:cubicBezTo>
                    <a:pt x="45" y="160"/>
                    <a:pt x="45" y="160"/>
                    <a:pt x="45" y="160"/>
                  </a:cubicBezTo>
                  <a:cubicBezTo>
                    <a:pt x="45" y="160"/>
                    <a:pt x="45" y="160"/>
                    <a:pt x="45" y="160"/>
                  </a:cubicBezTo>
                  <a:cubicBezTo>
                    <a:pt x="39" y="160"/>
                    <a:pt x="34" y="155"/>
                    <a:pt x="34" y="149"/>
                  </a:cubicBezTo>
                  <a:cubicBezTo>
                    <a:pt x="34" y="143"/>
                    <a:pt x="39" y="138"/>
                    <a:pt x="45" y="138"/>
                  </a:cubicBezTo>
                  <a:cubicBezTo>
                    <a:pt x="45" y="138"/>
                    <a:pt x="45" y="138"/>
                    <a:pt x="45" y="138"/>
                  </a:cubicBezTo>
                  <a:cubicBezTo>
                    <a:pt x="45" y="121"/>
                    <a:pt x="45" y="121"/>
                    <a:pt x="45" y="121"/>
                  </a:cubicBezTo>
                  <a:cubicBezTo>
                    <a:pt x="45" y="121"/>
                    <a:pt x="45" y="121"/>
                    <a:pt x="45" y="121"/>
                  </a:cubicBezTo>
                  <a:cubicBezTo>
                    <a:pt x="45" y="121"/>
                    <a:pt x="45" y="121"/>
                    <a:pt x="45" y="121"/>
                  </a:cubicBezTo>
                  <a:cubicBezTo>
                    <a:pt x="39" y="121"/>
                    <a:pt x="34" y="116"/>
                    <a:pt x="34" y="110"/>
                  </a:cubicBezTo>
                  <a:cubicBezTo>
                    <a:pt x="34" y="104"/>
                    <a:pt x="39" y="99"/>
                    <a:pt x="45" y="99"/>
                  </a:cubicBezTo>
                  <a:cubicBezTo>
                    <a:pt x="45" y="99"/>
                    <a:pt x="45" y="99"/>
                    <a:pt x="45" y="99"/>
                  </a:cubicBezTo>
                  <a:cubicBezTo>
                    <a:pt x="45" y="85"/>
                    <a:pt x="45" y="85"/>
                    <a:pt x="45" y="85"/>
                  </a:cubicBezTo>
                  <a:cubicBezTo>
                    <a:pt x="9" y="85"/>
                    <a:pt x="9" y="85"/>
                    <a:pt x="9" y="85"/>
                  </a:cubicBezTo>
                  <a:cubicBezTo>
                    <a:pt x="9" y="51"/>
                    <a:pt x="9" y="51"/>
                    <a:pt x="9" y="51"/>
                  </a:cubicBezTo>
                  <a:cubicBezTo>
                    <a:pt x="9" y="51"/>
                    <a:pt x="9" y="51"/>
                    <a:pt x="9" y="51"/>
                  </a:cubicBezTo>
                  <a:cubicBezTo>
                    <a:pt x="45" y="51"/>
                    <a:pt x="45" y="51"/>
                    <a:pt x="45" y="51"/>
                  </a:cubicBezTo>
                  <a:cubicBezTo>
                    <a:pt x="45" y="44"/>
                    <a:pt x="45" y="44"/>
                    <a:pt x="45" y="44"/>
                  </a:cubicBezTo>
                  <a:cubicBezTo>
                    <a:pt x="9" y="44"/>
                    <a:pt x="9" y="44"/>
                    <a:pt x="9" y="44"/>
                  </a:cubicBezTo>
                  <a:cubicBezTo>
                    <a:pt x="9" y="10"/>
                    <a:pt x="9" y="10"/>
                    <a:pt x="9" y="10"/>
                  </a:cubicBezTo>
                  <a:cubicBezTo>
                    <a:pt x="9" y="10"/>
                    <a:pt x="9" y="10"/>
                    <a:pt x="9" y="10"/>
                  </a:cubicBezTo>
                  <a:cubicBezTo>
                    <a:pt x="45" y="10"/>
                    <a:pt x="45" y="10"/>
                    <a:pt x="45" y="10"/>
                  </a:cubicBezTo>
                  <a:cubicBezTo>
                    <a:pt x="45" y="0"/>
                    <a:pt x="45" y="0"/>
                    <a:pt x="45" y="0"/>
                  </a:cubicBezTo>
                  <a:cubicBezTo>
                    <a:pt x="0" y="0"/>
                    <a:pt x="0" y="0"/>
                    <a:pt x="0" y="0"/>
                  </a:cubicBezTo>
                  <a:lnTo>
                    <a:pt x="0" y="17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0" name="Freeform: Shape 82"/>
            <p:cNvSpPr>
              <a:spLocks/>
            </p:cNvSpPr>
            <p:nvPr/>
          </p:nvSpPr>
          <p:spPr bwMode="auto">
            <a:xfrm flipH="1">
              <a:off x="3218341" y="2778584"/>
              <a:ext cx="81148" cy="357618"/>
            </a:xfrm>
            <a:custGeom>
              <a:avLst/>
              <a:gdLst>
                <a:gd name="T0" fmla="*/ 89 w 89"/>
                <a:gd name="T1" fmla="*/ 392 h 416"/>
                <a:gd name="T2" fmla="*/ 89 w 89"/>
                <a:gd name="T3" fmla="*/ 70 h 416"/>
                <a:gd name="T4" fmla="*/ 0 w 89"/>
                <a:gd name="T5" fmla="*/ 0 h 416"/>
                <a:gd name="T6" fmla="*/ 0 w 89"/>
                <a:gd name="T7" fmla="*/ 416 h 416"/>
                <a:gd name="T8" fmla="*/ 89 w 89"/>
                <a:gd name="T9" fmla="*/ 392 h 416"/>
              </a:gdLst>
              <a:ahLst/>
              <a:cxnLst>
                <a:cxn ang="0">
                  <a:pos x="T0" y="T1"/>
                </a:cxn>
                <a:cxn ang="0">
                  <a:pos x="T2" y="T3"/>
                </a:cxn>
                <a:cxn ang="0">
                  <a:pos x="T4" y="T5"/>
                </a:cxn>
                <a:cxn ang="0">
                  <a:pos x="T6" y="T7"/>
                </a:cxn>
                <a:cxn ang="0">
                  <a:pos x="T8" y="T9"/>
                </a:cxn>
              </a:cxnLst>
              <a:rect l="0" t="0" r="r" b="b"/>
              <a:pathLst>
                <a:path w="89" h="416">
                  <a:moveTo>
                    <a:pt x="89" y="392"/>
                  </a:moveTo>
                  <a:lnTo>
                    <a:pt x="89" y="70"/>
                  </a:lnTo>
                  <a:lnTo>
                    <a:pt x="0" y="0"/>
                  </a:lnTo>
                  <a:lnTo>
                    <a:pt x="0" y="416"/>
                  </a:lnTo>
                  <a:lnTo>
                    <a:pt x="89" y="39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1" name="Rectangle 83"/>
            <p:cNvSpPr>
              <a:spLocks/>
            </p:cNvSpPr>
            <p:nvPr/>
          </p:nvSpPr>
          <p:spPr bwMode="auto">
            <a:xfrm flipH="1">
              <a:off x="3343255" y="2808672"/>
              <a:ext cx="135855" cy="49001"/>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92" name="Rectangle 84"/>
            <p:cNvSpPr>
              <a:spLocks/>
            </p:cNvSpPr>
            <p:nvPr/>
          </p:nvSpPr>
          <p:spPr bwMode="auto">
            <a:xfrm flipH="1">
              <a:off x="3343255" y="2892059"/>
              <a:ext cx="135855" cy="49001"/>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293" name="Freeform: Shape 85"/>
            <p:cNvSpPr>
              <a:spLocks/>
            </p:cNvSpPr>
            <p:nvPr/>
          </p:nvSpPr>
          <p:spPr bwMode="auto">
            <a:xfrm flipH="1">
              <a:off x="2027557" y="1420324"/>
              <a:ext cx="360152" cy="336986"/>
            </a:xfrm>
            <a:custGeom>
              <a:avLst/>
              <a:gdLst>
                <a:gd name="T0" fmla="*/ 167 w 167"/>
                <a:gd name="T1" fmla="*/ 0 h 166"/>
                <a:gd name="T2" fmla="*/ 84 w 167"/>
                <a:gd name="T3" fmla="*/ 0 h 166"/>
                <a:gd name="T4" fmla="*/ 84 w 167"/>
                <a:gd name="T5" fmla="*/ 13 h 166"/>
                <a:gd name="T6" fmla="*/ 84 w 167"/>
                <a:gd name="T7" fmla="*/ 13 h 166"/>
                <a:gd name="T8" fmla="*/ 84 w 167"/>
                <a:gd name="T9" fmla="*/ 13 h 166"/>
                <a:gd name="T10" fmla="*/ 97 w 167"/>
                <a:gd name="T11" fmla="*/ 26 h 166"/>
                <a:gd name="T12" fmla="*/ 84 w 167"/>
                <a:gd name="T13" fmla="*/ 39 h 166"/>
                <a:gd name="T14" fmla="*/ 84 w 167"/>
                <a:gd name="T15" fmla="*/ 39 h 166"/>
                <a:gd name="T16" fmla="*/ 84 w 167"/>
                <a:gd name="T17" fmla="*/ 51 h 166"/>
                <a:gd name="T18" fmla="*/ 106 w 167"/>
                <a:gd name="T19" fmla="*/ 51 h 166"/>
                <a:gd name="T20" fmla="*/ 106 w 167"/>
                <a:gd name="T21" fmla="*/ 63 h 166"/>
                <a:gd name="T22" fmla="*/ 106 w 167"/>
                <a:gd name="T23" fmla="*/ 63 h 166"/>
                <a:gd name="T24" fmla="*/ 91 w 167"/>
                <a:gd name="T25" fmla="*/ 63 h 166"/>
                <a:gd name="T26" fmla="*/ 91 w 167"/>
                <a:gd name="T27" fmla="*/ 140 h 166"/>
                <a:gd name="T28" fmla="*/ 106 w 167"/>
                <a:gd name="T29" fmla="*/ 140 h 166"/>
                <a:gd name="T30" fmla="*/ 106 w 167"/>
                <a:gd name="T31" fmla="*/ 152 h 166"/>
                <a:gd name="T32" fmla="*/ 84 w 167"/>
                <a:gd name="T33" fmla="*/ 152 h 166"/>
                <a:gd name="T34" fmla="*/ 84 w 167"/>
                <a:gd name="T35" fmla="*/ 166 h 166"/>
                <a:gd name="T36" fmla="*/ 167 w 167"/>
                <a:gd name="T37" fmla="*/ 166 h 166"/>
                <a:gd name="T38" fmla="*/ 167 w 167"/>
                <a:gd name="T39" fmla="*/ 0 h 166"/>
                <a:gd name="T40" fmla="*/ 84 w 167"/>
                <a:gd name="T41" fmla="*/ 0 h 166"/>
                <a:gd name="T42" fmla="*/ 0 w 167"/>
                <a:gd name="T43" fmla="*/ 0 h 166"/>
                <a:gd name="T44" fmla="*/ 0 w 167"/>
                <a:gd name="T45" fmla="*/ 166 h 166"/>
                <a:gd name="T46" fmla="*/ 84 w 167"/>
                <a:gd name="T47" fmla="*/ 166 h 166"/>
                <a:gd name="T48" fmla="*/ 84 w 167"/>
                <a:gd name="T49" fmla="*/ 152 h 166"/>
                <a:gd name="T50" fmla="*/ 62 w 167"/>
                <a:gd name="T51" fmla="*/ 152 h 166"/>
                <a:gd name="T52" fmla="*/ 62 w 167"/>
                <a:gd name="T53" fmla="*/ 140 h 166"/>
                <a:gd name="T54" fmla="*/ 77 w 167"/>
                <a:gd name="T55" fmla="*/ 140 h 166"/>
                <a:gd name="T56" fmla="*/ 77 w 167"/>
                <a:gd name="T57" fmla="*/ 63 h 166"/>
                <a:gd name="T58" fmla="*/ 62 w 167"/>
                <a:gd name="T59" fmla="*/ 63 h 166"/>
                <a:gd name="T60" fmla="*/ 62 w 167"/>
                <a:gd name="T61" fmla="*/ 51 h 166"/>
                <a:gd name="T62" fmla="*/ 84 w 167"/>
                <a:gd name="T63" fmla="*/ 51 h 166"/>
                <a:gd name="T64" fmla="*/ 84 w 167"/>
                <a:gd name="T65" fmla="*/ 39 h 166"/>
                <a:gd name="T66" fmla="*/ 71 w 167"/>
                <a:gd name="T67" fmla="*/ 26 h 166"/>
                <a:gd name="T68" fmla="*/ 84 w 167"/>
                <a:gd name="T69" fmla="*/ 13 h 166"/>
                <a:gd name="T70" fmla="*/ 84 w 167"/>
                <a:gd name="T71"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7" h="166">
                  <a:moveTo>
                    <a:pt x="167" y="0"/>
                  </a:moveTo>
                  <a:cubicBezTo>
                    <a:pt x="84" y="0"/>
                    <a:pt x="84" y="0"/>
                    <a:pt x="84" y="0"/>
                  </a:cubicBezTo>
                  <a:cubicBezTo>
                    <a:pt x="84" y="13"/>
                    <a:pt x="84" y="13"/>
                    <a:pt x="84" y="13"/>
                  </a:cubicBezTo>
                  <a:cubicBezTo>
                    <a:pt x="84" y="13"/>
                    <a:pt x="84" y="13"/>
                    <a:pt x="84" y="13"/>
                  </a:cubicBezTo>
                  <a:cubicBezTo>
                    <a:pt x="84" y="13"/>
                    <a:pt x="84" y="13"/>
                    <a:pt x="84" y="13"/>
                  </a:cubicBezTo>
                  <a:cubicBezTo>
                    <a:pt x="92" y="13"/>
                    <a:pt x="97" y="19"/>
                    <a:pt x="97" y="26"/>
                  </a:cubicBezTo>
                  <a:cubicBezTo>
                    <a:pt x="97" y="33"/>
                    <a:pt x="92" y="39"/>
                    <a:pt x="84" y="39"/>
                  </a:cubicBezTo>
                  <a:cubicBezTo>
                    <a:pt x="84" y="39"/>
                    <a:pt x="84" y="39"/>
                    <a:pt x="84" y="39"/>
                  </a:cubicBezTo>
                  <a:cubicBezTo>
                    <a:pt x="84" y="51"/>
                    <a:pt x="84" y="51"/>
                    <a:pt x="84" y="51"/>
                  </a:cubicBezTo>
                  <a:cubicBezTo>
                    <a:pt x="106" y="51"/>
                    <a:pt x="106" y="51"/>
                    <a:pt x="106" y="51"/>
                  </a:cubicBezTo>
                  <a:cubicBezTo>
                    <a:pt x="106" y="63"/>
                    <a:pt x="106" y="63"/>
                    <a:pt x="106" y="63"/>
                  </a:cubicBezTo>
                  <a:cubicBezTo>
                    <a:pt x="106" y="63"/>
                    <a:pt x="106" y="63"/>
                    <a:pt x="106" y="63"/>
                  </a:cubicBezTo>
                  <a:cubicBezTo>
                    <a:pt x="91" y="63"/>
                    <a:pt x="91" y="63"/>
                    <a:pt x="91" y="63"/>
                  </a:cubicBezTo>
                  <a:cubicBezTo>
                    <a:pt x="91" y="140"/>
                    <a:pt x="91" y="140"/>
                    <a:pt x="91" y="140"/>
                  </a:cubicBezTo>
                  <a:cubicBezTo>
                    <a:pt x="106" y="140"/>
                    <a:pt x="106" y="140"/>
                    <a:pt x="106" y="140"/>
                  </a:cubicBezTo>
                  <a:cubicBezTo>
                    <a:pt x="106" y="152"/>
                    <a:pt x="106" y="152"/>
                    <a:pt x="106" y="152"/>
                  </a:cubicBezTo>
                  <a:cubicBezTo>
                    <a:pt x="84" y="152"/>
                    <a:pt x="84" y="152"/>
                    <a:pt x="84" y="152"/>
                  </a:cubicBezTo>
                  <a:cubicBezTo>
                    <a:pt x="84" y="166"/>
                    <a:pt x="84" y="166"/>
                    <a:pt x="84" y="166"/>
                  </a:cubicBezTo>
                  <a:cubicBezTo>
                    <a:pt x="167" y="166"/>
                    <a:pt x="167" y="166"/>
                    <a:pt x="167" y="166"/>
                  </a:cubicBezTo>
                  <a:lnTo>
                    <a:pt x="167" y="0"/>
                  </a:lnTo>
                  <a:close/>
                  <a:moveTo>
                    <a:pt x="84" y="0"/>
                  </a:moveTo>
                  <a:cubicBezTo>
                    <a:pt x="0" y="0"/>
                    <a:pt x="0" y="0"/>
                    <a:pt x="0" y="0"/>
                  </a:cubicBezTo>
                  <a:cubicBezTo>
                    <a:pt x="0" y="166"/>
                    <a:pt x="0" y="166"/>
                    <a:pt x="0" y="166"/>
                  </a:cubicBezTo>
                  <a:cubicBezTo>
                    <a:pt x="84" y="166"/>
                    <a:pt x="84" y="166"/>
                    <a:pt x="84" y="166"/>
                  </a:cubicBezTo>
                  <a:cubicBezTo>
                    <a:pt x="84" y="152"/>
                    <a:pt x="84" y="152"/>
                    <a:pt x="84" y="152"/>
                  </a:cubicBezTo>
                  <a:cubicBezTo>
                    <a:pt x="62" y="152"/>
                    <a:pt x="62" y="152"/>
                    <a:pt x="62" y="152"/>
                  </a:cubicBezTo>
                  <a:cubicBezTo>
                    <a:pt x="62" y="140"/>
                    <a:pt x="62" y="140"/>
                    <a:pt x="62" y="140"/>
                  </a:cubicBezTo>
                  <a:cubicBezTo>
                    <a:pt x="77" y="140"/>
                    <a:pt x="77" y="140"/>
                    <a:pt x="77" y="140"/>
                  </a:cubicBezTo>
                  <a:cubicBezTo>
                    <a:pt x="77" y="63"/>
                    <a:pt x="77" y="63"/>
                    <a:pt x="77" y="63"/>
                  </a:cubicBezTo>
                  <a:cubicBezTo>
                    <a:pt x="62" y="63"/>
                    <a:pt x="62" y="63"/>
                    <a:pt x="62" y="63"/>
                  </a:cubicBezTo>
                  <a:cubicBezTo>
                    <a:pt x="62" y="51"/>
                    <a:pt x="62" y="51"/>
                    <a:pt x="62" y="51"/>
                  </a:cubicBezTo>
                  <a:cubicBezTo>
                    <a:pt x="84" y="51"/>
                    <a:pt x="84" y="51"/>
                    <a:pt x="84" y="51"/>
                  </a:cubicBezTo>
                  <a:cubicBezTo>
                    <a:pt x="84" y="39"/>
                    <a:pt x="84" y="39"/>
                    <a:pt x="84" y="39"/>
                  </a:cubicBezTo>
                  <a:cubicBezTo>
                    <a:pt x="77" y="39"/>
                    <a:pt x="71" y="33"/>
                    <a:pt x="71" y="26"/>
                  </a:cubicBezTo>
                  <a:cubicBezTo>
                    <a:pt x="71" y="19"/>
                    <a:pt x="77" y="13"/>
                    <a:pt x="84" y="13"/>
                  </a:cubicBezTo>
                  <a:lnTo>
                    <a:pt x="84"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4" name="Freeform: Shape 86"/>
            <p:cNvSpPr>
              <a:spLocks/>
            </p:cNvSpPr>
            <p:nvPr/>
          </p:nvSpPr>
          <p:spPr bwMode="auto">
            <a:xfrm flipH="1">
              <a:off x="2945718" y="4872711"/>
              <a:ext cx="291769" cy="64475"/>
            </a:xfrm>
            <a:custGeom>
              <a:avLst/>
              <a:gdLst>
                <a:gd name="T0" fmla="*/ 291 w 320"/>
                <a:gd name="T1" fmla="*/ 47 h 75"/>
                <a:gd name="T2" fmla="*/ 29 w 320"/>
                <a:gd name="T3" fmla="*/ 47 h 75"/>
                <a:gd name="T4" fmla="*/ 29 w 320"/>
                <a:gd name="T5" fmla="*/ 0 h 75"/>
                <a:gd name="T6" fmla="*/ 0 w 320"/>
                <a:gd name="T7" fmla="*/ 0 h 75"/>
                <a:gd name="T8" fmla="*/ 0 w 320"/>
                <a:gd name="T9" fmla="*/ 75 h 75"/>
                <a:gd name="T10" fmla="*/ 320 w 320"/>
                <a:gd name="T11" fmla="*/ 75 h 75"/>
                <a:gd name="T12" fmla="*/ 320 w 320"/>
                <a:gd name="T13" fmla="*/ 0 h 75"/>
                <a:gd name="T14" fmla="*/ 291 w 320"/>
                <a:gd name="T15" fmla="*/ 0 h 75"/>
                <a:gd name="T16" fmla="*/ 291 w 320"/>
                <a:gd name="T17" fmla="*/ 4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75">
                  <a:moveTo>
                    <a:pt x="291" y="47"/>
                  </a:moveTo>
                  <a:lnTo>
                    <a:pt x="29" y="47"/>
                  </a:lnTo>
                  <a:lnTo>
                    <a:pt x="29" y="0"/>
                  </a:lnTo>
                  <a:lnTo>
                    <a:pt x="0" y="0"/>
                  </a:lnTo>
                  <a:lnTo>
                    <a:pt x="0" y="75"/>
                  </a:lnTo>
                  <a:lnTo>
                    <a:pt x="320" y="75"/>
                  </a:lnTo>
                  <a:lnTo>
                    <a:pt x="320" y="0"/>
                  </a:lnTo>
                  <a:lnTo>
                    <a:pt x="291" y="0"/>
                  </a:lnTo>
                  <a:lnTo>
                    <a:pt x="291" y="4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5" name="Freeform: Shape 87"/>
            <p:cNvSpPr>
              <a:spLocks/>
            </p:cNvSpPr>
            <p:nvPr/>
          </p:nvSpPr>
          <p:spPr bwMode="auto">
            <a:xfrm flipH="1">
              <a:off x="2980367" y="4677569"/>
              <a:ext cx="216091" cy="217494"/>
            </a:xfrm>
            <a:custGeom>
              <a:avLst/>
              <a:gdLst>
                <a:gd name="T0" fmla="*/ 40 w 237"/>
                <a:gd name="T1" fmla="*/ 146 h 253"/>
                <a:gd name="T2" fmla="*/ 40 w 237"/>
                <a:gd name="T3" fmla="*/ 253 h 253"/>
                <a:gd name="T4" fmla="*/ 194 w 237"/>
                <a:gd name="T5" fmla="*/ 253 h 253"/>
                <a:gd name="T6" fmla="*/ 194 w 237"/>
                <a:gd name="T7" fmla="*/ 146 h 253"/>
                <a:gd name="T8" fmla="*/ 237 w 237"/>
                <a:gd name="T9" fmla="*/ 146 h 253"/>
                <a:gd name="T10" fmla="*/ 118 w 237"/>
                <a:gd name="T11" fmla="*/ 0 h 253"/>
                <a:gd name="T12" fmla="*/ 0 w 237"/>
                <a:gd name="T13" fmla="*/ 146 h 253"/>
                <a:gd name="T14" fmla="*/ 40 w 237"/>
                <a:gd name="T15" fmla="*/ 146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7" h="253">
                  <a:moveTo>
                    <a:pt x="40" y="146"/>
                  </a:moveTo>
                  <a:lnTo>
                    <a:pt x="40" y="253"/>
                  </a:lnTo>
                  <a:lnTo>
                    <a:pt x="194" y="253"/>
                  </a:lnTo>
                  <a:lnTo>
                    <a:pt x="194" y="146"/>
                  </a:lnTo>
                  <a:lnTo>
                    <a:pt x="237" y="146"/>
                  </a:lnTo>
                  <a:lnTo>
                    <a:pt x="118" y="0"/>
                  </a:lnTo>
                  <a:lnTo>
                    <a:pt x="0" y="146"/>
                  </a:lnTo>
                  <a:lnTo>
                    <a:pt x="40" y="146"/>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6" name="Freeform: Shape 88"/>
            <p:cNvSpPr>
              <a:spLocks/>
            </p:cNvSpPr>
            <p:nvPr/>
          </p:nvSpPr>
          <p:spPr bwMode="auto">
            <a:xfrm flipH="1">
              <a:off x="1160455" y="2838760"/>
              <a:ext cx="310005" cy="232108"/>
            </a:xfrm>
            <a:custGeom>
              <a:avLst/>
              <a:gdLst>
                <a:gd name="T0" fmla="*/ 129 w 144"/>
                <a:gd name="T1" fmla="*/ 25 h 114"/>
                <a:gd name="T2" fmla="*/ 116 w 144"/>
                <a:gd name="T3" fmla="*/ 26 h 114"/>
                <a:gd name="T4" fmla="*/ 116 w 144"/>
                <a:gd name="T5" fmla="*/ 32 h 114"/>
                <a:gd name="T6" fmla="*/ 131 w 144"/>
                <a:gd name="T7" fmla="*/ 64 h 114"/>
                <a:gd name="T8" fmla="*/ 131 w 144"/>
                <a:gd name="T9" fmla="*/ 79 h 114"/>
                <a:gd name="T10" fmla="*/ 116 w 144"/>
                <a:gd name="T11" fmla="*/ 114 h 114"/>
                <a:gd name="T12" fmla="*/ 144 w 144"/>
                <a:gd name="T13" fmla="*/ 107 h 114"/>
                <a:gd name="T14" fmla="*/ 144 w 144"/>
                <a:gd name="T15" fmla="*/ 41 h 114"/>
                <a:gd name="T16" fmla="*/ 116 w 144"/>
                <a:gd name="T17" fmla="*/ 0 h 114"/>
                <a:gd name="T18" fmla="*/ 72 w 144"/>
                <a:gd name="T19" fmla="*/ 9 h 114"/>
                <a:gd name="T20" fmla="*/ 116 w 144"/>
                <a:gd name="T21" fmla="*/ 26 h 114"/>
                <a:gd name="T22" fmla="*/ 72 w 144"/>
                <a:gd name="T23" fmla="*/ 91 h 114"/>
                <a:gd name="T24" fmla="*/ 110 w 144"/>
                <a:gd name="T25" fmla="*/ 107 h 114"/>
                <a:gd name="T26" fmla="*/ 116 w 144"/>
                <a:gd name="T27" fmla="*/ 114 h 114"/>
                <a:gd name="T28" fmla="*/ 102 w 144"/>
                <a:gd name="T29" fmla="*/ 79 h 114"/>
                <a:gd name="T30" fmla="*/ 116 w 144"/>
                <a:gd name="T31" fmla="*/ 64 h 114"/>
                <a:gd name="T32" fmla="*/ 72 w 144"/>
                <a:gd name="T33" fmla="*/ 32 h 114"/>
                <a:gd name="T34" fmla="*/ 72 w 144"/>
                <a:gd name="T35" fmla="*/ 0 h 114"/>
                <a:gd name="T36" fmla="*/ 27 w 144"/>
                <a:gd name="T37" fmla="*/ 1 h 114"/>
                <a:gd name="T38" fmla="*/ 36 w 144"/>
                <a:gd name="T39" fmla="*/ 9 h 114"/>
                <a:gd name="T40" fmla="*/ 72 w 144"/>
                <a:gd name="T41" fmla="*/ 9 h 114"/>
                <a:gd name="T42" fmla="*/ 27 w 144"/>
                <a:gd name="T43" fmla="*/ 114 h 114"/>
                <a:gd name="T44" fmla="*/ 34 w 144"/>
                <a:gd name="T45" fmla="*/ 107 h 114"/>
                <a:gd name="T46" fmla="*/ 72 w 144"/>
                <a:gd name="T47" fmla="*/ 91 h 114"/>
                <a:gd name="T48" fmla="*/ 27 w 144"/>
                <a:gd name="T49" fmla="*/ 32 h 114"/>
                <a:gd name="T50" fmla="*/ 42 w 144"/>
                <a:gd name="T51" fmla="*/ 64 h 114"/>
                <a:gd name="T52" fmla="*/ 42 w 144"/>
                <a:gd name="T53" fmla="*/ 79 h 114"/>
                <a:gd name="T54" fmla="*/ 27 w 144"/>
                <a:gd name="T55" fmla="*/ 114 h 114"/>
                <a:gd name="T56" fmla="*/ 14 w 144"/>
                <a:gd name="T57" fmla="*/ 25 h 114"/>
                <a:gd name="T58" fmla="*/ 0 w 144"/>
                <a:gd name="T59" fmla="*/ 87 h 114"/>
                <a:gd name="T60" fmla="*/ 0 w 144"/>
                <a:gd name="T61" fmla="*/ 107 h 114"/>
                <a:gd name="T62" fmla="*/ 27 w 144"/>
                <a:gd name="T63" fmla="*/ 114 h 114"/>
                <a:gd name="T64" fmla="*/ 13 w 144"/>
                <a:gd name="T65" fmla="*/ 79 h 114"/>
                <a:gd name="T66" fmla="*/ 27 w 144"/>
                <a:gd name="T67" fmla="*/ 64 h 114"/>
                <a:gd name="T68" fmla="*/ 24 w 144"/>
                <a:gd name="T69" fmla="*/ 32 h 114"/>
                <a:gd name="T70" fmla="*/ 27 w 144"/>
                <a:gd name="T71" fmla="*/ 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14">
                  <a:moveTo>
                    <a:pt x="144" y="41"/>
                  </a:moveTo>
                  <a:cubicBezTo>
                    <a:pt x="129" y="25"/>
                    <a:pt x="129" y="25"/>
                    <a:pt x="129" y="25"/>
                  </a:cubicBezTo>
                  <a:cubicBezTo>
                    <a:pt x="116" y="1"/>
                    <a:pt x="116" y="1"/>
                    <a:pt x="116" y="1"/>
                  </a:cubicBezTo>
                  <a:cubicBezTo>
                    <a:pt x="116" y="26"/>
                    <a:pt x="116" y="26"/>
                    <a:pt x="116" y="26"/>
                  </a:cubicBezTo>
                  <a:cubicBezTo>
                    <a:pt x="120" y="32"/>
                    <a:pt x="120" y="32"/>
                    <a:pt x="120" y="32"/>
                  </a:cubicBezTo>
                  <a:cubicBezTo>
                    <a:pt x="116" y="32"/>
                    <a:pt x="116" y="32"/>
                    <a:pt x="116" y="32"/>
                  </a:cubicBezTo>
                  <a:cubicBezTo>
                    <a:pt x="116" y="64"/>
                    <a:pt x="116" y="64"/>
                    <a:pt x="116" y="64"/>
                  </a:cubicBezTo>
                  <a:cubicBezTo>
                    <a:pt x="131" y="64"/>
                    <a:pt x="131" y="64"/>
                    <a:pt x="131" y="64"/>
                  </a:cubicBezTo>
                  <a:cubicBezTo>
                    <a:pt x="131" y="79"/>
                    <a:pt x="131" y="79"/>
                    <a:pt x="131" y="79"/>
                  </a:cubicBezTo>
                  <a:cubicBezTo>
                    <a:pt x="131" y="79"/>
                    <a:pt x="131" y="79"/>
                    <a:pt x="131" y="79"/>
                  </a:cubicBezTo>
                  <a:cubicBezTo>
                    <a:pt x="116" y="79"/>
                    <a:pt x="116" y="79"/>
                    <a:pt x="116" y="79"/>
                  </a:cubicBezTo>
                  <a:cubicBezTo>
                    <a:pt x="116" y="114"/>
                    <a:pt x="116" y="114"/>
                    <a:pt x="116" y="114"/>
                  </a:cubicBezTo>
                  <a:cubicBezTo>
                    <a:pt x="137" y="114"/>
                    <a:pt x="137" y="114"/>
                    <a:pt x="137" y="114"/>
                  </a:cubicBezTo>
                  <a:cubicBezTo>
                    <a:pt x="141" y="114"/>
                    <a:pt x="144" y="111"/>
                    <a:pt x="144" y="107"/>
                  </a:cubicBezTo>
                  <a:cubicBezTo>
                    <a:pt x="144" y="91"/>
                    <a:pt x="144" y="91"/>
                    <a:pt x="144" y="91"/>
                  </a:cubicBezTo>
                  <a:lnTo>
                    <a:pt x="144" y="41"/>
                  </a:lnTo>
                  <a:close/>
                  <a:moveTo>
                    <a:pt x="116" y="1"/>
                  </a:moveTo>
                  <a:cubicBezTo>
                    <a:pt x="116" y="0"/>
                    <a:pt x="116" y="0"/>
                    <a:pt x="116" y="0"/>
                  </a:cubicBezTo>
                  <a:cubicBezTo>
                    <a:pt x="72" y="0"/>
                    <a:pt x="72" y="0"/>
                    <a:pt x="72" y="0"/>
                  </a:cubicBezTo>
                  <a:cubicBezTo>
                    <a:pt x="72" y="9"/>
                    <a:pt x="72" y="9"/>
                    <a:pt x="72" y="9"/>
                  </a:cubicBezTo>
                  <a:cubicBezTo>
                    <a:pt x="108" y="9"/>
                    <a:pt x="108" y="9"/>
                    <a:pt x="108" y="9"/>
                  </a:cubicBezTo>
                  <a:cubicBezTo>
                    <a:pt x="116" y="26"/>
                    <a:pt x="116" y="26"/>
                    <a:pt x="116" y="26"/>
                  </a:cubicBezTo>
                  <a:cubicBezTo>
                    <a:pt x="116" y="1"/>
                    <a:pt x="116" y="1"/>
                    <a:pt x="116" y="1"/>
                  </a:cubicBezTo>
                  <a:close/>
                  <a:moveTo>
                    <a:pt x="72" y="91"/>
                  </a:moveTo>
                  <a:cubicBezTo>
                    <a:pt x="110" y="91"/>
                    <a:pt x="110" y="91"/>
                    <a:pt x="110" y="91"/>
                  </a:cubicBezTo>
                  <a:cubicBezTo>
                    <a:pt x="110" y="107"/>
                    <a:pt x="110" y="107"/>
                    <a:pt x="110" y="107"/>
                  </a:cubicBezTo>
                  <a:cubicBezTo>
                    <a:pt x="110" y="111"/>
                    <a:pt x="112" y="114"/>
                    <a:pt x="116" y="114"/>
                  </a:cubicBezTo>
                  <a:cubicBezTo>
                    <a:pt x="116" y="114"/>
                    <a:pt x="116" y="114"/>
                    <a:pt x="116" y="114"/>
                  </a:cubicBezTo>
                  <a:cubicBezTo>
                    <a:pt x="116" y="79"/>
                    <a:pt x="116" y="79"/>
                    <a:pt x="116" y="79"/>
                  </a:cubicBezTo>
                  <a:cubicBezTo>
                    <a:pt x="102" y="79"/>
                    <a:pt x="102" y="79"/>
                    <a:pt x="102" y="79"/>
                  </a:cubicBezTo>
                  <a:cubicBezTo>
                    <a:pt x="102" y="64"/>
                    <a:pt x="102" y="64"/>
                    <a:pt x="102" y="64"/>
                  </a:cubicBezTo>
                  <a:cubicBezTo>
                    <a:pt x="116" y="64"/>
                    <a:pt x="116" y="64"/>
                    <a:pt x="116" y="64"/>
                  </a:cubicBezTo>
                  <a:cubicBezTo>
                    <a:pt x="116" y="32"/>
                    <a:pt x="116" y="32"/>
                    <a:pt x="116" y="32"/>
                  </a:cubicBezTo>
                  <a:cubicBezTo>
                    <a:pt x="72" y="32"/>
                    <a:pt x="72" y="32"/>
                    <a:pt x="72" y="32"/>
                  </a:cubicBezTo>
                  <a:lnTo>
                    <a:pt x="72" y="91"/>
                  </a:lnTo>
                  <a:close/>
                  <a:moveTo>
                    <a:pt x="72" y="0"/>
                  </a:moveTo>
                  <a:cubicBezTo>
                    <a:pt x="28" y="0"/>
                    <a:pt x="28" y="0"/>
                    <a:pt x="28" y="0"/>
                  </a:cubicBezTo>
                  <a:cubicBezTo>
                    <a:pt x="27" y="1"/>
                    <a:pt x="27" y="1"/>
                    <a:pt x="27" y="1"/>
                  </a:cubicBezTo>
                  <a:cubicBezTo>
                    <a:pt x="27" y="26"/>
                    <a:pt x="27" y="26"/>
                    <a:pt x="27" y="26"/>
                  </a:cubicBezTo>
                  <a:cubicBezTo>
                    <a:pt x="36" y="9"/>
                    <a:pt x="36" y="9"/>
                    <a:pt x="36" y="9"/>
                  </a:cubicBezTo>
                  <a:cubicBezTo>
                    <a:pt x="36" y="9"/>
                    <a:pt x="36" y="9"/>
                    <a:pt x="36" y="9"/>
                  </a:cubicBezTo>
                  <a:cubicBezTo>
                    <a:pt x="72" y="9"/>
                    <a:pt x="72" y="9"/>
                    <a:pt x="72" y="9"/>
                  </a:cubicBezTo>
                  <a:cubicBezTo>
                    <a:pt x="72" y="0"/>
                    <a:pt x="72" y="0"/>
                    <a:pt x="72" y="0"/>
                  </a:cubicBezTo>
                  <a:close/>
                  <a:moveTo>
                    <a:pt x="27" y="114"/>
                  </a:moveTo>
                  <a:cubicBezTo>
                    <a:pt x="28" y="114"/>
                    <a:pt x="28" y="114"/>
                    <a:pt x="28" y="114"/>
                  </a:cubicBezTo>
                  <a:cubicBezTo>
                    <a:pt x="31" y="114"/>
                    <a:pt x="34" y="111"/>
                    <a:pt x="34" y="107"/>
                  </a:cubicBezTo>
                  <a:cubicBezTo>
                    <a:pt x="34" y="91"/>
                    <a:pt x="34" y="91"/>
                    <a:pt x="34" y="91"/>
                  </a:cubicBezTo>
                  <a:cubicBezTo>
                    <a:pt x="72" y="91"/>
                    <a:pt x="72" y="91"/>
                    <a:pt x="72" y="91"/>
                  </a:cubicBezTo>
                  <a:cubicBezTo>
                    <a:pt x="72" y="32"/>
                    <a:pt x="72" y="32"/>
                    <a:pt x="72" y="32"/>
                  </a:cubicBezTo>
                  <a:cubicBezTo>
                    <a:pt x="27" y="32"/>
                    <a:pt x="27" y="32"/>
                    <a:pt x="27" y="32"/>
                  </a:cubicBezTo>
                  <a:cubicBezTo>
                    <a:pt x="27" y="64"/>
                    <a:pt x="27" y="64"/>
                    <a:pt x="27" y="64"/>
                  </a:cubicBezTo>
                  <a:cubicBezTo>
                    <a:pt x="42" y="64"/>
                    <a:pt x="42" y="64"/>
                    <a:pt x="42" y="64"/>
                  </a:cubicBezTo>
                  <a:cubicBezTo>
                    <a:pt x="42" y="79"/>
                    <a:pt x="42" y="79"/>
                    <a:pt x="42" y="79"/>
                  </a:cubicBezTo>
                  <a:cubicBezTo>
                    <a:pt x="42" y="79"/>
                    <a:pt x="42" y="79"/>
                    <a:pt x="42" y="79"/>
                  </a:cubicBezTo>
                  <a:cubicBezTo>
                    <a:pt x="27" y="79"/>
                    <a:pt x="27" y="79"/>
                    <a:pt x="27" y="79"/>
                  </a:cubicBezTo>
                  <a:lnTo>
                    <a:pt x="27" y="114"/>
                  </a:lnTo>
                  <a:close/>
                  <a:moveTo>
                    <a:pt x="27" y="1"/>
                  </a:moveTo>
                  <a:cubicBezTo>
                    <a:pt x="14" y="25"/>
                    <a:pt x="14" y="25"/>
                    <a:pt x="14" y="25"/>
                  </a:cubicBezTo>
                  <a:cubicBezTo>
                    <a:pt x="0" y="41"/>
                    <a:pt x="0" y="41"/>
                    <a:pt x="0" y="41"/>
                  </a:cubicBezTo>
                  <a:cubicBezTo>
                    <a:pt x="0" y="87"/>
                    <a:pt x="0" y="87"/>
                    <a:pt x="0" y="87"/>
                  </a:cubicBezTo>
                  <a:cubicBezTo>
                    <a:pt x="0" y="91"/>
                    <a:pt x="0" y="91"/>
                    <a:pt x="0" y="91"/>
                  </a:cubicBezTo>
                  <a:cubicBezTo>
                    <a:pt x="0" y="107"/>
                    <a:pt x="0" y="107"/>
                    <a:pt x="0" y="107"/>
                  </a:cubicBezTo>
                  <a:cubicBezTo>
                    <a:pt x="0" y="111"/>
                    <a:pt x="3" y="114"/>
                    <a:pt x="7" y="114"/>
                  </a:cubicBezTo>
                  <a:cubicBezTo>
                    <a:pt x="27" y="114"/>
                    <a:pt x="27" y="114"/>
                    <a:pt x="27" y="114"/>
                  </a:cubicBezTo>
                  <a:cubicBezTo>
                    <a:pt x="27" y="79"/>
                    <a:pt x="27" y="79"/>
                    <a:pt x="27" y="79"/>
                  </a:cubicBezTo>
                  <a:cubicBezTo>
                    <a:pt x="13" y="79"/>
                    <a:pt x="13" y="79"/>
                    <a:pt x="13" y="79"/>
                  </a:cubicBezTo>
                  <a:cubicBezTo>
                    <a:pt x="13" y="64"/>
                    <a:pt x="13" y="64"/>
                    <a:pt x="13" y="64"/>
                  </a:cubicBezTo>
                  <a:cubicBezTo>
                    <a:pt x="27" y="64"/>
                    <a:pt x="27" y="64"/>
                    <a:pt x="27" y="64"/>
                  </a:cubicBezTo>
                  <a:cubicBezTo>
                    <a:pt x="27" y="32"/>
                    <a:pt x="27" y="32"/>
                    <a:pt x="27" y="32"/>
                  </a:cubicBezTo>
                  <a:cubicBezTo>
                    <a:pt x="24" y="32"/>
                    <a:pt x="24" y="32"/>
                    <a:pt x="24" y="32"/>
                  </a:cubicBezTo>
                  <a:cubicBezTo>
                    <a:pt x="27" y="26"/>
                    <a:pt x="27" y="26"/>
                    <a:pt x="27" y="26"/>
                  </a:cubicBezTo>
                  <a:lnTo>
                    <a:pt x="27" y="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7" name="Oval 89"/>
            <p:cNvSpPr>
              <a:spLocks/>
            </p:cNvSpPr>
            <p:nvPr/>
          </p:nvSpPr>
          <p:spPr bwMode="auto">
            <a:xfrm flipH="1">
              <a:off x="1373812" y="1962768"/>
              <a:ext cx="77501" cy="73071"/>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8" name="Freeform: Shape 90"/>
            <p:cNvSpPr>
              <a:spLocks/>
            </p:cNvSpPr>
            <p:nvPr/>
          </p:nvSpPr>
          <p:spPr bwMode="auto">
            <a:xfrm flipH="1">
              <a:off x="1321841" y="2047875"/>
              <a:ext cx="183267" cy="270793"/>
            </a:xfrm>
            <a:custGeom>
              <a:avLst/>
              <a:gdLst>
                <a:gd name="T0" fmla="*/ 33 w 201"/>
                <a:gd name="T1" fmla="*/ 60 h 315"/>
                <a:gd name="T2" fmla="*/ 45 w 201"/>
                <a:gd name="T3" fmla="*/ 60 h 315"/>
                <a:gd name="T4" fmla="*/ 45 w 201"/>
                <a:gd name="T5" fmla="*/ 161 h 315"/>
                <a:gd name="T6" fmla="*/ 45 w 201"/>
                <a:gd name="T7" fmla="*/ 161 h 315"/>
                <a:gd name="T8" fmla="*/ 45 w 201"/>
                <a:gd name="T9" fmla="*/ 315 h 315"/>
                <a:gd name="T10" fmla="*/ 95 w 201"/>
                <a:gd name="T11" fmla="*/ 315 h 315"/>
                <a:gd name="T12" fmla="*/ 95 w 201"/>
                <a:gd name="T13" fmla="*/ 149 h 315"/>
                <a:gd name="T14" fmla="*/ 109 w 201"/>
                <a:gd name="T15" fmla="*/ 149 h 315"/>
                <a:gd name="T16" fmla="*/ 109 w 201"/>
                <a:gd name="T17" fmla="*/ 315 h 315"/>
                <a:gd name="T18" fmla="*/ 158 w 201"/>
                <a:gd name="T19" fmla="*/ 315 h 315"/>
                <a:gd name="T20" fmla="*/ 158 w 201"/>
                <a:gd name="T21" fmla="*/ 149 h 315"/>
                <a:gd name="T22" fmla="*/ 158 w 201"/>
                <a:gd name="T23" fmla="*/ 149 h 315"/>
                <a:gd name="T24" fmla="*/ 158 w 201"/>
                <a:gd name="T25" fmla="*/ 60 h 315"/>
                <a:gd name="T26" fmla="*/ 170 w 201"/>
                <a:gd name="T27" fmla="*/ 60 h 315"/>
                <a:gd name="T28" fmla="*/ 170 w 201"/>
                <a:gd name="T29" fmla="*/ 149 h 315"/>
                <a:gd name="T30" fmla="*/ 201 w 201"/>
                <a:gd name="T31" fmla="*/ 149 h 315"/>
                <a:gd name="T32" fmla="*/ 201 w 201"/>
                <a:gd name="T33" fmla="*/ 0 h 315"/>
                <a:gd name="T34" fmla="*/ 0 w 201"/>
                <a:gd name="T35" fmla="*/ 0 h 315"/>
                <a:gd name="T36" fmla="*/ 0 w 201"/>
                <a:gd name="T37" fmla="*/ 149 h 315"/>
                <a:gd name="T38" fmla="*/ 33 w 201"/>
                <a:gd name="T39" fmla="*/ 149 h 315"/>
                <a:gd name="T40" fmla="*/ 33 w 201"/>
                <a:gd name="T41" fmla="*/ 6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1" h="315">
                  <a:moveTo>
                    <a:pt x="33" y="60"/>
                  </a:moveTo>
                  <a:lnTo>
                    <a:pt x="45" y="60"/>
                  </a:lnTo>
                  <a:lnTo>
                    <a:pt x="45" y="161"/>
                  </a:lnTo>
                  <a:lnTo>
                    <a:pt x="45" y="161"/>
                  </a:lnTo>
                  <a:lnTo>
                    <a:pt x="45" y="315"/>
                  </a:lnTo>
                  <a:lnTo>
                    <a:pt x="95" y="315"/>
                  </a:lnTo>
                  <a:lnTo>
                    <a:pt x="95" y="149"/>
                  </a:lnTo>
                  <a:lnTo>
                    <a:pt x="109" y="149"/>
                  </a:lnTo>
                  <a:lnTo>
                    <a:pt x="109" y="315"/>
                  </a:lnTo>
                  <a:lnTo>
                    <a:pt x="158" y="315"/>
                  </a:lnTo>
                  <a:lnTo>
                    <a:pt x="158" y="149"/>
                  </a:lnTo>
                  <a:lnTo>
                    <a:pt x="158" y="149"/>
                  </a:lnTo>
                  <a:lnTo>
                    <a:pt x="158" y="60"/>
                  </a:lnTo>
                  <a:lnTo>
                    <a:pt x="170" y="60"/>
                  </a:lnTo>
                  <a:lnTo>
                    <a:pt x="170" y="149"/>
                  </a:lnTo>
                  <a:lnTo>
                    <a:pt x="201" y="149"/>
                  </a:lnTo>
                  <a:lnTo>
                    <a:pt x="201" y="0"/>
                  </a:lnTo>
                  <a:lnTo>
                    <a:pt x="0" y="0"/>
                  </a:lnTo>
                  <a:lnTo>
                    <a:pt x="0" y="149"/>
                  </a:lnTo>
                  <a:lnTo>
                    <a:pt x="33" y="149"/>
                  </a:lnTo>
                  <a:lnTo>
                    <a:pt x="33" y="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9" name="Oval 91"/>
            <p:cNvSpPr>
              <a:spLocks/>
            </p:cNvSpPr>
            <p:nvPr/>
          </p:nvSpPr>
          <p:spPr bwMode="auto">
            <a:xfrm flipH="1">
              <a:off x="1164103" y="1962768"/>
              <a:ext cx="77501" cy="73071"/>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0" name="Freeform: Shape 92"/>
            <p:cNvSpPr>
              <a:spLocks/>
            </p:cNvSpPr>
            <p:nvPr/>
          </p:nvSpPr>
          <p:spPr bwMode="auto">
            <a:xfrm flipH="1">
              <a:off x="1097543" y="2047875"/>
              <a:ext cx="211533" cy="270793"/>
            </a:xfrm>
            <a:custGeom>
              <a:avLst/>
              <a:gdLst>
                <a:gd name="T0" fmla="*/ 199 w 232"/>
                <a:gd name="T1" fmla="*/ 149 h 315"/>
                <a:gd name="T2" fmla="*/ 232 w 232"/>
                <a:gd name="T3" fmla="*/ 149 h 315"/>
                <a:gd name="T4" fmla="*/ 192 w 232"/>
                <a:gd name="T5" fmla="*/ 0 h 315"/>
                <a:gd name="T6" fmla="*/ 43 w 232"/>
                <a:gd name="T7" fmla="*/ 0 h 315"/>
                <a:gd name="T8" fmla="*/ 0 w 232"/>
                <a:gd name="T9" fmla="*/ 149 h 315"/>
                <a:gd name="T10" fmla="*/ 31 w 232"/>
                <a:gd name="T11" fmla="*/ 149 h 315"/>
                <a:gd name="T12" fmla="*/ 57 w 232"/>
                <a:gd name="T13" fmla="*/ 60 h 315"/>
                <a:gd name="T14" fmla="*/ 66 w 232"/>
                <a:gd name="T15" fmla="*/ 60 h 315"/>
                <a:gd name="T16" fmla="*/ 24 w 232"/>
                <a:gd name="T17" fmla="*/ 225 h 315"/>
                <a:gd name="T18" fmla="*/ 59 w 232"/>
                <a:gd name="T19" fmla="*/ 225 h 315"/>
                <a:gd name="T20" fmla="*/ 59 w 232"/>
                <a:gd name="T21" fmla="*/ 315 h 315"/>
                <a:gd name="T22" fmla="*/ 109 w 232"/>
                <a:gd name="T23" fmla="*/ 315 h 315"/>
                <a:gd name="T24" fmla="*/ 109 w 232"/>
                <a:gd name="T25" fmla="*/ 225 h 315"/>
                <a:gd name="T26" fmla="*/ 123 w 232"/>
                <a:gd name="T27" fmla="*/ 225 h 315"/>
                <a:gd name="T28" fmla="*/ 123 w 232"/>
                <a:gd name="T29" fmla="*/ 315 h 315"/>
                <a:gd name="T30" fmla="*/ 173 w 232"/>
                <a:gd name="T31" fmla="*/ 315 h 315"/>
                <a:gd name="T32" fmla="*/ 173 w 232"/>
                <a:gd name="T33" fmla="*/ 225 h 315"/>
                <a:gd name="T34" fmla="*/ 208 w 232"/>
                <a:gd name="T35" fmla="*/ 225 h 315"/>
                <a:gd name="T36" fmla="*/ 163 w 232"/>
                <a:gd name="T37" fmla="*/ 60 h 315"/>
                <a:gd name="T38" fmla="*/ 175 w 232"/>
                <a:gd name="T39" fmla="*/ 60 h 315"/>
                <a:gd name="T40" fmla="*/ 199 w 232"/>
                <a:gd name="T41" fmla="*/ 149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2" h="315">
                  <a:moveTo>
                    <a:pt x="199" y="149"/>
                  </a:moveTo>
                  <a:lnTo>
                    <a:pt x="232" y="149"/>
                  </a:lnTo>
                  <a:lnTo>
                    <a:pt x="192" y="0"/>
                  </a:lnTo>
                  <a:lnTo>
                    <a:pt x="43" y="0"/>
                  </a:lnTo>
                  <a:lnTo>
                    <a:pt x="0" y="149"/>
                  </a:lnTo>
                  <a:lnTo>
                    <a:pt x="31" y="149"/>
                  </a:lnTo>
                  <a:lnTo>
                    <a:pt x="57" y="60"/>
                  </a:lnTo>
                  <a:lnTo>
                    <a:pt x="66" y="60"/>
                  </a:lnTo>
                  <a:lnTo>
                    <a:pt x="24" y="225"/>
                  </a:lnTo>
                  <a:lnTo>
                    <a:pt x="59" y="225"/>
                  </a:lnTo>
                  <a:lnTo>
                    <a:pt x="59" y="315"/>
                  </a:lnTo>
                  <a:lnTo>
                    <a:pt x="109" y="315"/>
                  </a:lnTo>
                  <a:lnTo>
                    <a:pt x="109" y="225"/>
                  </a:lnTo>
                  <a:lnTo>
                    <a:pt x="123" y="225"/>
                  </a:lnTo>
                  <a:lnTo>
                    <a:pt x="123" y="315"/>
                  </a:lnTo>
                  <a:lnTo>
                    <a:pt x="173" y="315"/>
                  </a:lnTo>
                  <a:lnTo>
                    <a:pt x="173" y="225"/>
                  </a:lnTo>
                  <a:lnTo>
                    <a:pt x="208" y="225"/>
                  </a:lnTo>
                  <a:lnTo>
                    <a:pt x="163" y="60"/>
                  </a:lnTo>
                  <a:lnTo>
                    <a:pt x="175" y="60"/>
                  </a:lnTo>
                  <a:lnTo>
                    <a:pt x="199" y="149"/>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1" name="Freeform: Shape 93"/>
            <p:cNvSpPr>
              <a:spLocks/>
            </p:cNvSpPr>
            <p:nvPr/>
          </p:nvSpPr>
          <p:spPr bwMode="auto">
            <a:xfrm flipH="1">
              <a:off x="1340988" y="1612888"/>
              <a:ext cx="330064" cy="288845"/>
            </a:xfrm>
            <a:custGeom>
              <a:avLst/>
              <a:gdLst>
                <a:gd name="T0" fmla="*/ 91 w 153"/>
                <a:gd name="T1" fmla="*/ 71 h 142"/>
                <a:gd name="T2" fmla="*/ 117 w 153"/>
                <a:gd name="T3" fmla="*/ 50 h 142"/>
                <a:gd name="T4" fmla="*/ 123 w 153"/>
                <a:gd name="T5" fmla="*/ 50 h 142"/>
                <a:gd name="T6" fmla="*/ 140 w 153"/>
                <a:gd name="T7" fmla="*/ 63 h 142"/>
                <a:gd name="T8" fmla="*/ 151 w 153"/>
                <a:gd name="T9" fmla="*/ 58 h 142"/>
                <a:gd name="T10" fmla="*/ 150 w 153"/>
                <a:gd name="T11" fmla="*/ 35 h 142"/>
                <a:gd name="T12" fmla="*/ 103 w 153"/>
                <a:gd name="T13" fmla="*/ 5 h 142"/>
                <a:gd name="T14" fmla="*/ 73 w 153"/>
                <a:gd name="T15" fmla="*/ 32 h 142"/>
                <a:gd name="T16" fmla="*/ 35 w 153"/>
                <a:gd name="T17" fmla="*/ 20 h 142"/>
                <a:gd name="T18" fmla="*/ 4 w 153"/>
                <a:gd name="T19" fmla="*/ 67 h 142"/>
                <a:gd name="T20" fmla="*/ 97 w 153"/>
                <a:gd name="T21" fmla="*/ 142 h 142"/>
                <a:gd name="T22" fmla="*/ 113 w 153"/>
                <a:gd name="T23" fmla="*/ 128 h 142"/>
                <a:gd name="T24" fmla="*/ 91 w 153"/>
                <a:gd name="T25" fmla="*/ 71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142">
                  <a:moveTo>
                    <a:pt x="91" y="71"/>
                  </a:moveTo>
                  <a:cubicBezTo>
                    <a:pt x="93" y="58"/>
                    <a:pt x="104" y="50"/>
                    <a:pt x="117" y="50"/>
                  </a:cubicBezTo>
                  <a:cubicBezTo>
                    <a:pt x="119" y="50"/>
                    <a:pt x="121" y="50"/>
                    <a:pt x="123" y="50"/>
                  </a:cubicBezTo>
                  <a:cubicBezTo>
                    <a:pt x="130" y="52"/>
                    <a:pt x="136" y="57"/>
                    <a:pt x="140" y="63"/>
                  </a:cubicBezTo>
                  <a:cubicBezTo>
                    <a:pt x="143" y="60"/>
                    <a:pt x="147" y="59"/>
                    <a:pt x="151" y="58"/>
                  </a:cubicBezTo>
                  <a:cubicBezTo>
                    <a:pt x="153" y="44"/>
                    <a:pt x="150" y="35"/>
                    <a:pt x="150" y="35"/>
                  </a:cubicBezTo>
                  <a:cubicBezTo>
                    <a:pt x="145" y="13"/>
                    <a:pt x="124" y="0"/>
                    <a:pt x="103" y="5"/>
                  </a:cubicBezTo>
                  <a:cubicBezTo>
                    <a:pt x="88" y="8"/>
                    <a:pt x="77" y="18"/>
                    <a:pt x="73" y="32"/>
                  </a:cubicBezTo>
                  <a:cubicBezTo>
                    <a:pt x="64" y="21"/>
                    <a:pt x="49" y="16"/>
                    <a:pt x="35" y="20"/>
                  </a:cubicBezTo>
                  <a:cubicBezTo>
                    <a:pt x="13" y="24"/>
                    <a:pt x="0" y="46"/>
                    <a:pt x="4" y="67"/>
                  </a:cubicBezTo>
                  <a:cubicBezTo>
                    <a:pt x="4" y="67"/>
                    <a:pt x="13" y="120"/>
                    <a:pt x="97" y="142"/>
                  </a:cubicBezTo>
                  <a:cubicBezTo>
                    <a:pt x="103" y="138"/>
                    <a:pt x="109" y="133"/>
                    <a:pt x="113" y="128"/>
                  </a:cubicBezTo>
                  <a:cubicBezTo>
                    <a:pt x="84" y="99"/>
                    <a:pt x="90" y="73"/>
                    <a:pt x="91" y="71"/>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2" name="Freeform: Shape 94"/>
            <p:cNvSpPr>
              <a:spLocks/>
            </p:cNvSpPr>
            <p:nvPr/>
          </p:nvSpPr>
          <p:spPr bwMode="auto">
            <a:xfrm flipH="1">
              <a:off x="1285369" y="1722924"/>
              <a:ext cx="196032" cy="156458"/>
            </a:xfrm>
            <a:custGeom>
              <a:avLst/>
              <a:gdLst>
                <a:gd name="T0" fmla="*/ 71 w 91"/>
                <a:gd name="T1" fmla="*/ 9 h 77"/>
                <a:gd name="T2" fmla="*/ 66 w 91"/>
                <a:gd name="T3" fmla="*/ 9 h 77"/>
                <a:gd name="T4" fmla="*/ 62 w 91"/>
                <a:gd name="T5" fmla="*/ 9 h 77"/>
                <a:gd name="T6" fmla="*/ 50 w 91"/>
                <a:gd name="T7" fmla="*/ 16 h 77"/>
                <a:gd name="T8" fmla="*/ 34 w 91"/>
                <a:gd name="T9" fmla="*/ 1 h 77"/>
                <a:gd name="T10" fmla="*/ 29 w 91"/>
                <a:gd name="T11" fmla="*/ 0 h 77"/>
                <a:gd name="T12" fmla="*/ 7 w 91"/>
                <a:gd name="T13" fmla="*/ 18 h 77"/>
                <a:gd name="T14" fmla="*/ 29 w 91"/>
                <a:gd name="T15" fmla="*/ 71 h 77"/>
                <a:gd name="T16" fmla="*/ 36 w 91"/>
                <a:gd name="T17" fmla="*/ 77 h 77"/>
                <a:gd name="T18" fmla="*/ 88 w 91"/>
                <a:gd name="T19" fmla="*/ 36 h 77"/>
                <a:gd name="T20" fmla="*/ 71 w 91"/>
                <a:gd name="T21"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7">
                  <a:moveTo>
                    <a:pt x="71" y="9"/>
                  </a:moveTo>
                  <a:cubicBezTo>
                    <a:pt x="69" y="9"/>
                    <a:pt x="68" y="9"/>
                    <a:pt x="66" y="9"/>
                  </a:cubicBezTo>
                  <a:cubicBezTo>
                    <a:pt x="65" y="9"/>
                    <a:pt x="63" y="9"/>
                    <a:pt x="62" y="9"/>
                  </a:cubicBezTo>
                  <a:cubicBezTo>
                    <a:pt x="57" y="10"/>
                    <a:pt x="53" y="13"/>
                    <a:pt x="50" y="16"/>
                  </a:cubicBezTo>
                  <a:cubicBezTo>
                    <a:pt x="48" y="9"/>
                    <a:pt x="42" y="3"/>
                    <a:pt x="34" y="1"/>
                  </a:cubicBezTo>
                  <a:cubicBezTo>
                    <a:pt x="32" y="0"/>
                    <a:pt x="30" y="0"/>
                    <a:pt x="29" y="0"/>
                  </a:cubicBezTo>
                  <a:cubicBezTo>
                    <a:pt x="19" y="0"/>
                    <a:pt x="9" y="7"/>
                    <a:pt x="7" y="18"/>
                  </a:cubicBezTo>
                  <a:cubicBezTo>
                    <a:pt x="7" y="18"/>
                    <a:pt x="0" y="42"/>
                    <a:pt x="29" y="71"/>
                  </a:cubicBezTo>
                  <a:cubicBezTo>
                    <a:pt x="31" y="73"/>
                    <a:pt x="33" y="75"/>
                    <a:pt x="36" y="77"/>
                  </a:cubicBezTo>
                  <a:cubicBezTo>
                    <a:pt x="83" y="65"/>
                    <a:pt x="88" y="36"/>
                    <a:pt x="88" y="36"/>
                  </a:cubicBezTo>
                  <a:cubicBezTo>
                    <a:pt x="91" y="24"/>
                    <a:pt x="83" y="12"/>
                    <a:pt x="71" y="9"/>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3" name="Rectangle 95"/>
            <p:cNvSpPr>
              <a:spLocks/>
            </p:cNvSpPr>
            <p:nvPr/>
          </p:nvSpPr>
          <p:spPr bwMode="auto">
            <a:xfrm flipH="1">
              <a:off x="2929306" y="4518532"/>
              <a:ext cx="25530" cy="62755"/>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04" name="Freeform: Shape 96"/>
            <p:cNvSpPr>
              <a:spLocks/>
            </p:cNvSpPr>
            <p:nvPr/>
          </p:nvSpPr>
          <p:spPr bwMode="auto">
            <a:xfrm flipH="1">
              <a:off x="2732363" y="4518532"/>
              <a:ext cx="110325" cy="62755"/>
            </a:xfrm>
            <a:custGeom>
              <a:avLst/>
              <a:gdLst>
                <a:gd name="T0" fmla="*/ 121 w 121"/>
                <a:gd name="T1" fmla="*/ 73 h 73"/>
                <a:gd name="T2" fmla="*/ 121 w 121"/>
                <a:gd name="T3" fmla="*/ 0 h 73"/>
                <a:gd name="T4" fmla="*/ 73 w 121"/>
                <a:gd name="T5" fmla="*/ 0 h 73"/>
                <a:gd name="T6" fmla="*/ 0 w 121"/>
                <a:gd name="T7" fmla="*/ 73 h 73"/>
                <a:gd name="T8" fmla="*/ 121 w 121"/>
                <a:gd name="T9" fmla="*/ 73 h 73"/>
              </a:gdLst>
              <a:ahLst/>
              <a:cxnLst>
                <a:cxn ang="0">
                  <a:pos x="T0" y="T1"/>
                </a:cxn>
                <a:cxn ang="0">
                  <a:pos x="T2" y="T3"/>
                </a:cxn>
                <a:cxn ang="0">
                  <a:pos x="T4" y="T5"/>
                </a:cxn>
                <a:cxn ang="0">
                  <a:pos x="T6" y="T7"/>
                </a:cxn>
                <a:cxn ang="0">
                  <a:pos x="T8" y="T9"/>
                </a:cxn>
              </a:cxnLst>
              <a:rect l="0" t="0" r="r" b="b"/>
              <a:pathLst>
                <a:path w="121" h="73">
                  <a:moveTo>
                    <a:pt x="121" y="73"/>
                  </a:moveTo>
                  <a:lnTo>
                    <a:pt x="121" y="0"/>
                  </a:lnTo>
                  <a:lnTo>
                    <a:pt x="73" y="0"/>
                  </a:lnTo>
                  <a:lnTo>
                    <a:pt x="0" y="73"/>
                  </a:lnTo>
                  <a:lnTo>
                    <a:pt x="121" y="73"/>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5" name="Freeform: Shape 97"/>
            <p:cNvSpPr>
              <a:spLocks/>
            </p:cNvSpPr>
            <p:nvPr/>
          </p:nvSpPr>
          <p:spPr bwMode="auto">
            <a:xfrm flipH="1">
              <a:off x="2844511" y="4518532"/>
              <a:ext cx="73854" cy="62755"/>
            </a:xfrm>
            <a:custGeom>
              <a:avLst/>
              <a:gdLst>
                <a:gd name="T0" fmla="*/ 81 w 81"/>
                <a:gd name="T1" fmla="*/ 0 h 73"/>
                <a:gd name="T2" fmla="*/ 0 w 81"/>
                <a:gd name="T3" fmla="*/ 0 h 73"/>
                <a:gd name="T4" fmla="*/ 0 w 81"/>
                <a:gd name="T5" fmla="*/ 73 h 73"/>
                <a:gd name="T6" fmla="*/ 7 w 81"/>
                <a:gd name="T7" fmla="*/ 73 h 73"/>
                <a:gd name="T8" fmla="*/ 81 w 81"/>
                <a:gd name="T9" fmla="*/ 0 h 73"/>
              </a:gdLst>
              <a:ahLst/>
              <a:cxnLst>
                <a:cxn ang="0">
                  <a:pos x="T0" y="T1"/>
                </a:cxn>
                <a:cxn ang="0">
                  <a:pos x="T2" y="T3"/>
                </a:cxn>
                <a:cxn ang="0">
                  <a:pos x="T4" y="T5"/>
                </a:cxn>
                <a:cxn ang="0">
                  <a:pos x="T6" y="T7"/>
                </a:cxn>
                <a:cxn ang="0">
                  <a:pos x="T8" y="T9"/>
                </a:cxn>
              </a:cxnLst>
              <a:rect l="0" t="0" r="r" b="b"/>
              <a:pathLst>
                <a:path w="81" h="73">
                  <a:moveTo>
                    <a:pt x="81" y="0"/>
                  </a:moveTo>
                  <a:lnTo>
                    <a:pt x="0" y="0"/>
                  </a:lnTo>
                  <a:lnTo>
                    <a:pt x="0" y="73"/>
                  </a:lnTo>
                  <a:lnTo>
                    <a:pt x="7" y="73"/>
                  </a:lnTo>
                  <a:lnTo>
                    <a:pt x="81"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6" name="Freeform: Shape 98"/>
            <p:cNvSpPr>
              <a:spLocks/>
            </p:cNvSpPr>
            <p:nvPr/>
          </p:nvSpPr>
          <p:spPr bwMode="auto">
            <a:xfrm flipH="1">
              <a:off x="2667626" y="4382706"/>
              <a:ext cx="351947" cy="332688"/>
            </a:xfrm>
            <a:custGeom>
              <a:avLst/>
              <a:gdLst>
                <a:gd name="T0" fmla="*/ 94 w 163"/>
                <a:gd name="T1" fmla="*/ 163 h 164"/>
                <a:gd name="T2" fmla="*/ 163 w 163"/>
                <a:gd name="T3" fmla="*/ 82 h 164"/>
                <a:gd name="T4" fmla="*/ 94 w 163"/>
                <a:gd name="T5" fmla="*/ 1 h 164"/>
                <a:gd name="T6" fmla="*/ 94 w 163"/>
                <a:gd name="T7" fmla="*/ 15 h 164"/>
                <a:gd name="T8" fmla="*/ 125 w 163"/>
                <a:gd name="T9" fmla="*/ 29 h 164"/>
                <a:gd name="T10" fmla="*/ 94 w 163"/>
                <a:gd name="T11" fmla="*/ 60 h 164"/>
                <a:gd name="T12" fmla="*/ 94 w 163"/>
                <a:gd name="T13" fmla="*/ 79 h 164"/>
                <a:gd name="T14" fmla="*/ 107 w 163"/>
                <a:gd name="T15" fmla="*/ 67 h 164"/>
                <a:gd name="T16" fmla="*/ 109 w 163"/>
                <a:gd name="T17" fmla="*/ 64 h 164"/>
                <a:gd name="T18" fmla="*/ 111 w 163"/>
                <a:gd name="T19" fmla="*/ 62 h 164"/>
                <a:gd name="T20" fmla="*/ 134 w 163"/>
                <a:gd name="T21" fmla="*/ 39 h 164"/>
                <a:gd name="T22" fmla="*/ 150 w 163"/>
                <a:gd name="T23" fmla="*/ 82 h 164"/>
                <a:gd name="T24" fmla="*/ 150 w 163"/>
                <a:gd name="T25" fmla="*/ 82 h 164"/>
                <a:gd name="T26" fmla="*/ 94 w 163"/>
                <a:gd name="T27" fmla="*/ 149 h 164"/>
                <a:gd name="T28" fmla="*/ 94 w 163"/>
                <a:gd name="T29" fmla="*/ 163 h 164"/>
                <a:gd name="T30" fmla="*/ 81 w 163"/>
                <a:gd name="T31" fmla="*/ 164 h 164"/>
                <a:gd name="T32" fmla="*/ 94 w 163"/>
                <a:gd name="T33" fmla="*/ 163 h 164"/>
                <a:gd name="T34" fmla="*/ 94 w 163"/>
                <a:gd name="T35" fmla="*/ 149 h 164"/>
                <a:gd name="T36" fmla="*/ 81 w 163"/>
                <a:gd name="T37" fmla="*/ 151 h 164"/>
                <a:gd name="T38" fmla="*/ 38 w 163"/>
                <a:gd name="T39" fmla="*/ 135 h 164"/>
                <a:gd name="T40" fmla="*/ 71 w 163"/>
                <a:gd name="T41" fmla="*/ 102 h 164"/>
                <a:gd name="T42" fmla="*/ 73 w 163"/>
                <a:gd name="T43" fmla="*/ 100 h 164"/>
                <a:gd name="T44" fmla="*/ 76 w 163"/>
                <a:gd name="T45" fmla="*/ 98 h 164"/>
                <a:gd name="T46" fmla="*/ 94 w 163"/>
                <a:gd name="T47" fmla="*/ 79 h 164"/>
                <a:gd name="T48" fmla="*/ 94 w 163"/>
                <a:gd name="T49" fmla="*/ 60 h 164"/>
                <a:gd name="T50" fmla="*/ 92 w 163"/>
                <a:gd name="T51" fmla="*/ 62 h 164"/>
                <a:gd name="T52" fmla="*/ 90 w 163"/>
                <a:gd name="T53" fmla="*/ 64 h 164"/>
                <a:gd name="T54" fmla="*/ 87 w 163"/>
                <a:gd name="T55" fmla="*/ 67 h 164"/>
                <a:gd name="T56" fmla="*/ 56 w 163"/>
                <a:gd name="T57" fmla="*/ 98 h 164"/>
                <a:gd name="T58" fmla="*/ 54 w 163"/>
                <a:gd name="T59" fmla="*/ 100 h 164"/>
                <a:gd name="T60" fmla="*/ 52 w 163"/>
                <a:gd name="T61" fmla="*/ 102 h 164"/>
                <a:gd name="T62" fmla="*/ 29 w 163"/>
                <a:gd name="T63" fmla="*/ 125 h 164"/>
                <a:gd name="T64" fmla="*/ 13 w 163"/>
                <a:gd name="T65" fmla="*/ 82 h 164"/>
                <a:gd name="T66" fmla="*/ 81 w 163"/>
                <a:gd name="T67" fmla="*/ 14 h 164"/>
                <a:gd name="T68" fmla="*/ 81 w 163"/>
                <a:gd name="T69" fmla="*/ 14 h 164"/>
                <a:gd name="T70" fmla="*/ 94 w 163"/>
                <a:gd name="T71" fmla="*/ 15 h 164"/>
                <a:gd name="T72" fmla="*/ 94 w 163"/>
                <a:gd name="T73" fmla="*/ 1 h 164"/>
                <a:gd name="T74" fmla="*/ 81 w 163"/>
                <a:gd name="T75" fmla="*/ 0 h 164"/>
                <a:gd name="T76" fmla="*/ 0 w 163"/>
                <a:gd name="T77" fmla="*/ 82 h 164"/>
                <a:gd name="T78" fmla="*/ 81 w 163"/>
                <a:gd name="T79"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164">
                  <a:moveTo>
                    <a:pt x="94" y="163"/>
                  </a:moveTo>
                  <a:cubicBezTo>
                    <a:pt x="133" y="157"/>
                    <a:pt x="163" y="123"/>
                    <a:pt x="163" y="82"/>
                  </a:cubicBezTo>
                  <a:cubicBezTo>
                    <a:pt x="163" y="41"/>
                    <a:pt x="133" y="7"/>
                    <a:pt x="94" y="1"/>
                  </a:cubicBezTo>
                  <a:cubicBezTo>
                    <a:pt x="94" y="15"/>
                    <a:pt x="94" y="15"/>
                    <a:pt x="94" y="15"/>
                  </a:cubicBezTo>
                  <a:cubicBezTo>
                    <a:pt x="106" y="17"/>
                    <a:pt x="116" y="22"/>
                    <a:pt x="125" y="29"/>
                  </a:cubicBezTo>
                  <a:cubicBezTo>
                    <a:pt x="94" y="60"/>
                    <a:pt x="94" y="60"/>
                    <a:pt x="94" y="60"/>
                  </a:cubicBezTo>
                  <a:cubicBezTo>
                    <a:pt x="94" y="79"/>
                    <a:pt x="94" y="79"/>
                    <a:pt x="94" y="79"/>
                  </a:cubicBezTo>
                  <a:cubicBezTo>
                    <a:pt x="107" y="67"/>
                    <a:pt x="107" y="67"/>
                    <a:pt x="107" y="67"/>
                  </a:cubicBezTo>
                  <a:cubicBezTo>
                    <a:pt x="109" y="64"/>
                    <a:pt x="109" y="64"/>
                    <a:pt x="109" y="64"/>
                  </a:cubicBezTo>
                  <a:cubicBezTo>
                    <a:pt x="111" y="62"/>
                    <a:pt x="111" y="62"/>
                    <a:pt x="111" y="62"/>
                  </a:cubicBezTo>
                  <a:cubicBezTo>
                    <a:pt x="134" y="39"/>
                    <a:pt x="134" y="39"/>
                    <a:pt x="134" y="39"/>
                  </a:cubicBezTo>
                  <a:cubicBezTo>
                    <a:pt x="144" y="51"/>
                    <a:pt x="150" y="66"/>
                    <a:pt x="150" y="82"/>
                  </a:cubicBezTo>
                  <a:cubicBezTo>
                    <a:pt x="150" y="82"/>
                    <a:pt x="150" y="82"/>
                    <a:pt x="150" y="82"/>
                  </a:cubicBezTo>
                  <a:cubicBezTo>
                    <a:pt x="150" y="116"/>
                    <a:pt x="126" y="143"/>
                    <a:pt x="94" y="149"/>
                  </a:cubicBezTo>
                  <a:lnTo>
                    <a:pt x="94" y="163"/>
                  </a:lnTo>
                  <a:close/>
                  <a:moveTo>
                    <a:pt x="81" y="164"/>
                  </a:moveTo>
                  <a:cubicBezTo>
                    <a:pt x="86" y="164"/>
                    <a:pt x="90" y="164"/>
                    <a:pt x="94" y="163"/>
                  </a:cubicBezTo>
                  <a:cubicBezTo>
                    <a:pt x="94" y="149"/>
                    <a:pt x="94" y="149"/>
                    <a:pt x="94" y="149"/>
                  </a:cubicBezTo>
                  <a:cubicBezTo>
                    <a:pt x="90" y="150"/>
                    <a:pt x="86" y="151"/>
                    <a:pt x="81" y="151"/>
                  </a:cubicBezTo>
                  <a:cubicBezTo>
                    <a:pt x="65" y="151"/>
                    <a:pt x="50" y="145"/>
                    <a:pt x="38" y="135"/>
                  </a:cubicBezTo>
                  <a:cubicBezTo>
                    <a:pt x="71" y="102"/>
                    <a:pt x="71" y="102"/>
                    <a:pt x="71" y="102"/>
                  </a:cubicBezTo>
                  <a:cubicBezTo>
                    <a:pt x="73" y="100"/>
                    <a:pt x="73" y="100"/>
                    <a:pt x="73" y="100"/>
                  </a:cubicBezTo>
                  <a:cubicBezTo>
                    <a:pt x="76" y="98"/>
                    <a:pt x="76" y="98"/>
                    <a:pt x="76" y="98"/>
                  </a:cubicBezTo>
                  <a:cubicBezTo>
                    <a:pt x="94" y="79"/>
                    <a:pt x="94" y="79"/>
                    <a:pt x="94" y="79"/>
                  </a:cubicBezTo>
                  <a:cubicBezTo>
                    <a:pt x="94" y="60"/>
                    <a:pt x="94" y="60"/>
                    <a:pt x="94" y="60"/>
                  </a:cubicBezTo>
                  <a:cubicBezTo>
                    <a:pt x="92" y="62"/>
                    <a:pt x="92" y="62"/>
                    <a:pt x="92" y="62"/>
                  </a:cubicBezTo>
                  <a:cubicBezTo>
                    <a:pt x="90" y="64"/>
                    <a:pt x="90" y="64"/>
                    <a:pt x="90" y="64"/>
                  </a:cubicBezTo>
                  <a:cubicBezTo>
                    <a:pt x="87" y="67"/>
                    <a:pt x="87" y="67"/>
                    <a:pt x="87" y="67"/>
                  </a:cubicBezTo>
                  <a:cubicBezTo>
                    <a:pt x="56" y="98"/>
                    <a:pt x="56" y="98"/>
                    <a:pt x="56" y="98"/>
                  </a:cubicBezTo>
                  <a:cubicBezTo>
                    <a:pt x="54" y="100"/>
                    <a:pt x="54" y="100"/>
                    <a:pt x="54" y="100"/>
                  </a:cubicBezTo>
                  <a:cubicBezTo>
                    <a:pt x="52" y="102"/>
                    <a:pt x="52" y="102"/>
                    <a:pt x="52" y="102"/>
                  </a:cubicBezTo>
                  <a:cubicBezTo>
                    <a:pt x="29" y="125"/>
                    <a:pt x="29" y="125"/>
                    <a:pt x="29" y="125"/>
                  </a:cubicBezTo>
                  <a:cubicBezTo>
                    <a:pt x="19" y="114"/>
                    <a:pt x="13" y="99"/>
                    <a:pt x="13" y="82"/>
                  </a:cubicBezTo>
                  <a:cubicBezTo>
                    <a:pt x="13" y="45"/>
                    <a:pt x="44" y="14"/>
                    <a:pt x="81" y="14"/>
                  </a:cubicBezTo>
                  <a:cubicBezTo>
                    <a:pt x="81" y="14"/>
                    <a:pt x="81" y="14"/>
                    <a:pt x="81" y="14"/>
                  </a:cubicBezTo>
                  <a:cubicBezTo>
                    <a:pt x="86" y="14"/>
                    <a:pt x="90" y="14"/>
                    <a:pt x="94" y="15"/>
                  </a:cubicBezTo>
                  <a:cubicBezTo>
                    <a:pt x="94" y="1"/>
                    <a:pt x="94" y="1"/>
                    <a:pt x="94" y="1"/>
                  </a:cubicBezTo>
                  <a:cubicBezTo>
                    <a:pt x="90" y="1"/>
                    <a:pt x="86" y="0"/>
                    <a:pt x="81" y="0"/>
                  </a:cubicBezTo>
                  <a:cubicBezTo>
                    <a:pt x="36" y="0"/>
                    <a:pt x="0" y="37"/>
                    <a:pt x="0" y="82"/>
                  </a:cubicBezTo>
                  <a:cubicBezTo>
                    <a:pt x="0" y="128"/>
                    <a:pt x="36" y="164"/>
                    <a:pt x="81" y="16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7" name="Freeform: Shape 99"/>
            <p:cNvSpPr>
              <a:spLocks/>
            </p:cNvSpPr>
            <p:nvPr/>
          </p:nvSpPr>
          <p:spPr bwMode="auto">
            <a:xfrm flipH="1">
              <a:off x="1671052" y="5906880"/>
              <a:ext cx="73854" cy="65334"/>
            </a:xfrm>
            <a:custGeom>
              <a:avLst/>
              <a:gdLst>
                <a:gd name="T0" fmla="*/ 24 w 34"/>
                <a:gd name="T1" fmla="*/ 0 h 32"/>
                <a:gd name="T2" fmla="*/ 0 w 34"/>
                <a:gd name="T3" fmla="*/ 32 h 32"/>
                <a:gd name="T4" fmla="*/ 16 w 34"/>
                <a:gd name="T5" fmla="*/ 32 h 32"/>
                <a:gd name="T6" fmla="*/ 34 w 34"/>
                <a:gd name="T7" fmla="*/ 8 h 32"/>
                <a:gd name="T8" fmla="*/ 24 w 34"/>
                <a:gd name="T9" fmla="*/ 0 h 32"/>
              </a:gdLst>
              <a:ahLst/>
              <a:cxnLst>
                <a:cxn ang="0">
                  <a:pos x="T0" y="T1"/>
                </a:cxn>
                <a:cxn ang="0">
                  <a:pos x="T2" y="T3"/>
                </a:cxn>
                <a:cxn ang="0">
                  <a:pos x="T4" y="T5"/>
                </a:cxn>
                <a:cxn ang="0">
                  <a:pos x="T6" y="T7"/>
                </a:cxn>
                <a:cxn ang="0">
                  <a:pos x="T8" y="T9"/>
                </a:cxn>
              </a:cxnLst>
              <a:rect l="0" t="0" r="r" b="b"/>
              <a:pathLst>
                <a:path w="34" h="32">
                  <a:moveTo>
                    <a:pt x="24" y="0"/>
                  </a:moveTo>
                  <a:cubicBezTo>
                    <a:pt x="0" y="32"/>
                    <a:pt x="0" y="32"/>
                    <a:pt x="0" y="32"/>
                  </a:cubicBezTo>
                  <a:cubicBezTo>
                    <a:pt x="16" y="32"/>
                    <a:pt x="16" y="32"/>
                    <a:pt x="16" y="32"/>
                  </a:cubicBezTo>
                  <a:cubicBezTo>
                    <a:pt x="34" y="8"/>
                    <a:pt x="34" y="8"/>
                    <a:pt x="34" y="8"/>
                  </a:cubicBezTo>
                  <a:cubicBezTo>
                    <a:pt x="30" y="7"/>
                    <a:pt x="26" y="4"/>
                    <a:pt x="24"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8" name="Freeform: Shape 100"/>
            <p:cNvSpPr>
              <a:spLocks/>
            </p:cNvSpPr>
            <p:nvPr/>
          </p:nvSpPr>
          <p:spPr bwMode="auto">
            <a:xfrm flipH="1">
              <a:off x="1647346" y="5878511"/>
              <a:ext cx="39206" cy="36966"/>
            </a:xfrm>
            <a:custGeom>
              <a:avLst/>
              <a:gdLst>
                <a:gd name="T0" fmla="*/ 9 w 18"/>
                <a:gd name="T1" fmla="*/ 18 h 18"/>
                <a:gd name="T2" fmla="*/ 10 w 18"/>
                <a:gd name="T3" fmla="*/ 18 h 18"/>
                <a:gd name="T4" fmla="*/ 11 w 18"/>
                <a:gd name="T5" fmla="*/ 18 h 18"/>
                <a:gd name="T6" fmla="*/ 18 w 18"/>
                <a:gd name="T7" fmla="*/ 9 h 18"/>
                <a:gd name="T8" fmla="*/ 18 w 18"/>
                <a:gd name="T9" fmla="*/ 9 h 18"/>
                <a:gd name="T10" fmla="*/ 18 w 18"/>
                <a:gd name="T11" fmla="*/ 7 h 18"/>
                <a:gd name="T12" fmla="*/ 9 w 18"/>
                <a:gd name="T13" fmla="*/ 0 h 18"/>
                <a:gd name="T14" fmla="*/ 7 w 18"/>
                <a:gd name="T15" fmla="*/ 0 h 18"/>
                <a:gd name="T16" fmla="*/ 0 w 18"/>
                <a:gd name="T17" fmla="*/ 10 h 18"/>
                <a:gd name="T18" fmla="*/ 0 w 18"/>
                <a:gd name="T19" fmla="*/ 11 h 18"/>
                <a:gd name="T20" fmla="*/ 9 w 18"/>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8">
                  <a:moveTo>
                    <a:pt x="9" y="18"/>
                  </a:moveTo>
                  <a:cubicBezTo>
                    <a:pt x="9" y="18"/>
                    <a:pt x="10" y="18"/>
                    <a:pt x="10" y="18"/>
                  </a:cubicBezTo>
                  <a:cubicBezTo>
                    <a:pt x="10" y="18"/>
                    <a:pt x="11" y="18"/>
                    <a:pt x="11" y="18"/>
                  </a:cubicBezTo>
                  <a:cubicBezTo>
                    <a:pt x="15" y="17"/>
                    <a:pt x="18" y="13"/>
                    <a:pt x="18" y="9"/>
                  </a:cubicBezTo>
                  <a:cubicBezTo>
                    <a:pt x="18" y="9"/>
                    <a:pt x="18" y="9"/>
                    <a:pt x="18" y="9"/>
                  </a:cubicBezTo>
                  <a:cubicBezTo>
                    <a:pt x="18" y="8"/>
                    <a:pt x="18" y="8"/>
                    <a:pt x="18" y="7"/>
                  </a:cubicBezTo>
                  <a:cubicBezTo>
                    <a:pt x="17" y="3"/>
                    <a:pt x="13" y="0"/>
                    <a:pt x="9" y="0"/>
                  </a:cubicBezTo>
                  <a:cubicBezTo>
                    <a:pt x="8" y="0"/>
                    <a:pt x="8" y="0"/>
                    <a:pt x="7" y="0"/>
                  </a:cubicBezTo>
                  <a:cubicBezTo>
                    <a:pt x="3" y="1"/>
                    <a:pt x="0" y="6"/>
                    <a:pt x="0" y="10"/>
                  </a:cubicBezTo>
                  <a:cubicBezTo>
                    <a:pt x="0" y="11"/>
                    <a:pt x="0" y="11"/>
                    <a:pt x="0" y="11"/>
                  </a:cubicBezTo>
                  <a:cubicBezTo>
                    <a:pt x="1" y="15"/>
                    <a:pt x="5" y="18"/>
                    <a:pt x="9" y="18"/>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09" name="Freeform: Shape 101"/>
            <p:cNvSpPr>
              <a:spLocks/>
            </p:cNvSpPr>
            <p:nvPr/>
          </p:nvSpPr>
          <p:spPr bwMode="auto">
            <a:xfrm flipH="1">
              <a:off x="1541580" y="5906880"/>
              <a:ext cx="73854" cy="65334"/>
            </a:xfrm>
            <a:custGeom>
              <a:avLst/>
              <a:gdLst>
                <a:gd name="T0" fmla="*/ 18 w 34"/>
                <a:gd name="T1" fmla="*/ 32 h 32"/>
                <a:gd name="T2" fmla="*/ 34 w 34"/>
                <a:gd name="T3" fmla="*/ 32 h 32"/>
                <a:gd name="T4" fmla="*/ 10 w 34"/>
                <a:gd name="T5" fmla="*/ 0 h 32"/>
                <a:gd name="T6" fmla="*/ 0 w 34"/>
                <a:gd name="T7" fmla="*/ 8 h 32"/>
                <a:gd name="T8" fmla="*/ 18 w 34"/>
                <a:gd name="T9" fmla="*/ 32 h 32"/>
              </a:gdLst>
              <a:ahLst/>
              <a:cxnLst>
                <a:cxn ang="0">
                  <a:pos x="T0" y="T1"/>
                </a:cxn>
                <a:cxn ang="0">
                  <a:pos x="T2" y="T3"/>
                </a:cxn>
                <a:cxn ang="0">
                  <a:pos x="T4" y="T5"/>
                </a:cxn>
                <a:cxn ang="0">
                  <a:pos x="T6" y="T7"/>
                </a:cxn>
                <a:cxn ang="0">
                  <a:pos x="T8" y="T9"/>
                </a:cxn>
              </a:cxnLst>
              <a:rect l="0" t="0" r="r" b="b"/>
              <a:pathLst>
                <a:path w="34" h="32">
                  <a:moveTo>
                    <a:pt x="18" y="32"/>
                  </a:moveTo>
                  <a:cubicBezTo>
                    <a:pt x="34" y="32"/>
                    <a:pt x="34" y="32"/>
                    <a:pt x="34" y="32"/>
                  </a:cubicBezTo>
                  <a:cubicBezTo>
                    <a:pt x="10" y="0"/>
                    <a:pt x="10" y="0"/>
                    <a:pt x="10" y="0"/>
                  </a:cubicBezTo>
                  <a:cubicBezTo>
                    <a:pt x="8" y="4"/>
                    <a:pt x="4" y="7"/>
                    <a:pt x="0" y="8"/>
                  </a:cubicBezTo>
                  <a:lnTo>
                    <a:pt x="18" y="3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0" name="Freeform: Shape 102"/>
            <p:cNvSpPr>
              <a:spLocks/>
            </p:cNvSpPr>
            <p:nvPr/>
          </p:nvSpPr>
          <p:spPr bwMode="auto">
            <a:xfrm flipH="1">
              <a:off x="1599933" y="5878511"/>
              <a:ext cx="39206" cy="36966"/>
            </a:xfrm>
            <a:custGeom>
              <a:avLst/>
              <a:gdLst>
                <a:gd name="T0" fmla="*/ 11 w 18"/>
                <a:gd name="T1" fmla="*/ 0 h 18"/>
                <a:gd name="T2" fmla="*/ 9 w 18"/>
                <a:gd name="T3" fmla="*/ 0 h 18"/>
                <a:gd name="T4" fmla="*/ 0 w 18"/>
                <a:gd name="T5" fmla="*/ 7 h 18"/>
                <a:gd name="T6" fmla="*/ 0 w 18"/>
                <a:gd name="T7" fmla="*/ 9 h 18"/>
                <a:gd name="T8" fmla="*/ 0 w 18"/>
                <a:gd name="T9" fmla="*/ 9 h 18"/>
                <a:gd name="T10" fmla="*/ 7 w 18"/>
                <a:gd name="T11" fmla="*/ 18 h 18"/>
                <a:gd name="T12" fmla="*/ 8 w 18"/>
                <a:gd name="T13" fmla="*/ 18 h 18"/>
                <a:gd name="T14" fmla="*/ 9 w 18"/>
                <a:gd name="T15" fmla="*/ 18 h 18"/>
                <a:gd name="T16" fmla="*/ 17 w 18"/>
                <a:gd name="T17" fmla="*/ 11 h 18"/>
                <a:gd name="T18" fmla="*/ 18 w 18"/>
                <a:gd name="T19" fmla="*/ 10 h 18"/>
                <a:gd name="T20" fmla="*/ 11 w 18"/>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8">
                  <a:moveTo>
                    <a:pt x="11" y="0"/>
                  </a:moveTo>
                  <a:cubicBezTo>
                    <a:pt x="10" y="0"/>
                    <a:pt x="10" y="0"/>
                    <a:pt x="9" y="0"/>
                  </a:cubicBezTo>
                  <a:cubicBezTo>
                    <a:pt x="5" y="0"/>
                    <a:pt x="1" y="3"/>
                    <a:pt x="0" y="7"/>
                  </a:cubicBezTo>
                  <a:cubicBezTo>
                    <a:pt x="0" y="8"/>
                    <a:pt x="0" y="8"/>
                    <a:pt x="0" y="9"/>
                  </a:cubicBezTo>
                  <a:cubicBezTo>
                    <a:pt x="0" y="9"/>
                    <a:pt x="0" y="9"/>
                    <a:pt x="0" y="9"/>
                  </a:cubicBezTo>
                  <a:cubicBezTo>
                    <a:pt x="0" y="13"/>
                    <a:pt x="3" y="17"/>
                    <a:pt x="7" y="18"/>
                  </a:cubicBezTo>
                  <a:cubicBezTo>
                    <a:pt x="7" y="18"/>
                    <a:pt x="8" y="18"/>
                    <a:pt x="8" y="18"/>
                  </a:cubicBezTo>
                  <a:cubicBezTo>
                    <a:pt x="8" y="18"/>
                    <a:pt x="9" y="18"/>
                    <a:pt x="9" y="18"/>
                  </a:cubicBezTo>
                  <a:cubicBezTo>
                    <a:pt x="13" y="18"/>
                    <a:pt x="17" y="15"/>
                    <a:pt x="17" y="11"/>
                  </a:cubicBezTo>
                  <a:cubicBezTo>
                    <a:pt x="18" y="11"/>
                    <a:pt x="18" y="11"/>
                    <a:pt x="18" y="10"/>
                  </a:cubicBezTo>
                  <a:cubicBezTo>
                    <a:pt x="18" y="6"/>
                    <a:pt x="15" y="1"/>
                    <a:pt x="11"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1" name="Freeform: Shape 103"/>
            <p:cNvSpPr>
              <a:spLocks/>
            </p:cNvSpPr>
            <p:nvPr/>
          </p:nvSpPr>
          <p:spPr bwMode="auto">
            <a:xfrm flipH="1">
              <a:off x="1509667" y="5980811"/>
              <a:ext cx="267151" cy="125510"/>
            </a:xfrm>
            <a:custGeom>
              <a:avLst/>
              <a:gdLst>
                <a:gd name="T0" fmla="*/ 0 w 293"/>
                <a:gd name="T1" fmla="*/ 0 h 146"/>
                <a:gd name="T2" fmla="*/ 38 w 293"/>
                <a:gd name="T3" fmla="*/ 146 h 146"/>
                <a:gd name="T4" fmla="*/ 255 w 293"/>
                <a:gd name="T5" fmla="*/ 146 h 146"/>
                <a:gd name="T6" fmla="*/ 293 w 293"/>
                <a:gd name="T7" fmla="*/ 0 h 146"/>
                <a:gd name="T8" fmla="*/ 262 w 293"/>
                <a:gd name="T9" fmla="*/ 0 h 146"/>
                <a:gd name="T10" fmla="*/ 227 w 293"/>
                <a:gd name="T11" fmla="*/ 0 h 146"/>
                <a:gd name="T12" fmla="*/ 66 w 293"/>
                <a:gd name="T13" fmla="*/ 0 h 146"/>
                <a:gd name="T14" fmla="*/ 31 w 293"/>
                <a:gd name="T15" fmla="*/ 0 h 146"/>
                <a:gd name="T16" fmla="*/ 0 w 293"/>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3" h="146">
                  <a:moveTo>
                    <a:pt x="0" y="0"/>
                  </a:moveTo>
                  <a:lnTo>
                    <a:pt x="38" y="146"/>
                  </a:lnTo>
                  <a:lnTo>
                    <a:pt x="255" y="146"/>
                  </a:lnTo>
                  <a:lnTo>
                    <a:pt x="293" y="0"/>
                  </a:lnTo>
                  <a:lnTo>
                    <a:pt x="262" y="0"/>
                  </a:lnTo>
                  <a:lnTo>
                    <a:pt x="227" y="0"/>
                  </a:lnTo>
                  <a:lnTo>
                    <a:pt x="66" y="0"/>
                  </a:lnTo>
                  <a:lnTo>
                    <a:pt x="31" y="0"/>
                  </a:lnTo>
                  <a:lnTo>
                    <a:pt x="0"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2" name="Oval 104"/>
            <p:cNvSpPr>
              <a:spLocks/>
            </p:cNvSpPr>
            <p:nvPr/>
          </p:nvSpPr>
          <p:spPr bwMode="auto">
            <a:xfrm flipH="1">
              <a:off x="4227679" y="3316730"/>
              <a:ext cx="71119" cy="67053"/>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3" name="Freeform: Shape 105"/>
            <p:cNvSpPr>
              <a:spLocks/>
            </p:cNvSpPr>
            <p:nvPr/>
          </p:nvSpPr>
          <p:spPr bwMode="auto">
            <a:xfrm flipH="1">
              <a:off x="4417329" y="3514451"/>
              <a:ext cx="155002" cy="146142"/>
            </a:xfrm>
            <a:custGeom>
              <a:avLst/>
              <a:gdLst>
                <a:gd name="T0" fmla="*/ 36 w 72"/>
                <a:gd name="T1" fmla="*/ 72 h 72"/>
                <a:gd name="T2" fmla="*/ 72 w 72"/>
                <a:gd name="T3" fmla="*/ 36 h 72"/>
                <a:gd name="T4" fmla="*/ 36 w 72"/>
                <a:gd name="T5" fmla="*/ 0 h 72"/>
                <a:gd name="T6" fmla="*/ 36 w 72"/>
                <a:gd name="T7" fmla="*/ 16 h 72"/>
                <a:gd name="T8" fmla="*/ 56 w 72"/>
                <a:gd name="T9" fmla="*/ 36 h 72"/>
                <a:gd name="T10" fmla="*/ 36 w 72"/>
                <a:gd name="T11" fmla="*/ 55 h 72"/>
                <a:gd name="T12" fmla="*/ 36 w 72"/>
                <a:gd name="T13" fmla="*/ 72 h 72"/>
                <a:gd name="T14" fmla="*/ 36 w 72"/>
                <a:gd name="T15" fmla="*/ 0 h 72"/>
                <a:gd name="T16" fmla="*/ 0 w 72"/>
                <a:gd name="T17" fmla="*/ 36 h 72"/>
                <a:gd name="T18" fmla="*/ 36 w 72"/>
                <a:gd name="T19" fmla="*/ 72 h 72"/>
                <a:gd name="T20" fmla="*/ 36 w 72"/>
                <a:gd name="T21" fmla="*/ 72 h 72"/>
                <a:gd name="T22" fmla="*/ 36 w 72"/>
                <a:gd name="T23" fmla="*/ 55 h 72"/>
                <a:gd name="T24" fmla="*/ 36 w 72"/>
                <a:gd name="T25" fmla="*/ 55 h 72"/>
                <a:gd name="T26" fmla="*/ 36 w 72"/>
                <a:gd name="T27" fmla="*/ 55 h 72"/>
                <a:gd name="T28" fmla="*/ 17 w 72"/>
                <a:gd name="T29" fmla="*/ 36 h 72"/>
                <a:gd name="T30" fmla="*/ 36 w 72"/>
                <a:gd name="T31" fmla="*/ 16 h 72"/>
                <a:gd name="T32" fmla="*/ 36 w 72"/>
                <a:gd name="T33" fmla="*/ 16 h 72"/>
                <a:gd name="T34" fmla="*/ 36 w 72"/>
                <a:gd name="T3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72">
                  <a:moveTo>
                    <a:pt x="36" y="72"/>
                  </a:moveTo>
                  <a:cubicBezTo>
                    <a:pt x="56" y="72"/>
                    <a:pt x="72" y="56"/>
                    <a:pt x="72" y="36"/>
                  </a:cubicBezTo>
                  <a:cubicBezTo>
                    <a:pt x="72" y="16"/>
                    <a:pt x="56" y="0"/>
                    <a:pt x="36" y="0"/>
                  </a:cubicBezTo>
                  <a:cubicBezTo>
                    <a:pt x="36" y="16"/>
                    <a:pt x="36" y="16"/>
                    <a:pt x="36" y="16"/>
                  </a:cubicBezTo>
                  <a:cubicBezTo>
                    <a:pt x="47" y="16"/>
                    <a:pt x="56" y="25"/>
                    <a:pt x="56" y="36"/>
                  </a:cubicBezTo>
                  <a:cubicBezTo>
                    <a:pt x="56" y="46"/>
                    <a:pt x="47" y="55"/>
                    <a:pt x="36" y="55"/>
                  </a:cubicBezTo>
                  <a:lnTo>
                    <a:pt x="36" y="72"/>
                  </a:lnTo>
                  <a:close/>
                  <a:moveTo>
                    <a:pt x="36" y="0"/>
                  </a:moveTo>
                  <a:cubicBezTo>
                    <a:pt x="16" y="0"/>
                    <a:pt x="0" y="16"/>
                    <a:pt x="0" y="36"/>
                  </a:cubicBezTo>
                  <a:cubicBezTo>
                    <a:pt x="0" y="56"/>
                    <a:pt x="16" y="72"/>
                    <a:pt x="36" y="72"/>
                  </a:cubicBezTo>
                  <a:cubicBezTo>
                    <a:pt x="36" y="72"/>
                    <a:pt x="36" y="72"/>
                    <a:pt x="36" y="72"/>
                  </a:cubicBezTo>
                  <a:cubicBezTo>
                    <a:pt x="36" y="55"/>
                    <a:pt x="36" y="55"/>
                    <a:pt x="36" y="55"/>
                  </a:cubicBezTo>
                  <a:cubicBezTo>
                    <a:pt x="36" y="55"/>
                    <a:pt x="36" y="55"/>
                    <a:pt x="36" y="55"/>
                  </a:cubicBezTo>
                  <a:cubicBezTo>
                    <a:pt x="36" y="55"/>
                    <a:pt x="36" y="55"/>
                    <a:pt x="36" y="55"/>
                  </a:cubicBezTo>
                  <a:cubicBezTo>
                    <a:pt x="25" y="55"/>
                    <a:pt x="17" y="46"/>
                    <a:pt x="17" y="36"/>
                  </a:cubicBezTo>
                  <a:cubicBezTo>
                    <a:pt x="17" y="25"/>
                    <a:pt x="25" y="16"/>
                    <a:pt x="36" y="16"/>
                  </a:cubicBezTo>
                  <a:cubicBezTo>
                    <a:pt x="36" y="16"/>
                    <a:pt x="36" y="16"/>
                    <a:pt x="36" y="16"/>
                  </a:cubicBezTo>
                  <a:cubicBezTo>
                    <a:pt x="36" y="0"/>
                    <a:pt x="36" y="0"/>
                    <a:pt x="36"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4" name="Freeform: Shape 106"/>
            <p:cNvSpPr>
              <a:spLocks/>
            </p:cNvSpPr>
            <p:nvPr/>
          </p:nvSpPr>
          <p:spPr bwMode="auto">
            <a:xfrm flipH="1">
              <a:off x="4401830" y="3479205"/>
              <a:ext cx="183267" cy="63615"/>
            </a:xfrm>
            <a:custGeom>
              <a:avLst/>
              <a:gdLst>
                <a:gd name="T0" fmla="*/ 6 w 85"/>
                <a:gd name="T1" fmla="*/ 30 h 31"/>
                <a:gd name="T2" fmla="*/ 11 w 85"/>
                <a:gd name="T3" fmla="*/ 28 h 31"/>
                <a:gd name="T4" fmla="*/ 42 w 85"/>
                <a:gd name="T5" fmla="*/ 11 h 31"/>
                <a:gd name="T6" fmla="*/ 74 w 85"/>
                <a:gd name="T7" fmla="*/ 28 h 31"/>
                <a:gd name="T8" fmla="*/ 82 w 85"/>
                <a:gd name="T9" fmla="*/ 29 h 31"/>
                <a:gd name="T10" fmla="*/ 83 w 85"/>
                <a:gd name="T11" fmla="*/ 22 h 31"/>
                <a:gd name="T12" fmla="*/ 42 w 85"/>
                <a:gd name="T13" fmla="*/ 0 h 31"/>
                <a:gd name="T14" fmla="*/ 1 w 85"/>
                <a:gd name="T15" fmla="*/ 22 h 31"/>
                <a:gd name="T16" fmla="*/ 3 w 85"/>
                <a:gd name="T17" fmla="*/ 29 h 31"/>
                <a:gd name="T18" fmla="*/ 6 w 85"/>
                <a:gd name="T19"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1">
                  <a:moveTo>
                    <a:pt x="6" y="30"/>
                  </a:moveTo>
                  <a:cubicBezTo>
                    <a:pt x="8" y="30"/>
                    <a:pt x="9" y="30"/>
                    <a:pt x="11" y="28"/>
                  </a:cubicBezTo>
                  <a:cubicBezTo>
                    <a:pt x="18" y="17"/>
                    <a:pt x="29" y="11"/>
                    <a:pt x="42" y="11"/>
                  </a:cubicBezTo>
                  <a:cubicBezTo>
                    <a:pt x="55" y="11"/>
                    <a:pt x="67" y="17"/>
                    <a:pt x="74" y="28"/>
                  </a:cubicBezTo>
                  <a:cubicBezTo>
                    <a:pt x="76" y="30"/>
                    <a:pt x="79" y="31"/>
                    <a:pt x="82" y="29"/>
                  </a:cubicBezTo>
                  <a:cubicBezTo>
                    <a:pt x="84" y="28"/>
                    <a:pt x="85" y="24"/>
                    <a:pt x="83" y="22"/>
                  </a:cubicBezTo>
                  <a:cubicBezTo>
                    <a:pt x="74" y="8"/>
                    <a:pt x="59" y="0"/>
                    <a:pt x="42" y="0"/>
                  </a:cubicBezTo>
                  <a:cubicBezTo>
                    <a:pt x="26" y="0"/>
                    <a:pt x="11" y="8"/>
                    <a:pt x="1" y="22"/>
                  </a:cubicBezTo>
                  <a:cubicBezTo>
                    <a:pt x="0" y="24"/>
                    <a:pt x="0" y="28"/>
                    <a:pt x="3" y="29"/>
                  </a:cubicBezTo>
                  <a:cubicBezTo>
                    <a:pt x="4" y="30"/>
                    <a:pt x="5" y="30"/>
                    <a:pt x="6" y="3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5" name="Freeform: Shape 107"/>
            <p:cNvSpPr>
              <a:spLocks/>
            </p:cNvSpPr>
            <p:nvPr/>
          </p:nvSpPr>
          <p:spPr bwMode="auto">
            <a:xfrm flipH="1">
              <a:off x="4136502" y="3514451"/>
              <a:ext cx="155914" cy="146142"/>
            </a:xfrm>
            <a:custGeom>
              <a:avLst/>
              <a:gdLst>
                <a:gd name="T0" fmla="*/ 36 w 72"/>
                <a:gd name="T1" fmla="*/ 0 h 72"/>
                <a:gd name="T2" fmla="*/ 36 w 72"/>
                <a:gd name="T3" fmla="*/ 0 h 72"/>
                <a:gd name="T4" fmla="*/ 36 w 72"/>
                <a:gd name="T5" fmla="*/ 16 h 72"/>
                <a:gd name="T6" fmla="*/ 36 w 72"/>
                <a:gd name="T7" fmla="*/ 16 h 72"/>
                <a:gd name="T8" fmla="*/ 55 w 72"/>
                <a:gd name="T9" fmla="*/ 36 h 72"/>
                <a:gd name="T10" fmla="*/ 36 w 72"/>
                <a:gd name="T11" fmla="*/ 55 h 72"/>
                <a:gd name="T12" fmla="*/ 36 w 72"/>
                <a:gd name="T13" fmla="*/ 55 h 72"/>
                <a:gd name="T14" fmla="*/ 36 w 72"/>
                <a:gd name="T15" fmla="*/ 55 h 72"/>
                <a:gd name="T16" fmla="*/ 36 w 72"/>
                <a:gd name="T17" fmla="*/ 72 h 72"/>
                <a:gd name="T18" fmla="*/ 36 w 72"/>
                <a:gd name="T19" fmla="*/ 72 h 72"/>
                <a:gd name="T20" fmla="*/ 72 w 72"/>
                <a:gd name="T21" fmla="*/ 36 h 72"/>
                <a:gd name="T22" fmla="*/ 36 w 72"/>
                <a:gd name="T23" fmla="*/ 0 h 72"/>
                <a:gd name="T24" fmla="*/ 36 w 72"/>
                <a:gd name="T25" fmla="*/ 0 h 72"/>
                <a:gd name="T26" fmla="*/ 0 w 72"/>
                <a:gd name="T27" fmla="*/ 36 h 72"/>
                <a:gd name="T28" fmla="*/ 36 w 72"/>
                <a:gd name="T29" fmla="*/ 72 h 72"/>
                <a:gd name="T30" fmla="*/ 36 w 72"/>
                <a:gd name="T31" fmla="*/ 55 h 72"/>
                <a:gd name="T32" fmla="*/ 16 w 72"/>
                <a:gd name="T33" fmla="*/ 36 h 72"/>
                <a:gd name="T34" fmla="*/ 36 w 72"/>
                <a:gd name="T35" fmla="*/ 16 h 72"/>
                <a:gd name="T36" fmla="*/ 36 w 72"/>
                <a:gd name="T3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 h="72">
                  <a:moveTo>
                    <a:pt x="36" y="0"/>
                  </a:moveTo>
                  <a:cubicBezTo>
                    <a:pt x="36" y="0"/>
                    <a:pt x="36" y="0"/>
                    <a:pt x="36" y="0"/>
                  </a:cubicBezTo>
                  <a:cubicBezTo>
                    <a:pt x="36" y="16"/>
                    <a:pt x="36" y="16"/>
                    <a:pt x="36" y="16"/>
                  </a:cubicBezTo>
                  <a:cubicBezTo>
                    <a:pt x="36" y="16"/>
                    <a:pt x="36" y="16"/>
                    <a:pt x="36" y="16"/>
                  </a:cubicBezTo>
                  <a:cubicBezTo>
                    <a:pt x="46" y="16"/>
                    <a:pt x="55" y="25"/>
                    <a:pt x="55" y="36"/>
                  </a:cubicBezTo>
                  <a:cubicBezTo>
                    <a:pt x="55" y="46"/>
                    <a:pt x="46" y="55"/>
                    <a:pt x="36" y="55"/>
                  </a:cubicBezTo>
                  <a:cubicBezTo>
                    <a:pt x="36" y="55"/>
                    <a:pt x="36" y="55"/>
                    <a:pt x="36" y="55"/>
                  </a:cubicBezTo>
                  <a:cubicBezTo>
                    <a:pt x="36" y="55"/>
                    <a:pt x="36" y="55"/>
                    <a:pt x="36" y="55"/>
                  </a:cubicBezTo>
                  <a:cubicBezTo>
                    <a:pt x="36" y="72"/>
                    <a:pt x="36" y="72"/>
                    <a:pt x="36" y="72"/>
                  </a:cubicBezTo>
                  <a:cubicBezTo>
                    <a:pt x="36" y="72"/>
                    <a:pt x="36" y="72"/>
                    <a:pt x="36" y="72"/>
                  </a:cubicBezTo>
                  <a:cubicBezTo>
                    <a:pt x="56" y="72"/>
                    <a:pt x="72" y="56"/>
                    <a:pt x="72" y="36"/>
                  </a:cubicBezTo>
                  <a:cubicBezTo>
                    <a:pt x="72" y="16"/>
                    <a:pt x="56" y="0"/>
                    <a:pt x="36" y="0"/>
                  </a:cubicBezTo>
                  <a:close/>
                  <a:moveTo>
                    <a:pt x="36" y="0"/>
                  </a:moveTo>
                  <a:cubicBezTo>
                    <a:pt x="16" y="0"/>
                    <a:pt x="0" y="16"/>
                    <a:pt x="0" y="36"/>
                  </a:cubicBezTo>
                  <a:cubicBezTo>
                    <a:pt x="0" y="56"/>
                    <a:pt x="16" y="72"/>
                    <a:pt x="36" y="72"/>
                  </a:cubicBezTo>
                  <a:cubicBezTo>
                    <a:pt x="36" y="55"/>
                    <a:pt x="36" y="55"/>
                    <a:pt x="36" y="55"/>
                  </a:cubicBezTo>
                  <a:cubicBezTo>
                    <a:pt x="25" y="55"/>
                    <a:pt x="16" y="46"/>
                    <a:pt x="16" y="36"/>
                  </a:cubicBezTo>
                  <a:cubicBezTo>
                    <a:pt x="16" y="25"/>
                    <a:pt x="25" y="16"/>
                    <a:pt x="36" y="16"/>
                  </a:cubicBezTo>
                  <a:lnTo>
                    <a:pt x="36"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6" name="Freeform: Shape 108"/>
            <p:cNvSpPr>
              <a:spLocks/>
            </p:cNvSpPr>
            <p:nvPr/>
          </p:nvSpPr>
          <p:spPr bwMode="auto">
            <a:xfrm flipH="1">
              <a:off x="4123737" y="3479205"/>
              <a:ext cx="183267" cy="63615"/>
            </a:xfrm>
            <a:custGeom>
              <a:avLst/>
              <a:gdLst>
                <a:gd name="T0" fmla="*/ 43 w 85"/>
                <a:gd name="T1" fmla="*/ 0 h 31"/>
                <a:gd name="T2" fmla="*/ 2 w 85"/>
                <a:gd name="T3" fmla="*/ 22 h 31"/>
                <a:gd name="T4" fmla="*/ 3 w 85"/>
                <a:gd name="T5" fmla="*/ 29 h 31"/>
                <a:gd name="T6" fmla="*/ 6 w 85"/>
                <a:gd name="T7" fmla="*/ 30 h 31"/>
                <a:gd name="T8" fmla="*/ 11 w 85"/>
                <a:gd name="T9" fmla="*/ 28 h 31"/>
                <a:gd name="T10" fmla="*/ 43 w 85"/>
                <a:gd name="T11" fmla="*/ 11 h 31"/>
                <a:gd name="T12" fmla="*/ 74 w 85"/>
                <a:gd name="T13" fmla="*/ 28 h 31"/>
                <a:gd name="T14" fmla="*/ 82 w 85"/>
                <a:gd name="T15" fmla="*/ 29 h 31"/>
                <a:gd name="T16" fmla="*/ 84 w 85"/>
                <a:gd name="T17" fmla="*/ 22 h 31"/>
                <a:gd name="T18" fmla="*/ 43 w 85"/>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 h="31">
                  <a:moveTo>
                    <a:pt x="43" y="0"/>
                  </a:moveTo>
                  <a:cubicBezTo>
                    <a:pt x="26" y="0"/>
                    <a:pt x="11" y="8"/>
                    <a:pt x="2" y="22"/>
                  </a:cubicBezTo>
                  <a:cubicBezTo>
                    <a:pt x="0" y="24"/>
                    <a:pt x="1" y="28"/>
                    <a:pt x="3" y="29"/>
                  </a:cubicBezTo>
                  <a:cubicBezTo>
                    <a:pt x="4" y="30"/>
                    <a:pt x="5" y="30"/>
                    <a:pt x="6" y="30"/>
                  </a:cubicBezTo>
                  <a:cubicBezTo>
                    <a:pt x="8" y="30"/>
                    <a:pt x="10" y="30"/>
                    <a:pt x="11" y="28"/>
                  </a:cubicBezTo>
                  <a:cubicBezTo>
                    <a:pt x="18" y="17"/>
                    <a:pt x="30" y="11"/>
                    <a:pt x="43" y="11"/>
                  </a:cubicBezTo>
                  <a:cubicBezTo>
                    <a:pt x="55" y="11"/>
                    <a:pt x="67" y="17"/>
                    <a:pt x="74" y="28"/>
                  </a:cubicBezTo>
                  <a:cubicBezTo>
                    <a:pt x="76" y="30"/>
                    <a:pt x="80" y="31"/>
                    <a:pt x="82" y="29"/>
                  </a:cubicBezTo>
                  <a:cubicBezTo>
                    <a:pt x="85" y="28"/>
                    <a:pt x="85" y="24"/>
                    <a:pt x="84" y="22"/>
                  </a:cubicBezTo>
                  <a:cubicBezTo>
                    <a:pt x="74" y="8"/>
                    <a:pt x="59" y="0"/>
                    <a:pt x="4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7" name="Freeform: Shape 109"/>
            <p:cNvSpPr>
              <a:spLocks/>
            </p:cNvSpPr>
            <p:nvPr/>
          </p:nvSpPr>
          <p:spPr bwMode="auto">
            <a:xfrm flipH="1">
              <a:off x="4171149" y="3355414"/>
              <a:ext cx="271710" cy="299161"/>
            </a:xfrm>
            <a:custGeom>
              <a:avLst/>
              <a:gdLst>
                <a:gd name="T0" fmla="*/ 84 w 126"/>
                <a:gd name="T1" fmla="*/ 54 h 147"/>
                <a:gd name="T2" fmla="*/ 88 w 126"/>
                <a:gd name="T3" fmla="*/ 54 h 147"/>
                <a:gd name="T4" fmla="*/ 120 w 126"/>
                <a:gd name="T5" fmla="*/ 40 h 147"/>
                <a:gd name="T6" fmla="*/ 124 w 126"/>
                <a:gd name="T7" fmla="*/ 30 h 147"/>
                <a:gd name="T8" fmla="*/ 113 w 126"/>
                <a:gd name="T9" fmla="*/ 26 h 147"/>
                <a:gd name="T10" fmla="*/ 92 w 126"/>
                <a:gd name="T11" fmla="*/ 36 h 147"/>
                <a:gd name="T12" fmla="*/ 89 w 126"/>
                <a:gd name="T13" fmla="*/ 36 h 147"/>
                <a:gd name="T14" fmla="*/ 53 w 126"/>
                <a:gd name="T15" fmla="*/ 1 h 147"/>
                <a:gd name="T16" fmla="*/ 50 w 126"/>
                <a:gd name="T17" fmla="*/ 1 h 147"/>
                <a:gd name="T18" fmla="*/ 1 w 126"/>
                <a:gd name="T19" fmla="*/ 50 h 147"/>
                <a:gd name="T20" fmla="*/ 1 w 126"/>
                <a:gd name="T21" fmla="*/ 53 h 147"/>
                <a:gd name="T22" fmla="*/ 34 w 126"/>
                <a:gd name="T23" fmla="*/ 82 h 147"/>
                <a:gd name="T24" fmla="*/ 35 w 126"/>
                <a:gd name="T25" fmla="*/ 86 h 147"/>
                <a:gd name="T26" fmla="*/ 18 w 126"/>
                <a:gd name="T27" fmla="*/ 123 h 147"/>
                <a:gd name="T28" fmla="*/ 19 w 126"/>
                <a:gd name="T29" fmla="*/ 127 h 147"/>
                <a:gd name="T30" fmla="*/ 30 w 126"/>
                <a:gd name="T31" fmla="*/ 143 h 147"/>
                <a:gd name="T32" fmla="*/ 38 w 126"/>
                <a:gd name="T33" fmla="*/ 147 h 147"/>
                <a:gd name="T34" fmla="*/ 45 w 126"/>
                <a:gd name="T35" fmla="*/ 145 h 147"/>
                <a:gd name="T36" fmla="*/ 47 w 126"/>
                <a:gd name="T37" fmla="*/ 130 h 147"/>
                <a:gd name="T38" fmla="*/ 43 w 126"/>
                <a:gd name="T39" fmla="*/ 125 h 147"/>
                <a:gd name="T40" fmla="*/ 42 w 126"/>
                <a:gd name="T41" fmla="*/ 120 h 147"/>
                <a:gd name="T42" fmla="*/ 59 w 126"/>
                <a:gd name="T43" fmla="*/ 81 h 147"/>
                <a:gd name="T44" fmla="*/ 59 w 126"/>
                <a:gd name="T45" fmla="*/ 77 h 147"/>
                <a:gd name="T46" fmla="*/ 40 w 126"/>
                <a:gd name="T47" fmla="*/ 59 h 147"/>
                <a:gd name="T48" fmla="*/ 40 w 126"/>
                <a:gd name="T49" fmla="*/ 55 h 147"/>
                <a:gd name="T50" fmla="*/ 61 w 126"/>
                <a:gd name="T51" fmla="*/ 35 h 147"/>
                <a:gd name="T52" fmla="*/ 65 w 126"/>
                <a:gd name="T53" fmla="*/ 35 h 147"/>
                <a:gd name="T54" fmla="*/ 84 w 126"/>
                <a:gd name="T55"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6" h="147">
                  <a:moveTo>
                    <a:pt x="84" y="54"/>
                  </a:moveTo>
                  <a:cubicBezTo>
                    <a:pt x="85" y="55"/>
                    <a:pt x="87" y="55"/>
                    <a:pt x="88" y="54"/>
                  </a:cubicBezTo>
                  <a:cubicBezTo>
                    <a:pt x="120" y="40"/>
                    <a:pt x="120" y="40"/>
                    <a:pt x="120" y="40"/>
                  </a:cubicBezTo>
                  <a:cubicBezTo>
                    <a:pt x="124" y="38"/>
                    <a:pt x="126" y="34"/>
                    <a:pt x="124" y="30"/>
                  </a:cubicBezTo>
                  <a:cubicBezTo>
                    <a:pt x="122" y="26"/>
                    <a:pt x="117" y="24"/>
                    <a:pt x="113" y="26"/>
                  </a:cubicBezTo>
                  <a:cubicBezTo>
                    <a:pt x="92" y="36"/>
                    <a:pt x="92" y="36"/>
                    <a:pt x="92" y="36"/>
                  </a:cubicBezTo>
                  <a:cubicBezTo>
                    <a:pt x="91" y="37"/>
                    <a:pt x="89" y="37"/>
                    <a:pt x="89" y="36"/>
                  </a:cubicBezTo>
                  <a:cubicBezTo>
                    <a:pt x="53" y="1"/>
                    <a:pt x="53" y="1"/>
                    <a:pt x="53" y="1"/>
                  </a:cubicBezTo>
                  <a:cubicBezTo>
                    <a:pt x="52" y="0"/>
                    <a:pt x="51" y="0"/>
                    <a:pt x="50" y="1"/>
                  </a:cubicBezTo>
                  <a:cubicBezTo>
                    <a:pt x="1" y="50"/>
                    <a:pt x="1" y="50"/>
                    <a:pt x="1" y="50"/>
                  </a:cubicBezTo>
                  <a:cubicBezTo>
                    <a:pt x="0" y="51"/>
                    <a:pt x="0" y="52"/>
                    <a:pt x="1" y="53"/>
                  </a:cubicBezTo>
                  <a:cubicBezTo>
                    <a:pt x="7" y="59"/>
                    <a:pt x="27" y="76"/>
                    <a:pt x="34" y="82"/>
                  </a:cubicBezTo>
                  <a:cubicBezTo>
                    <a:pt x="35" y="83"/>
                    <a:pt x="36" y="85"/>
                    <a:pt x="35" y="86"/>
                  </a:cubicBezTo>
                  <a:cubicBezTo>
                    <a:pt x="18" y="123"/>
                    <a:pt x="18" y="123"/>
                    <a:pt x="18" y="123"/>
                  </a:cubicBezTo>
                  <a:cubicBezTo>
                    <a:pt x="18" y="124"/>
                    <a:pt x="18" y="126"/>
                    <a:pt x="19" y="127"/>
                  </a:cubicBezTo>
                  <a:cubicBezTo>
                    <a:pt x="30" y="143"/>
                    <a:pt x="30" y="143"/>
                    <a:pt x="30" y="143"/>
                  </a:cubicBezTo>
                  <a:cubicBezTo>
                    <a:pt x="32" y="145"/>
                    <a:pt x="35" y="147"/>
                    <a:pt x="38" y="147"/>
                  </a:cubicBezTo>
                  <a:cubicBezTo>
                    <a:pt x="40" y="147"/>
                    <a:pt x="42" y="146"/>
                    <a:pt x="45" y="145"/>
                  </a:cubicBezTo>
                  <a:cubicBezTo>
                    <a:pt x="49" y="141"/>
                    <a:pt x="50" y="135"/>
                    <a:pt x="47" y="130"/>
                  </a:cubicBezTo>
                  <a:cubicBezTo>
                    <a:pt x="43" y="125"/>
                    <a:pt x="43" y="125"/>
                    <a:pt x="43" y="125"/>
                  </a:cubicBezTo>
                  <a:cubicBezTo>
                    <a:pt x="42" y="124"/>
                    <a:pt x="42" y="122"/>
                    <a:pt x="42" y="120"/>
                  </a:cubicBezTo>
                  <a:cubicBezTo>
                    <a:pt x="59" y="81"/>
                    <a:pt x="59" y="81"/>
                    <a:pt x="59" y="81"/>
                  </a:cubicBezTo>
                  <a:cubicBezTo>
                    <a:pt x="60" y="79"/>
                    <a:pt x="60" y="78"/>
                    <a:pt x="59" y="77"/>
                  </a:cubicBezTo>
                  <a:cubicBezTo>
                    <a:pt x="55" y="73"/>
                    <a:pt x="45" y="63"/>
                    <a:pt x="40" y="59"/>
                  </a:cubicBezTo>
                  <a:cubicBezTo>
                    <a:pt x="39" y="58"/>
                    <a:pt x="39" y="56"/>
                    <a:pt x="40" y="55"/>
                  </a:cubicBezTo>
                  <a:cubicBezTo>
                    <a:pt x="61" y="35"/>
                    <a:pt x="61" y="35"/>
                    <a:pt x="61" y="35"/>
                  </a:cubicBezTo>
                  <a:cubicBezTo>
                    <a:pt x="62" y="34"/>
                    <a:pt x="64" y="34"/>
                    <a:pt x="65" y="35"/>
                  </a:cubicBezTo>
                  <a:lnTo>
                    <a:pt x="84" y="54"/>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8" name="Freeform: Shape 110"/>
            <p:cNvSpPr>
              <a:spLocks/>
            </p:cNvSpPr>
            <p:nvPr/>
          </p:nvSpPr>
          <p:spPr bwMode="auto">
            <a:xfrm flipH="1">
              <a:off x="2116000" y="3495539"/>
              <a:ext cx="215180" cy="126370"/>
            </a:xfrm>
            <a:custGeom>
              <a:avLst/>
              <a:gdLst>
                <a:gd name="T0" fmla="*/ 100 w 100"/>
                <a:gd name="T1" fmla="*/ 62 h 62"/>
                <a:gd name="T2" fmla="*/ 100 w 100"/>
                <a:gd name="T3" fmla="*/ 19 h 62"/>
                <a:gd name="T4" fmla="*/ 81 w 100"/>
                <a:gd name="T5" fmla="*/ 0 h 62"/>
                <a:gd name="T6" fmla="*/ 19 w 100"/>
                <a:gd name="T7" fmla="*/ 0 h 62"/>
                <a:gd name="T8" fmla="*/ 0 w 100"/>
                <a:gd name="T9" fmla="*/ 19 h 62"/>
                <a:gd name="T10" fmla="*/ 0 w 100"/>
                <a:gd name="T11" fmla="*/ 43 h 62"/>
                <a:gd name="T12" fmla="*/ 15 w 100"/>
                <a:gd name="T13" fmla="*/ 43 h 62"/>
                <a:gd name="T14" fmla="*/ 15 w 100"/>
                <a:gd name="T15" fmla="*/ 19 h 62"/>
                <a:gd name="T16" fmla="*/ 19 w 100"/>
                <a:gd name="T17" fmla="*/ 15 h 62"/>
                <a:gd name="T18" fmla="*/ 81 w 100"/>
                <a:gd name="T19" fmla="*/ 15 h 62"/>
                <a:gd name="T20" fmla="*/ 85 w 100"/>
                <a:gd name="T21" fmla="*/ 19 h 62"/>
                <a:gd name="T22" fmla="*/ 85 w 100"/>
                <a:gd name="T23" fmla="*/ 62 h 62"/>
                <a:gd name="T24" fmla="*/ 100 w 100"/>
                <a:gd name="T25"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0" h="62">
                  <a:moveTo>
                    <a:pt x="100" y="62"/>
                  </a:moveTo>
                  <a:cubicBezTo>
                    <a:pt x="100" y="19"/>
                    <a:pt x="100" y="19"/>
                    <a:pt x="100" y="19"/>
                  </a:cubicBezTo>
                  <a:cubicBezTo>
                    <a:pt x="100" y="9"/>
                    <a:pt x="92" y="0"/>
                    <a:pt x="81" y="0"/>
                  </a:cubicBezTo>
                  <a:cubicBezTo>
                    <a:pt x="19" y="0"/>
                    <a:pt x="19" y="0"/>
                    <a:pt x="19" y="0"/>
                  </a:cubicBezTo>
                  <a:cubicBezTo>
                    <a:pt x="8" y="0"/>
                    <a:pt x="0" y="9"/>
                    <a:pt x="0" y="19"/>
                  </a:cubicBezTo>
                  <a:cubicBezTo>
                    <a:pt x="0" y="43"/>
                    <a:pt x="0" y="43"/>
                    <a:pt x="0" y="43"/>
                  </a:cubicBezTo>
                  <a:cubicBezTo>
                    <a:pt x="15" y="43"/>
                    <a:pt x="15" y="43"/>
                    <a:pt x="15" y="43"/>
                  </a:cubicBezTo>
                  <a:cubicBezTo>
                    <a:pt x="15" y="19"/>
                    <a:pt x="15" y="19"/>
                    <a:pt x="15" y="19"/>
                  </a:cubicBezTo>
                  <a:cubicBezTo>
                    <a:pt x="15" y="17"/>
                    <a:pt x="16" y="15"/>
                    <a:pt x="19" y="15"/>
                  </a:cubicBezTo>
                  <a:cubicBezTo>
                    <a:pt x="81" y="15"/>
                    <a:pt x="81" y="15"/>
                    <a:pt x="81" y="15"/>
                  </a:cubicBezTo>
                  <a:cubicBezTo>
                    <a:pt x="84" y="15"/>
                    <a:pt x="85" y="17"/>
                    <a:pt x="85" y="19"/>
                  </a:cubicBezTo>
                  <a:cubicBezTo>
                    <a:pt x="85" y="62"/>
                    <a:pt x="85" y="62"/>
                    <a:pt x="85" y="62"/>
                  </a:cubicBezTo>
                  <a:lnTo>
                    <a:pt x="100" y="6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19" name="Freeform: Shape 111"/>
            <p:cNvSpPr>
              <a:spLocks/>
            </p:cNvSpPr>
            <p:nvPr/>
          </p:nvSpPr>
          <p:spPr bwMode="auto">
            <a:xfrm flipH="1">
              <a:off x="2087735" y="3629646"/>
              <a:ext cx="273534" cy="147002"/>
            </a:xfrm>
            <a:custGeom>
              <a:avLst/>
              <a:gdLst>
                <a:gd name="T0" fmla="*/ 99 w 127"/>
                <a:gd name="T1" fmla="*/ 0 h 72"/>
                <a:gd name="T2" fmla="*/ 64 w 127"/>
                <a:gd name="T3" fmla="*/ 0 h 72"/>
                <a:gd name="T4" fmla="*/ 64 w 127"/>
                <a:gd name="T5" fmla="*/ 20 h 72"/>
                <a:gd name="T6" fmla="*/ 75 w 127"/>
                <a:gd name="T7" fmla="*/ 31 h 72"/>
                <a:gd name="T8" fmla="*/ 68 w 127"/>
                <a:gd name="T9" fmla="*/ 41 h 72"/>
                <a:gd name="T10" fmla="*/ 68 w 127"/>
                <a:gd name="T11" fmla="*/ 41 h 72"/>
                <a:gd name="T12" fmla="*/ 68 w 127"/>
                <a:gd name="T13" fmla="*/ 59 h 72"/>
                <a:gd name="T14" fmla="*/ 64 w 127"/>
                <a:gd name="T15" fmla="*/ 59 h 72"/>
                <a:gd name="T16" fmla="*/ 64 w 127"/>
                <a:gd name="T17" fmla="*/ 72 h 72"/>
                <a:gd name="T18" fmla="*/ 127 w 127"/>
                <a:gd name="T19" fmla="*/ 72 h 72"/>
                <a:gd name="T20" fmla="*/ 127 w 127"/>
                <a:gd name="T21" fmla="*/ 0 h 72"/>
                <a:gd name="T22" fmla="*/ 114 w 127"/>
                <a:gd name="T23" fmla="*/ 0 h 72"/>
                <a:gd name="T24" fmla="*/ 99 w 127"/>
                <a:gd name="T25" fmla="*/ 0 h 72"/>
                <a:gd name="T26" fmla="*/ 64 w 127"/>
                <a:gd name="T27" fmla="*/ 0 h 72"/>
                <a:gd name="T28" fmla="*/ 0 w 127"/>
                <a:gd name="T29" fmla="*/ 0 h 72"/>
                <a:gd name="T30" fmla="*/ 0 w 127"/>
                <a:gd name="T31" fmla="*/ 72 h 72"/>
                <a:gd name="T32" fmla="*/ 64 w 127"/>
                <a:gd name="T33" fmla="*/ 72 h 72"/>
                <a:gd name="T34" fmla="*/ 64 w 127"/>
                <a:gd name="T35" fmla="*/ 59 h 72"/>
                <a:gd name="T36" fmla="*/ 59 w 127"/>
                <a:gd name="T37" fmla="*/ 59 h 72"/>
                <a:gd name="T38" fmla="*/ 59 w 127"/>
                <a:gd name="T39" fmla="*/ 41 h 72"/>
                <a:gd name="T40" fmla="*/ 52 w 127"/>
                <a:gd name="T41" fmla="*/ 31 h 72"/>
                <a:gd name="T42" fmla="*/ 64 w 127"/>
                <a:gd name="T43" fmla="*/ 20 h 72"/>
                <a:gd name="T44" fmla="*/ 64 w 127"/>
                <a:gd name="T45" fmla="*/ 20 h 72"/>
                <a:gd name="T46" fmla="*/ 64 w 127"/>
                <a:gd name="T4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72">
                  <a:moveTo>
                    <a:pt x="99" y="0"/>
                  </a:moveTo>
                  <a:cubicBezTo>
                    <a:pt x="64" y="0"/>
                    <a:pt x="64" y="0"/>
                    <a:pt x="64" y="0"/>
                  </a:cubicBezTo>
                  <a:cubicBezTo>
                    <a:pt x="64" y="20"/>
                    <a:pt x="64" y="20"/>
                    <a:pt x="64" y="20"/>
                  </a:cubicBezTo>
                  <a:cubicBezTo>
                    <a:pt x="70" y="20"/>
                    <a:pt x="75" y="25"/>
                    <a:pt x="75" y="31"/>
                  </a:cubicBezTo>
                  <a:cubicBezTo>
                    <a:pt x="75" y="36"/>
                    <a:pt x="72" y="40"/>
                    <a:pt x="68" y="41"/>
                  </a:cubicBezTo>
                  <a:cubicBezTo>
                    <a:pt x="68" y="41"/>
                    <a:pt x="68" y="41"/>
                    <a:pt x="68" y="41"/>
                  </a:cubicBezTo>
                  <a:cubicBezTo>
                    <a:pt x="68" y="59"/>
                    <a:pt x="68" y="59"/>
                    <a:pt x="68" y="59"/>
                  </a:cubicBezTo>
                  <a:cubicBezTo>
                    <a:pt x="64" y="59"/>
                    <a:pt x="64" y="59"/>
                    <a:pt x="64" y="59"/>
                  </a:cubicBezTo>
                  <a:cubicBezTo>
                    <a:pt x="64" y="72"/>
                    <a:pt x="64" y="72"/>
                    <a:pt x="64" y="72"/>
                  </a:cubicBezTo>
                  <a:cubicBezTo>
                    <a:pt x="127" y="72"/>
                    <a:pt x="127" y="72"/>
                    <a:pt x="127" y="72"/>
                  </a:cubicBezTo>
                  <a:cubicBezTo>
                    <a:pt x="127" y="0"/>
                    <a:pt x="127" y="0"/>
                    <a:pt x="127" y="0"/>
                  </a:cubicBezTo>
                  <a:cubicBezTo>
                    <a:pt x="114" y="0"/>
                    <a:pt x="114" y="0"/>
                    <a:pt x="114" y="0"/>
                  </a:cubicBezTo>
                  <a:lnTo>
                    <a:pt x="99" y="0"/>
                  </a:lnTo>
                  <a:close/>
                  <a:moveTo>
                    <a:pt x="64" y="0"/>
                  </a:moveTo>
                  <a:cubicBezTo>
                    <a:pt x="0" y="0"/>
                    <a:pt x="0" y="0"/>
                    <a:pt x="0" y="0"/>
                  </a:cubicBezTo>
                  <a:cubicBezTo>
                    <a:pt x="0" y="72"/>
                    <a:pt x="0" y="72"/>
                    <a:pt x="0" y="72"/>
                  </a:cubicBezTo>
                  <a:cubicBezTo>
                    <a:pt x="64" y="72"/>
                    <a:pt x="64" y="72"/>
                    <a:pt x="64" y="72"/>
                  </a:cubicBezTo>
                  <a:cubicBezTo>
                    <a:pt x="64" y="59"/>
                    <a:pt x="64" y="59"/>
                    <a:pt x="64" y="59"/>
                  </a:cubicBezTo>
                  <a:cubicBezTo>
                    <a:pt x="59" y="59"/>
                    <a:pt x="59" y="59"/>
                    <a:pt x="59" y="59"/>
                  </a:cubicBezTo>
                  <a:cubicBezTo>
                    <a:pt x="59" y="41"/>
                    <a:pt x="59" y="41"/>
                    <a:pt x="59" y="41"/>
                  </a:cubicBezTo>
                  <a:cubicBezTo>
                    <a:pt x="55" y="40"/>
                    <a:pt x="52" y="36"/>
                    <a:pt x="52" y="31"/>
                  </a:cubicBezTo>
                  <a:cubicBezTo>
                    <a:pt x="52" y="25"/>
                    <a:pt x="57" y="20"/>
                    <a:pt x="64" y="20"/>
                  </a:cubicBezTo>
                  <a:cubicBezTo>
                    <a:pt x="64" y="20"/>
                    <a:pt x="64" y="20"/>
                    <a:pt x="64" y="20"/>
                  </a:cubicBezTo>
                  <a:lnTo>
                    <a:pt x="64"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0" name="Freeform: Shape 112"/>
            <p:cNvSpPr>
              <a:spLocks/>
            </p:cNvSpPr>
            <p:nvPr/>
          </p:nvSpPr>
          <p:spPr bwMode="auto">
            <a:xfrm flipH="1">
              <a:off x="4357152" y="2996077"/>
              <a:ext cx="394800" cy="349021"/>
            </a:xfrm>
            <a:custGeom>
              <a:avLst/>
              <a:gdLst>
                <a:gd name="T0" fmla="*/ 26 w 183"/>
                <a:gd name="T1" fmla="*/ 139 h 172"/>
                <a:gd name="T2" fmla="*/ 76 w 183"/>
                <a:gd name="T3" fmla="*/ 113 h 172"/>
                <a:gd name="T4" fmla="*/ 85 w 183"/>
                <a:gd name="T5" fmla="*/ 111 h 172"/>
                <a:gd name="T6" fmla="*/ 86 w 183"/>
                <a:gd name="T7" fmla="*/ 121 h 172"/>
                <a:gd name="T8" fmla="*/ 85 w 183"/>
                <a:gd name="T9" fmla="*/ 142 h 172"/>
                <a:gd name="T10" fmla="*/ 84 w 183"/>
                <a:gd name="T11" fmla="*/ 172 h 172"/>
                <a:gd name="T12" fmla="*/ 99 w 183"/>
                <a:gd name="T13" fmla="*/ 172 h 172"/>
                <a:gd name="T14" fmla="*/ 98 w 183"/>
                <a:gd name="T15" fmla="*/ 142 h 172"/>
                <a:gd name="T16" fmla="*/ 97 w 183"/>
                <a:gd name="T17" fmla="*/ 121 h 172"/>
                <a:gd name="T18" fmla="*/ 97 w 183"/>
                <a:gd name="T19" fmla="*/ 111 h 172"/>
                <a:gd name="T20" fmla="*/ 106 w 183"/>
                <a:gd name="T21" fmla="*/ 113 h 172"/>
                <a:gd name="T22" fmla="*/ 156 w 183"/>
                <a:gd name="T23" fmla="*/ 139 h 172"/>
                <a:gd name="T24" fmla="*/ 176 w 183"/>
                <a:gd name="T25" fmla="*/ 119 h 172"/>
                <a:gd name="T26" fmla="*/ 164 w 183"/>
                <a:gd name="T27" fmla="*/ 56 h 172"/>
                <a:gd name="T28" fmla="*/ 102 w 183"/>
                <a:gd name="T29" fmla="*/ 96 h 172"/>
                <a:gd name="T30" fmla="*/ 99 w 183"/>
                <a:gd name="T31" fmla="*/ 90 h 172"/>
                <a:gd name="T32" fmla="*/ 110 w 183"/>
                <a:gd name="T33" fmla="*/ 69 h 172"/>
                <a:gd name="T34" fmla="*/ 131 w 183"/>
                <a:gd name="T35" fmla="*/ 21 h 172"/>
                <a:gd name="T36" fmla="*/ 91 w 183"/>
                <a:gd name="T37" fmla="*/ 1 h 172"/>
                <a:gd name="T38" fmla="*/ 52 w 183"/>
                <a:gd name="T39" fmla="*/ 21 h 172"/>
                <a:gd name="T40" fmla="*/ 72 w 183"/>
                <a:gd name="T41" fmla="*/ 69 h 172"/>
                <a:gd name="T42" fmla="*/ 83 w 183"/>
                <a:gd name="T43" fmla="*/ 90 h 172"/>
                <a:gd name="T44" fmla="*/ 81 w 183"/>
                <a:gd name="T45" fmla="*/ 96 h 172"/>
                <a:gd name="T46" fmla="*/ 19 w 183"/>
                <a:gd name="T47" fmla="*/ 56 h 172"/>
                <a:gd name="T48" fmla="*/ 6 w 183"/>
                <a:gd name="T49" fmla="*/ 119 h 172"/>
                <a:gd name="T50" fmla="*/ 26 w 183"/>
                <a:gd name="T51" fmla="*/ 13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3" h="172">
                  <a:moveTo>
                    <a:pt x="26" y="139"/>
                  </a:moveTo>
                  <a:cubicBezTo>
                    <a:pt x="45" y="141"/>
                    <a:pt x="61" y="121"/>
                    <a:pt x="76" y="113"/>
                  </a:cubicBezTo>
                  <a:cubicBezTo>
                    <a:pt x="78" y="112"/>
                    <a:pt x="83" y="109"/>
                    <a:pt x="85" y="111"/>
                  </a:cubicBezTo>
                  <a:cubicBezTo>
                    <a:pt x="87" y="114"/>
                    <a:pt x="86" y="118"/>
                    <a:pt x="86" y="121"/>
                  </a:cubicBezTo>
                  <a:cubicBezTo>
                    <a:pt x="86" y="128"/>
                    <a:pt x="85" y="135"/>
                    <a:pt x="85" y="142"/>
                  </a:cubicBezTo>
                  <a:cubicBezTo>
                    <a:pt x="85" y="150"/>
                    <a:pt x="84" y="164"/>
                    <a:pt x="84" y="172"/>
                  </a:cubicBezTo>
                  <a:cubicBezTo>
                    <a:pt x="99" y="172"/>
                    <a:pt x="99" y="172"/>
                    <a:pt x="99" y="172"/>
                  </a:cubicBezTo>
                  <a:cubicBezTo>
                    <a:pt x="98" y="164"/>
                    <a:pt x="98" y="150"/>
                    <a:pt x="98" y="142"/>
                  </a:cubicBezTo>
                  <a:cubicBezTo>
                    <a:pt x="97" y="135"/>
                    <a:pt x="97" y="128"/>
                    <a:pt x="97" y="121"/>
                  </a:cubicBezTo>
                  <a:cubicBezTo>
                    <a:pt x="97" y="118"/>
                    <a:pt x="96" y="114"/>
                    <a:pt x="97" y="111"/>
                  </a:cubicBezTo>
                  <a:cubicBezTo>
                    <a:pt x="99" y="109"/>
                    <a:pt x="105" y="112"/>
                    <a:pt x="106" y="113"/>
                  </a:cubicBezTo>
                  <a:cubicBezTo>
                    <a:pt x="122" y="121"/>
                    <a:pt x="137" y="141"/>
                    <a:pt x="156" y="139"/>
                  </a:cubicBezTo>
                  <a:cubicBezTo>
                    <a:pt x="167" y="137"/>
                    <a:pt x="173" y="128"/>
                    <a:pt x="176" y="119"/>
                  </a:cubicBezTo>
                  <a:cubicBezTo>
                    <a:pt x="182" y="101"/>
                    <a:pt x="183" y="68"/>
                    <a:pt x="164" y="56"/>
                  </a:cubicBezTo>
                  <a:cubicBezTo>
                    <a:pt x="135" y="39"/>
                    <a:pt x="126" y="94"/>
                    <a:pt x="102" y="96"/>
                  </a:cubicBezTo>
                  <a:cubicBezTo>
                    <a:pt x="97" y="96"/>
                    <a:pt x="98" y="94"/>
                    <a:pt x="99" y="90"/>
                  </a:cubicBezTo>
                  <a:cubicBezTo>
                    <a:pt x="101" y="82"/>
                    <a:pt x="105" y="75"/>
                    <a:pt x="110" y="69"/>
                  </a:cubicBezTo>
                  <a:cubicBezTo>
                    <a:pt x="120" y="56"/>
                    <a:pt x="134" y="39"/>
                    <a:pt x="131" y="21"/>
                  </a:cubicBezTo>
                  <a:cubicBezTo>
                    <a:pt x="128" y="5"/>
                    <a:pt x="109" y="0"/>
                    <a:pt x="91" y="1"/>
                  </a:cubicBezTo>
                  <a:cubicBezTo>
                    <a:pt x="74" y="0"/>
                    <a:pt x="54" y="5"/>
                    <a:pt x="52" y="21"/>
                  </a:cubicBezTo>
                  <a:cubicBezTo>
                    <a:pt x="49" y="39"/>
                    <a:pt x="62" y="56"/>
                    <a:pt x="72" y="69"/>
                  </a:cubicBezTo>
                  <a:cubicBezTo>
                    <a:pt x="77" y="75"/>
                    <a:pt x="81" y="82"/>
                    <a:pt x="83" y="90"/>
                  </a:cubicBezTo>
                  <a:cubicBezTo>
                    <a:pt x="85" y="94"/>
                    <a:pt x="85" y="96"/>
                    <a:pt x="81" y="96"/>
                  </a:cubicBezTo>
                  <a:cubicBezTo>
                    <a:pt x="57" y="94"/>
                    <a:pt x="47" y="39"/>
                    <a:pt x="19" y="56"/>
                  </a:cubicBezTo>
                  <a:cubicBezTo>
                    <a:pt x="0" y="68"/>
                    <a:pt x="0" y="101"/>
                    <a:pt x="6" y="119"/>
                  </a:cubicBezTo>
                  <a:cubicBezTo>
                    <a:pt x="9" y="128"/>
                    <a:pt x="16" y="137"/>
                    <a:pt x="26" y="139"/>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1" name="Freeform: Shape 113"/>
            <p:cNvSpPr>
              <a:spLocks/>
            </p:cNvSpPr>
            <p:nvPr/>
          </p:nvSpPr>
          <p:spPr bwMode="auto">
            <a:xfrm flipH="1">
              <a:off x="2825364" y="1005109"/>
              <a:ext cx="282651" cy="284547"/>
            </a:xfrm>
            <a:custGeom>
              <a:avLst/>
              <a:gdLst>
                <a:gd name="T0" fmla="*/ 108 w 131"/>
                <a:gd name="T1" fmla="*/ 96 h 140"/>
                <a:gd name="T2" fmla="*/ 118 w 131"/>
                <a:gd name="T3" fmla="*/ 91 h 140"/>
                <a:gd name="T4" fmla="*/ 129 w 131"/>
                <a:gd name="T5" fmla="*/ 87 h 140"/>
                <a:gd name="T6" fmla="*/ 130 w 131"/>
                <a:gd name="T7" fmla="*/ 70 h 140"/>
                <a:gd name="T8" fmla="*/ 127 w 131"/>
                <a:gd name="T9" fmla="*/ 41 h 140"/>
                <a:gd name="T10" fmla="*/ 98 w 131"/>
                <a:gd name="T11" fmla="*/ 66 h 140"/>
                <a:gd name="T12" fmla="*/ 88 w 131"/>
                <a:gd name="T13" fmla="*/ 76 h 140"/>
                <a:gd name="T14" fmla="*/ 88 w 131"/>
                <a:gd name="T15" fmla="*/ 65 h 140"/>
                <a:gd name="T16" fmla="*/ 98 w 131"/>
                <a:gd name="T17" fmla="*/ 46 h 140"/>
                <a:gd name="T18" fmla="*/ 89 w 131"/>
                <a:gd name="T19" fmla="*/ 28 h 140"/>
                <a:gd name="T20" fmla="*/ 66 w 131"/>
                <a:gd name="T21" fmla="*/ 1 h 140"/>
                <a:gd name="T22" fmla="*/ 66 w 131"/>
                <a:gd name="T23" fmla="*/ 0 h 140"/>
                <a:gd name="T24" fmla="*/ 65 w 131"/>
                <a:gd name="T25" fmla="*/ 0 h 140"/>
                <a:gd name="T26" fmla="*/ 65 w 131"/>
                <a:gd name="T27" fmla="*/ 0 h 140"/>
                <a:gd name="T28" fmla="*/ 65 w 131"/>
                <a:gd name="T29" fmla="*/ 1 h 140"/>
                <a:gd name="T30" fmla="*/ 42 w 131"/>
                <a:gd name="T31" fmla="*/ 28 h 140"/>
                <a:gd name="T32" fmla="*/ 33 w 131"/>
                <a:gd name="T33" fmla="*/ 46 h 140"/>
                <a:gd name="T34" fmla="*/ 43 w 131"/>
                <a:gd name="T35" fmla="*/ 65 h 140"/>
                <a:gd name="T36" fmla="*/ 43 w 131"/>
                <a:gd name="T37" fmla="*/ 76 h 140"/>
                <a:gd name="T38" fmla="*/ 33 w 131"/>
                <a:gd name="T39" fmla="*/ 66 h 140"/>
                <a:gd name="T40" fmla="*/ 4 w 131"/>
                <a:gd name="T41" fmla="*/ 41 h 140"/>
                <a:gd name="T42" fmla="*/ 1 w 131"/>
                <a:gd name="T43" fmla="*/ 70 h 140"/>
                <a:gd name="T44" fmla="*/ 2 w 131"/>
                <a:gd name="T45" fmla="*/ 87 h 140"/>
                <a:gd name="T46" fmla="*/ 13 w 131"/>
                <a:gd name="T47" fmla="*/ 91 h 140"/>
                <a:gd name="T48" fmla="*/ 23 w 131"/>
                <a:gd name="T49" fmla="*/ 96 h 140"/>
                <a:gd name="T50" fmla="*/ 21 w 131"/>
                <a:gd name="T51" fmla="*/ 103 h 140"/>
                <a:gd name="T52" fmla="*/ 1 w 131"/>
                <a:gd name="T53" fmla="*/ 96 h 140"/>
                <a:gd name="T54" fmla="*/ 30 w 131"/>
                <a:gd name="T55" fmla="*/ 137 h 140"/>
                <a:gd name="T56" fmla="*/ 44 w 131"/>
                <a:gd name="T57" fmla="*/ 135 h 140"/>
                <a:gd name="T58" fmla="*/ 58 w 131"/>
                <a:gd name="T59" fmla="*/ 126 h 140"/>
                <a:gd name="T60" fmla="*/ 62 w 131"/>
                <a:gd name="T61" fmla="*/ 124 h 140"/>
                <a:gd name="T62" fmla="*/ 62 w 131"/>
                <a:gd name="T63" fmla="*/ 118 h 140"/>
                <a:gd name="T64" fmla="*/ 65 w 131"/>
                <a:gd name="T65" fmla="*/ 62 h 140"/>
                <a:gd name="T66" fmla="*/ 69 w 131"/>
                <a:gd name="T67" fmla="*/ 118 h 140"/>
                <a:gd name="T68" fmla="*/ 69 w 131"/>
                <a:gd name="T69" fmla="*/ 124 h 140"/>
                <a:gd name="T70" fmla="*/ 73 w 131"/>
                <a:gd name="T71" fmla="*/ 126 h 140"/>
                <a:gd name="T72" fmla="*/ 87 w 131"/>
                <a:gd name="T73" fmla="*/ 135 h 140"/>
                <a:gd name="T74" fmla="*/ 101 w 131"/>
                <a:gd name="T75" fmla="*/ 137 h 140"/>
                <a:gd name="T76" fmla="*/ 130 w 131"/>
                <a:gd name="T77" fmla="*/ 96 h 140"/>
                <a:gd name="T78" fmla="*/ 110 w 131"/>
                <a:gd name="T79" fmla="*/ 103 h 140"/>
                <a:gd name="T80" fmla="*/ 108 w 131"/>
                <a:gd name="T81" fmla="*/ 9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 h="140">
                  <a:moveTo>
                    <a:pt x="108" y="96"/>
                  </a:moveTo>
                  <a:cubicBezTo>
                    <a:pt x="111" y="94"/>
                    <a:pt x="114" y="93"/>
                    <a:pt x="118" y="91"/>
                  </a:cubicBezTo>
                  <a:cubicBezTo>
                    <a:pt x="121" y="90"/>
                    <a:pt x="125" y="89"/>
                    <a:pt x="129" y="87"/>
                  </a:cubicBezTo>
                  <a:cubicBezTo>
                    <a:pt x="130" y="81"/>
                    <a:pt x="131" y="76"/>
                    <a:pt x="130" y="70"/>
                  </a:cubicBezTo>
                  <a:cubicBezTo>
                    <a:pt x="129" y="60"/>
                    <a:pt x="127" y="51"/>
                    <a:pt x="127" y="41"/>
                  </a:cubicBezTo>
                  <a:cubicBezTo>
                    <a:pt x="115" y="48"/>
                    <a:pt x="101" y="52"/>
                    <a:pt x="98" y="66"/>
                  </a:cubicBezTo>
                  <a:cubicBezTo>
                    <a:pt x="97" y="69"/>
                    <a:pt x="93" y="79"/>
                    <a:pt x="88" y="76"/>
                  </a:cubicBezTo>
                  <a:cubicBezTo>
                    <a:pt x="84" y="73"/>
                    <a:pt x="86" y="68"/>
                    <a:pt x="88" y="65"/>
                  </a:cubicBezTo>
                  <a:cubicBezTo>
                    <a:pt x="92" y="59"/>
                    <a:pt x="98" y="54"/>
                    <a:pt x="98" y="46"/>
                  </a:cubicBezTo>
                  <a:cubicBezTo>
                    <a:pt x="98" y="39"/>
                    <a:pt x="93" y="33"/>
                    <a:pt x="89" y="28"/>
                  </a:cubicBezTo>
                  <a:cubicBezTo>
                    <a:pt x="82" y="19"/>
                    <a:pt x="73" y="11"/>
                    <a:pt x="66" y="1"/>
                  </a:cubicBezTo>
                  <a:cubicBezTo>
                    <a:pt x="66" y="0"/>
                    <a:pt x="66" y="0"/>
                    <a:pt x="66" y="0"/>
                  </a:cubicBezTo>
                  <a:cubicBezTo>
                    <a:pt x="66" y="0"/>
                    <a:pt x="66" y="0"/>
                    <a:pt x="65" y="0"/>
                  </a:cubicBezTo>
                  <a:cubicBezTo>
                    <a:pt x="65" y="0"/>
                    <a:pt x="65" y="0"/>
                    <a:pt x="65" y="0"/>
                  </a:cubicBezTo>
                  <a:cubicBezTo>
                    <a:pt x="65" y="1"/>
                    <a:pt x="65" y="1"/>
                    <a:pt x="65" y="1"/>
                  </a:cubicBezTo>
                  <a:cubicBezTo>
                    <a:pt x="58" y="11"/>
                    <a:pt x="49" y="19"/>
                    <a:pt x="42" y="28"/>
                  </a:cubicBezTo>
                  <a:cubicBezTo>
                    <a:pt x="38" y="33"/>
                    <a:pt x="33" y="39"/>
                    <a:pt x="33" y="46"/>
                  </a:cubicBezTo>
                  <a:cubicBezTo>
                    <a:pt x="33" y="54"/>
                    <a:pt x="39" y="59"/>
                    <a:pt x="43" y="65"/>
                  </a:cubicBezTo>
                  <a:cubicBezTo>
                    <a:pt x="45" y="68"/>
                    <a:pt x="47" y="73"/>
                    <a:pt x="43" y="76"/>
                  </a:cubicBezTo>
                  <a:cubicBezTo>
                    <a:pt x="38" y="79"/>
                    <a:pt x="34" y="69"/>
                    <a:pt x="33" y="66"/>
                  </a:cubicBezTo>
                  <a:cubicBezTo>
                    <a:pt x="30" y="52"/>
                    <a:pt x="16" y="48"/>
                    <a:pt x="4" y="41"/>
                  </a:cubicBezTo>
                  <a:cubicBezTo>
                    <a:pt x="4" y="51"/>
                    <a:pt x="2" y="60"/>
                    <a:pt x="1" y="70"/>
                  </a:cubicBezTo>
                  <a:cubicBezTo>
                    <a:pt x="0" y="76"/>
                    <a:pt x="1" y="81"/>
                    <a:pt x="2" y="87"/>
                  </a:cubicBezTo>
                  <a:cubicBezTo>
                    <a:pt x="6" y="89"/>
                    <a:pt x="10" y="90"/>
                    <a:pt x="13" y="91"/>
                  </a:cubicBezTo>
                  <a:cubicBezTo>
                    <a:pt x="17" y="93"/>
                    <a:pt x="20" y="94"/>
                    <a:pt x="23" y="96"/>
                  </a:cubicBezTo>
                  <a:cubicBezTo>
                    <a:pt x="26" y="98"/>
                    <a:pt x="26" y="104"/>
                    <a:pt x="21" y="103"/>
                  </a:cubicBezTo>
                  <a:cubicBezTo>
                    <a:pt x="14" y="102"/>
                    <a:pt x="8" y="95"/>
                    <a:pt x="1" y="96"/>
                  </a:cubicBezTo>
                  <a:cubicBezTo>
                    <a:pt x="4" y="114"/>
                    <a:pt x="13" y="130"/>
                    <a:pt x="30" y="137"/>
                  </a:cubicBezTo>
                  <a:cubicBezTo>
                    <a:pt x="36" y="140"/>
                    <a:pt x="39" y="139"/>
                    <a:pt x="44" y="135"/>
                  </a:cubicBezTo>
                  <a:cubicBezTo>
                    <a:pt x="49" y="131"/>
                    <a:pt x="52" y="127"/>
                    <a:pt x="58" y="126"/>
                  </a:cubicBezTo>
                  <a:cubicBezTo>
                    <a:pt x="60" y="126"/>
                    <a:pt x="62" y="127"/>
                    <a:pt x="62" y="124"/>
                  </a:cubicBezTo>
                  <a:cubicBezTo>
                    <a:pt x="62" y="122"/>
                    <a:pt x="62" y="120"/>
                    <a:pt x="62" y="118"/>
                  </a:cubicBezTo>
                  <a:cubicBezTo>
                    <a:pt x="63" y="97"/>
                    <a:pt x="65" y="84"/>
                    <a:pt x="65" y="62"/>
                  </a:cubicBezTo>
                  <a:cubicBezTo>
                    <a:pt x="66" y="84"/>
                    <a:pt x="68" y="97"/>
                    <a:pt x="69" y="118"/>
                  </a:cubicBezTo>
                  <a:cubicBezTo>
                    <a:pt x="69" y="120"/>
                    <a:pt x="69" y="122"/>
                    <a:pt x="69" y="124"/>
                  </a:cubicBezTo>
                  <a:cubicBezTo>
                    <a:pt x="69" y="127"/>
                    <a:pt x="71" y="126"/>
                    <a:pt x="73" y="126"/>
                  </a:cubicBezTo>
                  <a:cubicBezTo>
                    <a:pt x="79" y="127"/>
                    <a:pt x="82" y="131"/>
                    <a:pt x="87" y="135"/>
                  </a:cubicBezTo>
                  <a:cubicBezTo>
                    <a:pt x="92" y="139"/>
                    <a:pt x="95" y="140"/>
                    <a:pt x="101" y="137"/>
                  </a:cubicBezTo>
                  <a:cubicBezTo>
                    <a:pt x="118" y="130"/>
                    <a:pt x="127" y="114"/>
                    <a:pt x="130" y="96"/>
                  </a:cubicBezTo>
                  <a:cubicBezTo>
                    <a:pt x="123" y="95"/>
                    <a:pt x="117" y="102"/>
                    <a:pt x="110" y="103"/>
                  </a:cubicBezTo>
                  <a:cubicBezTo>
                    <a:pt x="105" y="104"/>
                    <a:pt x="105" y="98"/>
                    <a:pt x="108" y="96"/>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2" name="Rectangle 114"/>
            <p:cNvSpPr>
              <a:spLocks/>
            </p:cNvSpPr>
            <p:nvPr/>
          </p:nvSpPr>
          <p:spPr bwMode="auto">
            <a:xfrm flipH="1">
              <a:off x="2956660" y="1269884"/>
              <a:ext cx="20059" cy="85106"/>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323" name="Freeform: Shape 115"/>
            <p:cNvSpPr>
              <a:spLocks/>
            </p:cNvSpPr>
            <p:nvPr/>
          </p:nvSpPr>
          <p:spPr bwMode="auto">
            <a:xfrm flipH="1">
              <a:off x="2570978" y="5888827"/>
              <a:ext cx="331887" cy="227810"/>
            </a:xfrm>
            <a:custGeom>
              <a:avLst/>
              <a:gdLst>
                <a:gd name="T0" fmla="*/ 103 w 154"/>
                <a:gd name="T1" fmla="*/ 112 h 112"/>
                <a:gd name="T2" fmla="*/ 154 w 154"/>
                <a:gd name="T3" fmla="*/ 112 h 112"/>
                <a:gd name="T4" fmla="*/ 154 w 154"/>
                <a:gd name="T5" fmla="*/ 0 h 112"/>
                <a:gd name="T6" fmla="*/ 103 w 154"/>
                <a:gd name="T7" fmla="*/ 0 h 112"/>
                <a:gd name="T8" fmla="*/ 103 w 154"/>
                <a:gd name="T9" fmla="*/ 47 h 112"/>
                <a:gd name="T10" fmla="*/ 140 w 154"/>
                <a:gd name="T11" fmla="*/ 99 h 112"/>
                <a:gd name="T12" fmla="*/ 103 w 154"/>
                <a:gd name="T13" fmla="*/ 99 h 112"/>
                <a:gd name="T14" fmla="*/ 103 w 154"/>
                <a:gd name="T15" fmla="*/ 112 h 112"/>
                <a:gd name="T16" fmla="*/ 70 w 154"/>
                <a:gd name="T17" fmla="*/ 112 h 112"/>
                <a:gd name="T18" fmla="*/ 103 w 154"/>
                <a:gd name="T19" fmla="*/ 112 h 112"/>
                <a:gd name="T20" fmla="*/ 103 w 154"/>
                <a:gd name="T21" fmla="*/ 99 h 112"/>
                <a:gd name="T22" fmla="*/ 80 w 154"/>
                <a:gd name="T23" fmla="*/ 99 h 112"/>
                <a:gd name="T24" fmla="*/ 78 w 154"/>
                <a:gd name="T25" fmla="*/ 96 h 112"/>
                <a:gd name="T26" fmla="*/ 70 w 154"/>
                <a:gd name="T27" fmla="*/ 85 h 112"/>
                <a:gd name="T28" fmla="*/ 70 w 154"/>
                <a:gd name="T29" fmla="*/ 92 h 112"/>
                <a:gd name="T30" fmla="*/ 75 w 154"/>
                <a:gd name="T31" fmla="*/ 99 h 112"/>
                <a:gd name="T32" fmla="*/ 70 w 154"/>
                <a:gd name="T33" fmla="*/ 99 h 112"/>
                <a:gd name="T34" fmla="*/ 70 w 154"/>
                <a:gd name="T35" fmla="*/ 112 h 112"/>
                <a:gd name="T36" fmla="*/ 103 w 154"/>
                <a:gd name="T37" fmla="*/ 0 h 112"/>
                <a:gd name="T38" fmla="*/ 70 w 154"/>
                <a:gd name="T39" fmla="*/ 0 h 112"/>
                <a:gd name="T40" fmla="*/ 70 w 154"/>
                <a:gd name="T41" fmla="*/ 72 h 112"/>
                <a:gd name="T42" fmla="*/ 95 w 154"/>
                <a:gd name="T43" fmla="*/ 37 h 112"/>
                <a:gd name="T44" fmla="*/ 95 w 154"/>
                <a:gd name="T45" fmla="*/ 37 h 112"/>
                <a:gd name="T46" fmla="*/ 103 w 154"/>
                <a:gd name="T47" fmla="*/ 47 h 112"/>
                <a:gd name="T48" fmla="*/ 103 w 154"/>
                <a:gd name="T49" fmla="*/ 0 h 112"/>
                <a:gd name="T50" fmla="*/ 44 w 154"/>
                <a:gd name="T51" fmla="*/ 112 h 112"/>
                <a:gd name="T52" fmla="*/ 70 w 154"/>
                <a:gd name="T53" fmla="*/ 112 h 112"/>
                <a:gd name="T54" fmla="*/ 70 w 154"/>
                <a:gd name="T55" fmla="*/ 99 h 112"/>
                <a:gd name="T56" fmla="*/ 51 w 154"/>
                <a:gd name="T57" fmla="*/ 99 h 112"/>
                <a:gd name="T58" fmla="*/ 44 w 154"/>
                <a:gd name="T59" fmla="*/ 99 h 112"/>
                <a:gd name="T60" fmla="*/ 44 w 154"/>
                <a:gd name="T61" fmla="*/ 112 h 112"/>
                <a:gd name="T62" fmla="*/ 70 w 154"/>
                <a:gd name="T63" fmla="*/ 0 h 112"/>
                <a:gd name="T64" fmla="*/ 44 w 154"/>
                <a:gd name="T65" fmla="*/ 0 h 112"/>
                <a:gd name="T66" fmla="*/ 44 w 154"/>
                <a:gd name="T67" fmla="*/ 19 h 112"/>
                <a:gd name="T68" fmla="*/ 47 w 154"/>
                <a:gd name="T69" fmla="*/ 27 h 112"/>
                <a:gd name="T70" fmla="*/ 44 w 154"/>
                <a:gd name="T71" fmla="*/ 35 h 112"/>
                <a:gd name="T72" fmla="*/ 44 w 154"/>
                <a:gd name="T73" fmla="*/ 56 h 112"/>
                <a:gd name="T74" fmla="*/ 44 w 154"/>
                <a:gd name="T75" fmla="*/ 56 h 112"/>
                <a:gd name="T76" fmla="*/ 63 w 154"/>
                <a:gd name="T77" fmla="*/ 82 h 112"/>
                <a:gd name="T78" fmla="*/ 70 w 154"/>
                <a:gd name="T79" fmla="*/ 92 h 112"/>
                <a:gd name="T80" fmla="*/ 70 w 154"/>
                <a:gd name="T81" fmla="*/ 85 h 112"/>
                <a:gd name="T82" fmla="*/ 66 w 154"/>
                <a:gd name="T83" fmla="*/ 78 h 112"/>
                <a:gd name="T84" fmla="*/ 70 w 154"/>
                <a:gd name="T85" fmla="*/ 72 h 112"/>
                <a:gd name="T86" fmla="*/ 70 w 154"/>
                <a:gd name="T87" fmla="*/ 0 h 112"/>
                <a:gd name="T88" fmla="*/ 0 w 154"/>
                <a:gd name="T89" fmla="*/ 112 h 112"/>
                <a:gd name="T90" fmla="*/ 44 w 154"/>
                <a:gd name="T91" fmla="*/ 112 h 112"/>
                <a:gd name="T92" fmla="*/ 44 w 154"/>
                <a:gd name="T93" fmla="*/ 99 h 112"/>
                <a:gd name="T94" fmla="*/ 13 w 154"/>
                <a:gd name="T95" fmla="*/ 99 h 112"/>
                <a:gd name="T96" fmla="*/ 13 w 154"/>
                <a:gd name="T97" fmla="*/ 99 h 112"/>
                <a:gd name="T98" fmla="*/ 44 w 154"/>
                <a:gd name="T99" fmla="*/ 56 h 112"/>
                <a:gd name="T100" fmla="*/ 44 w 154"/>
                <a:gd name="T101" fmla="*/ 35 h 112"/>
                <a:gd name="T102" fmla="*/ 35 w 154"/>
                <a:gd name="T103" fmla="*/ 39 h 112"/>
                <a:gd name="T104" fmla="*/ 22 w 154"/>
                <a:gd name="T105" fmla="*/ 27 h 112"/>
                <a:gd name="T106" fmla="*/ 35 w 154"/>
                <a:gd name="T107" fmla="*/ 15 h 112"/>
                <a:gd name="T108" fmla="*/ 35 w 154"/>
                <a:gd name="T109" fmla="*/ 15 h 112"/>
                <a:gd name="T110" fmla="*/ 44 w 154"/>
                <a:gd name="T111" fmla="*/ 19 h 112"/>
                <a:gd name="T112" fmla="*/ 44 w 154"/>
                <a:gd name="T113" fmla="*/ 0 h 112"/>
                <a:gd name="T114" fmla="*/ 0 w 154"/>
                <a:gd name="T115" fmla="*/ 0 h 112"/>
                <a:gd name="T116" fmla="*/ 0 w 154"/>
                <a:gd name="T117"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4" h="112">
                  <a:moveTo>
                    <a:pt x="103" y="112"/>
                  </a:moveTo>
                  <a:cubicBezTo>
                    <a:pt x="154" y="112"/>
                    <a:pt x="154" y="112"/>
                    <a:pt x="154" y="112"/>
                  </a:cubicBezTo>
                  <a:cubicBezTo>
                    <a:pt x="154" y="0"/>
                    <a:pt x="154" y="0"/>
                    <a:pt x="154" y="0"/>
                  </a:cubicBezTo>
                  <a:cubicBezTo>
                    <a:pt x="103" y="0"/>
                    <a:pt x="103" y="0"/>
                    <a:pt x="103" y="0"/>
                  </a:cubicBezTo>
                  <a:cubicBezTo>
                    <a:pt x="103" y="47"/>
                    <a:pt x="103" y="47"/>
                    <a:pt x="103" y="47"/>
                  </a:cubicBezTo>
                  <a:cubicBezTo>
                    <a:pt x="140" y="99"/>
                    <a:pt x="140" y="99"/>
                    <a:pt x="140" y="99"/>
                  </a:cubicBezTo>
                  <a:cubicBezTo>
                    <a:pt x="103" y="99"/>
                    <a:pt x="103" y="99"/>
                    <a:pt x="103" y="99"/>
                  </a:cubicBezTo>
                  <a:lnTo>
                    <a:pt x="103" y="112"/>
                  </a:lnTo>
                  <a:close/>
                  <a:moveTo>
                    <a:pt x="70" y="112"/>
                  </a:moveTo>
                  <a:cubicBezTo>
                    <a:pt x="103" y="112"/>
                    <a:pt x="103" y="112"/>
                    <a:pt x="103" y="112"/>
                  </a:cubicBezTo>
                  <a:cubicBezTo>
                    <a:pt x="103" y="99"/>
                    <a:pt x="103" y="99"/>
                    <a:pt x="103" y="99"/>
                  </a:cubicBezTo>
                  <a:cubicBezTo>
                    <a:pt x="80" y="99"/>
                    <a:pt x="80" y="99"/>
                    <a:pt x="80" y="99"/>
                  </a:cubicBezTo>
                  <a:cubicBezTo>
                    <a:pt x="78" y="96"/>
                    <a:pt x="78" y="96"/>
                    <a:pt x="78" y="96"/>
                  </a:cubicBezTo>
                  <a:cubicBezTo>
                    <a:pt x="70" y="85"/>
                    <a:pt x="70" y="85"/>
                    <a:pt x="70" y="85"/>
                  </a:cubicBezTo>
                  <a:cubicBezTo>
                    <a:pt x="70" y="92"/>
                    <a:pt x="70" y="92"/>
                    <a:pt x="70" y="92"/>
                  </a:cubicBezTo>
                  <a:cubicBezTo>
                    <a:pt x="75" y="99"/>
                    <a:pt x="75" y="99"/>
                    <a:pt x="75" y="99"/>
                  </a:cubicBezTo>
                  <a:cubicBezTo>
                    <a:pt x="70" y="99"/>
                    <a:pt x="70" y="99"/>
                    <a:pt x="70" y="99"/>
                  </a:cubicBezTo>
                  <a:cubicBezTo>
                    <a:pt x="70" y="112"/>
                    <a:pt x="70" y="112"/>
                    <a:pt x="70" y="112"/>
                  </a:cubicBezTo>
                  <a:close/>
                  <a:moveTo>
                    <a:pt x="103" y="0"/>
                  </a:moveTo>
                  <a:cubicBezTo>
                    <a:pt x="70" y="0"/>
                    <a:pt x="70" y="0"/>
                    <a:pt x="70" y="0"/>
                  </a:cubicBezTo>
                  <a:cubicBezTo>
                    <a:pt x="70" y="72"/>
                    <a:pt x="70" y="72"/>
                    <a:pt x="70" y="72"/>
                  </a:cubicBezTo>
                  <a:cubicBezTo>
                    <a:pt x="95" y="37"/>
                    <a:pt x="95" y="37"/>
                    <a:pt x="95" y="37"/>
                  </a:cubicBezTo>
                  <a:cubicBezTo>
                    <a:pt x="95" y="37"/>
                    <a:pt x="95" y="37"/>
                    <a:pt x="95" y="37"/>
                  </a:cubicBezTo>
                  <a:cubicBezTo>
                    <a:pt x="103" y="47"/>
                    <a:pt x="103" y="47"/>
                    <a:pt x="103" y="47"/>
                  </a:cubicBezTo>
                  <a:lnTo>
                    <a:pt x="103" y="0"/>
                  </a:lnTo>
                  <a:close/>
                  <a:moveTo>
                    <a:pt x="44" y="112"/>
                  </a:moveTo>
                  <a:cubicBezTo>
                    <a:pt x="70" y="112"/>
                    <a:pt x="70" y="112"/>
                    <a:pt x="70" y="112"/>
                  </a:cubicBezTo>
                  <a:cubicBezTo>
                    <a:pt x="70" y="99"/>
                    <a:pt x="70" y="99"/>
                    <a:pt x="70" y="99"/>
                  </a:cubicBezTo>
                  <a:cubicBezTo>
                    <a:pt x="51" y="99"/>
                    <a:pt x="51" y="99"/>
                    <a:pt x="51" y="99"/>
                  </a:cubicBezTo>
                  <a:cubicBezTo>
                    <a:pt x="44" y="99"/>
                    <a:pt x="44" y="99"/>
                    <a:pt x="44" y="99"/>
                  </a:cubicBezTo>
                  <a:cubicBezTo>
                    <a:pt x="44" y="112"/>
                    <a:pt x="44" y="112"/>
                    <a:pt x="44" y="112"/>
                  </a:cubicBezTo>
                  <a:close/>
                  <a:moveTo>
                    <a:pt x="70" y="0"/>
                  </a:moveTo>
                  <a:cubicBezTo>
                    <a:pt x="44" y="0"/>
                    <a:pt x="44" y="0"/>
                    <a:pt x="44" y="0"/>
                  </a:cubicBezTo>
                  <a:cubicBezTo>
                    <a:pt x="44" y="19"/>
                    <a:pt x="44" y="19"/>
                    <a:pt x="44" y="19"/>
                  </a:cubicBezTo>
                  <a:cubicBezTo>
                    <a:pt x="46" y="21"/>
                    <a:pt x="47" y="24"/>
                    <a:pt x="47" y="27"/>
                  </a:cubicBezTo>
                  <a:cubicBezTo>
                    <a:pt x="47" y="30"/>
                    <a:pt x="46" y="32"/>
                    <a:pt x="44" y="35"/>
                  </a:cubicBezTo>
                  <a:cubicBezTo>
                    <a:pt x="44" y="56"/>
                    <a:pt x="44" y="56"/>
                    <a:pt x="44" y="56"/>
                  </a:cubicBezTo>
                  <a:cubicBezTo>
                    <a:pt x="44" y="56"/>
                    <a:pt x="44" y="56"/>
                    <a:pt x="44" y="56"/>
                  </a:cubicBezTo>
                  <a:cubicBezTo>
                    <a:pt x="63" y="82"/>
                    <a:pt x="63" y="82"/>
                    <a:pt x="63" y="82"/>
                  </a:cubicBezTo>
                  <a:cubicBezTo>
                    <a:pt x="70" y="92"/>
                    <a:pt x="70" y="92"/>
                    <a:pt x="70" y="92"/>
                  </a:cubicBezTo>
                  <a:cubicBezTo>
                    <a:pt x="70" y="85"/>
                    <a:pt x="70" y="85"/>
                    <a:pt x="70" y="85"/>
                  </a:cubicBezTo>
                  <a:cubicBezTo>
                    <a:pt x="66" y="78"/>
                    <a:pt x="66" y="78"/>
                    <a:pt x="66" y="78"/>
                  </a:cubicBezTo>
                  <a:cubicBezTo>
                    <a:pt x="70" y="72"/>
                    <a:pt x="70" y="72"/>
                    <a:pt x="70" y="72"/>
                  </a:cubicBezTo>
                  <a:lnTo>
                    <a:pt x="70" y="0"/>
                  </a:lnTo>
                  <a:close/>
                  <a:moveTo>
                    <a:pt x="0" y="112"/>
                  </a:moveTo>
                  <a:cubicBezTo>
                    <a:pt x="44" y="112"/>
                    <a:pt x="44" y="112"/>
                    <a:pt x="44" y="112"/>
                  </a:cubicBezTo>
                  <a:cubicBezTo>
                    <a:pt x="44" y="99"/>
                    <a:pt x="44" y="99"/>
                    <a:pt x="44" y="99"/>
                  </a:cubicBezTo>
                  <a:cubicBezTo>
                    <a:pt x="13" y="99"/>
                    <a:pt x="13" y="99"/>
                    <a:pt x="13" y="99"/>
                  </a:cubicBezTo>
                  <a:cubicBezTo>
                    <a:pt x="13" y="99"/>
                    <a:pt x="13" y="99"/>
                    <a:pt x="13" y="99"/>
                  </a:cubicBezTo>
                  <a:cubicBezTo>
                    <a:pt x="44" y="56"/>
                    <a:pt x="44" y="56"/>
                    <a:pt x="44" y="56"/>
                  </a:cubicBezTo>
                  <a:cubicBezTo>
                    <a:pt x="44" y="35"/>
                    <a:pt x="44" y="35"/>
                    <a:pt x="44" y="35"/>
                  </a:cubicBezTo>
                  <a:cubicBezTo>
                    <a:pt x="42" y="37"/>
                    <a:pt x="38" y="39"/>
                    <a:pt x="35" y="39"/>
                  </a:cubicBezTo>
                  <a:cubicBezTo>
                    <a:pt x="28" y="39"/>
                    <a:pt x="22" y="34"/>
                    <a:pt x="22" y="27"/>
                  </a:cubicBezTo>
                  <a:cubicBezTo>
                    <a:pt x="22" y="20"/>
                    <a:pt x="28" y="15"/>
                    <a:pt x="35" y="15"/>
                  </a:cubicBezTo>
                  <a:cubicBezTo>
                    <a:pt x="35" y="15"/>
                    <a:pt x="35" y="15"/>
                    <a:pt x="35" y="15"/>
                  </a:cubicBezTo>
                  <a:cubicBezTo>
                    <a:pt x="38" y="15"/>
                    <a:pt x="42" y="17"/>
                    <a:pt x="44" y="19"/>
                  </a:cubicBezTo>
                  <a:cubicBezTo>
                    <a:pt x="44" y="0"/>
                    <a:pt x="44" y="0"/>
                    <a:pt x="44" y="0"/>
                  </a:cubicBezTo>
                  <a:cubicBezTo>
                    <a:pt x="0" y="0"/>
                    <a:pt x="0" y="0"/>
                    <a:pt x="0" y="0"/>
                  </a:cubicBezTo>
                  <a:lnTo>
                    <a:pt x="0" y="112"/>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4" name="Freeform: Shape 116"/>
            <p:cNvSpPr>
              <a:spLocks/>
            </p:cNvSpPr>
            <p:nvPr/>
          </p:nvSpPr>
          <p:spPr bwMode="auto">
            <a:xfrm flipH="1">
              <a:off x="3354196" y="3591821"/>
              <a:ext cx="336446" cy="304319"/>
            </a:xfrm>
            <a:custGeom>
              <a:avLst/>
              <a:gdLst>
                <a:gd name="T0" fmla="*/ 80 w 156"/>
                <a:gd name="T1" fmla="*/ 147 h 150"/>
                <a:gd name="T2" fmla="*/ 107 w 156"/>
                <a:gd name="T3" fmla="*/ 145 h 150"/>
                <a:gd name="T4" fmla="*/ 133 w 156"/>
                <a:gd name="T5" fmla="*/ 104 h 150"/>
                <a:gd name="T6" fmla="*/ 156 w 156"/>
                <a:gd name="T7" fmla="*/ 0 h 150"/>
                <a:gd name="T8" fmla="*/ 80 w 156"/>
                <a:gd name="T9" fmla="*/ 17 h 150"/>
                <a:gd name="T10" fmla="*/ 80 w 156"/>
                <a:gd name="T11" fmla="*/ 32 h 150"/>
                <a:gd name="T12" fmla="*/ 136 w 156"/>
                <a:gd name="T13" fmla="*/ 20 h 150"/>
                <a:gd name="T14" fmla="*/ 119 w 156"/>
                <a:gd name="T15" fmla="*/ 97 h 150"/>
                <a:gd name="T16" fmla="*/ 105 w 156"/>
                <a:gd name="T17" fmla="*/ 127 h 150"/>
                <a:gd name="T18" fmla="*/ 80 w 156"/>
                <a:gd name="T19" fmla="*/ 130 h 150"/>
                <a:gd name="T20" fmla="*/ 80 w 156"/>
                <a:gd name="T21" fmla="*/ 147 h 150"/>
                <a:gd name="T22" fmla="*/ 80 w 156"/>
                <a:gd name="T23" fmla="*/ 111 h 150"/>
                <a:gd name="T24" fmla="*/ 80 w 156"/>
                <a:gd name="T25" fmla="*/ 96 h 150"/>
                <a:gd name="T26" fmla="*/ 107 w 156"/>
                <a:gd name="T27" fmla="*/ 96 h 150"/>
                <a:gd name="T28" fmla="*/ 103 w 156"/>
                <a:gd name="T29" fmla="*/ 109 h 150"/>
                <a:gd name="T30" fmla="*/ 96 w 156"/>
                <a:gd name="T31" fmla="*/ 111 h 150"/>
                <a:gd name="T32" fmla="*/ 80 w 156"/>
                <a:gd name="T33" fmla="*/ 111 h 150"/>
                <a:gd name="T34" fmla="*/ 80 w 156"/>
                <a:gd name="T35" fmla="*/ 86 h 150"/>
                <a:gd name="T36" fmla="*/ 80 w 156"/>
                <a:gd name="T37" fmla="*/ 45 h 150"/>
                <a:gd name="T38" fmla="*/ 88 w 156"/>
                <a:gd name="T39" fmla="*/ 43 h 150"/>
                <a:gd name="T40" fmla="*/ 88 w 156"/>
                <a:gd name="T41" fmla="*/ 58 h 150"/>
                <a:gd name="T42" fmla="*/ 105 w 156"/>
                <a:gd name="T43" fmla="*/ 41 h 150"/>
                <a:gd name="T44" fmla="*/ 121 w 156"/>
                <a:gd name="T45" fmla="*/ 35 h 150"/>
                <a:gd name="T46" fmla="*/ 115 w 156"/>
                <a:gd name="T47" fmla="*/ 51 h 150"/>
                <a:gd name="T48" fmla="*/ 98 w 156"/>
                <a:gd name="T49" fmla="*/ 68 h 150"/>
                <a:gd name="T50" fmla="*/ 113 w 156"/>
                <a:gd name="T51" fmla="*/ 68 h 150"/>
                <a:gd name="T52" fmla="*/ 109 w 156"/>
                <a:gd name="T53" fmla="*/ 83 h 150"/>
                <a:gd name="T54" fmla="*/ 96 w 156"/>
                <a:gd name="T55" fmla="*/ 84 h 150"/>
                <a:gd name="T56" fmla="*/ 82 w 156"/>
                <a:gd name="T57" fmla="*/ 84 h 150"/>
                <a:gd name="T58" fmla="*/ 80 w 156"/>
                <a:gd name="T59" fmla="*/ 86 h 150"/>
                <a:gd name="T60" fmla="*/ 19 w 156"/>
                <a:gd name="T61" fmla="*/ 137 h 150"/>
                <a:gd name="T62" fmla="*/ 24 w 156"/>
                <a:gd name="T63" fmla="*/ 142 h 150"/>
                <a:gd name="T64" fmla="*/ 50 w 156"/>
                <a:gd name="T65" fmla="*/ 116 h 150"/>
                <a:gd name="T66" fmla="*/ 80 w 156"/>
                <a:gd name="T67" fmla="*/ 147 h 150"/>
                <a:gd name="T68" fmla="*/ 80 w 156"/>
                <a:gd name="T69" fmla="*/ 130 h 150"/>
                <a:gd name="T70" fmla="*/ 67 w 156"/>
                <a:gd name="T71" fmla="*/ 111 h 150"/>
                <a:gd name="T72" fmla="*/ 80 w 156"/>
                <a:gd name="T73" fmla="*/ 111 h 150"/>
                <a:gd name="T74" fmla="*/ 80 w 156"/>
                <a:gd name="T75" fmla="*/ 96 h 150"/>
                <a:gd name="T76" fmla="*/ 70 w 156"/>
                <a:gd name="T77" fmla="*/ 96 h 150"/>
                <a:gd name="T78" fmla="*/ 80 w 156"/>
                <a:gd name="T79" fmla="*/ 86 h 150"/>
                <a:gd name="T80" fmla="*/ 80 w 156"/>
                <a:gd name="T81" fmla="*/ 45 h 150"/>
                <a:gd name="T82" fmla="*/ 73 w 156"/>
                <a:gd name="T83" fmla="*/ 47 h 150"/>
                <a:gd name="T84" fmla="*/ 72 w 156"/>
                <a:gd name="T85" fmla="*/ 61 h 150"/>
                <a:gd name="T86" fmla="*/ 72 w 156"/>
                <a:gd name="T87" fmla="*/ 74 h 150"/>
                <a:gd name="T88" fmla="*/ 60 w 156"/>
                <a:gd name="T89" fmla="*/ 86 h 150"/>
                <a:gd name="T90" fmla="*/ 60 w 156"/>
                <a:gd name="T91" fmla="*/ 49 h 150"/>
                <a:gd name="T92" fmla="*/ 47 w 156"/>
                <a:gd name="T93" fmla="*/ 53 h 150"/>
                <a:gd name="T94" fmla="*/ 45 w 156"/>
                <a:gd name="T95" fmla="*/ 60 h 150"/>
                <a:gd name="T96" fmla="*/ 45 w 156"/>
                <a:gd name="T97" fmla="*/ 89 h 150"/>
                <a:gd name="T98" fmla="*/ 29 w 156"/>
                <a:gd name="T99" fmla="*/ 51 h 150"/>
                <a:gd name="T100" fmla="*/ 29 w 156"/>
                <a:gd name="T101" fmla="*/ 51 h 150"/>
                <a:gd name="T102" fmla="*/ 59 w 156"/>
                <a:gd name="T103" fmla="*/ 38 h 150"/>
                <a:gd name="T104" fmla="*/ 80 w 156"/>
                <a:gd name="T105" fmla="*/ 32 h 150"/>
                <a:gd name="T106" fmla="*/ 80 w 156"/>
                <a:gd name="T107" fmla="*/ 17 h 150"/>
                <a:gd name="T108" fmla="*/ 52 w 156"/>
                <a:gd name="T109" fmla="*/ 24 h 150"/>
                <a:gd name="T110" fmla="*/ 11 w 156"/>
                <a:gd name="T111" fmla="*/ 49 h 150"/>
                <a:gd name="T112" fmla="*/ 40 w 156"/>
                <a:gd name="T113" fmla="*/ 106 h 150"/>
                <a:gd name="T114" fmla="*/ 14 w 156"/>
                <a:gd name="T115" fmla="*/ 132 h 150"/>
                <a:gd name="T116" fmla="*/ 19 w 156"/>
                <a:gd name="T117" fmla="*/ 13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150">
                  <a:moveTo>
                    <a:pt x="80" y="147"/>
                  </a:moveTo>
                  <a:cubicBezTo>
                    <a:pt x="88" y="150"/>
                    <a:pt x="98" y="149"/>
                    <a:pt x="107" y="145"/>
                  </a:cubicBezTo>
                  <a:cubicBezTo>
                    <a:pt x="124" y="137"/>
                    <a:pt x="128" y="121"/>
                    <a:pt x="133" y="104"/>
                  </a:cubicBezTo>
                  <a:cubicBezTo>
                    <a:pt x="141" y="70"/>
                    <a:pt x="149" y="35"/>
                    <a:pt x="156" y="0"/>
                  </a:cubicBezTo>
                  <a:cubicBezTo>
                    <a:pt x="130" y="5"/>
                    <a:pt x="105" y="11"/>
                    <a:pt x="80" y="17"/>
                  </a:cubicBezTo>
                  <a:cubicBezTo>
                    <a:pt x="80" y="32"/>
                    <a:pt x="80" y="32"/>
                    <a:pt x="80" y="32"/>
                  </a:cubicBezTo>
                  <a:cubicBezTo>
                    <a:pt x="99" y="27"/>
                    <a:pt x="118" y="23"/>
                    <a:pt x="136" y="20"/>
                  </a:cubicBezTo>
                  <a:cubicBezTo>
                    <a:pt x="132" y="46"/>
                    <a:pt x="125" y="72"/>
                    <a:pt x="119" y="97"/>
                  </a:cubicBezTo>
                  <a:cubicBezTo>
                    <a:pt x="116" y="108"/>
                    <a:pt x="114" y="120"/>
                    <a:pt x="105" y="127"/>
                  </a:cubicBezTo>
                  <a:cubicBezTo>
                    <a:pt x="97" y="133"/>
                    <a:pt x="88" y="134"/>
                    <a:pt x="80" y="130"/>
                  </a:cubicBezTo>
                  <a:cubicBezTo>
                    <a:pt x="80" y="147"/>
                    <a:pt x="80" y="147"/>
                    <a:pt x="80" y="147"/>
                  </a:cubicBezTo>
                  <a:close/>
                  <a:moveTo>
                    <a:pt x="80" y="111"/>
                  </a:moveTo>
                  <a:cubicBezTo>
                    <a:pt x="80" y="96"/>
                    <a:pt x="80" y="96"/>
                    <a:pt x="80" y="96"/>
                  </a:cubicBezTo>
                  <a:cubicBezTo>
                    <a:pt x="107" y="96"/>
                    <a:pt x="107" y="96"/>
                    <a:pt x="107" y="96"/>
                  </a:cubicBezTo>
                  <a:cubicBezTo>
                    <a:pt x="106" y="100"/>
                    <a:pt x="104" y="105"/>
                    <a:pt x="103" y="109"/>
                  </a:cubicBezTo>
                  <a:cubicBezTo>
                    <a:pt x="102" y="112"/>
                    <a:pt x="99" y="111"/>
                    <a:pt x="96" y="111"/>
                  </a:cubicBezTo>
                  <a:cubicBezTo>
                    <a:pt x="80" y="111"/>
                    <a:pt x="80" y="111"/>
                    <a:pt x="80" y="111"/>
                  </a:cubicBezTo>
                  <a:close/>
                  <a:moveTo>
                    <a:pt x="80" y="86"/>
                  </a:moveTo>
                  <a:cubicBezTo>
                    <a:pt x="80" y="45"/>
                    <a:pt x="80" y="45"/>
                    <a:pt x="80" y="45"/>
                  </a:cubicBezTo>
                  <a:cubicBezTo>
                    <a:pt x="88" y="43"/>
                    <a:pt x="88" y="43"/>
                    <a:pt x="88" y="43"/>
                  </a:cubicBezTo>
                  <a:cubicBezTo>
                    <a:pt x="88" y="58"/>
                    <a:pt x="88" y="58"/>
                    <a:pt x="88" y="58"/>
                  </a:cubicBezTo>
                  <a:cubicBezTo>
                    <a:pt x="94" y="52"/>
                    <a:pt x="100" y="46"/>
                    <a:pt x="105" y="41"/>
                  </a:cubicBezTo>
                  <a:cubicBezTo>
                    <a:pt x="110" y="36"/>
                    <a:pt x="115" y="36"/>
                    <a:pt x="121" y="35"/>
                  </a:cubicBezTo>
                  <a:cubicBezTo>
                    <a:pt x="120" y="41"/>
                    <a:pt x="120" y="47"/>
                    <a:pt x="115" y="51"/>
                  </a:cubicBezTo>
                  <a:cubicBezTo>
                    <a:pt x="110" y="57"/>
                    <a:pt x="104" y="62"/>
                    <a:pt x="98" y="68"/>
                  </a:cubicBezTo>
                  <a:cubicBezTo>
                    <a:pt x="113" y="68"/>
                    <a:pt x="113" y="68"/>
                    <a:pt x="113" y="68"/>
                  </a:cubicBezTo>
                  <a:cubicBezTo>
                    <a:pt x="112" y="73"/>
                    <a:pt x="111" y="78"/>
                    <a:pt x="109" y="83"/>
                  </a:cubicBezTo>
                  <a:cubicBezTo>
                    <a:pt x="108" y="85"/>
                    <a:pt x="98" y="84"/>
                    <a:pt x="96" y="84"/>
                  </a:cubicBezTo>
                  <a:cubicBezTo>
                    <a:pt x="93" y="84"/>
                    <a:pt x="84" y="83"/>
                    <a:pt x="82" y="84"/>
                  </a:cubicBezTo>
                  <a:lnTo>
                    <a:pt x="80" y="86"/>
                  </a:lnTo>
                  <a:close/>
                  <a:moveTo>
                    <a:pt x="19" y="137"/>
                  </a:moveTo>
                  <a:cubicBezTo>
                    <a:pt x="24" y="142"/>
                    <a:pt x="24" y="142"/>
                    <a:pt x="24" y="142"/>
                  </a:cubicBezTo>
                  <a:cubicBezTo>
                    <a:pt x="50" y="116"/>
                    <a:pt x="50" y="116"/>
                    <a:pt x="50" y="116"/>
                  </a:cubicBezTo>
                  <a:cubicBezTo>
                    <a:pt x="54" y="131"/>
                    <a:pt x="66" y="143"/>
                    <a:pt x="80" y="147"/>
                  </a:cubicBezTo>
                  <a:cubicBezTo>
                    <a:pt x="80" y="130"/>
                    <a:pt x="80" y="130"/>
                    <a:pt x="80" y="130"/>
                  </a:cubicBezTo>
                  <a:cubicBezTo>
                    <a:pt x="73" y="127"/>
                    <a:pt x="67" y="120"/>
                    <a:pt x="67" y="111"/>
                  </a:cubicBezTo>
                  <a:cubicBezTo>
                    <a:pt x="80" y="111"/>
                    <a:pt x="80" y="111"/>
                    <a:pt x="80" y="111"/>
                  </a:cubicBezTo>
                  <a:cubicBezTo>
                    <a:pt x="80" y="96"/>
                    <a:pt x="80" y="96"/>
                    <a:pt x="80" y="96"/>
                  </a:cubicBezTo>
                  <a:cubicBezTo>
                    <a:pt x="70" y="96"/>
                    <a:pt x="70" y="96"/>
                    <a:pt x="70" y="96"/>
                  </a:cubicBezTo>
                  <a:cubicBezTo>
                    <a:pt x="80" y="86"/>
                    <a:pt x="80" y="86"/>
                    <a:pt x="80" y="86"/>
                  </a:cubicBezTo>
                  <a:cubicBezTo>
                    <a:pt x="80" y="45"/>
                    <a:pt x="80" y="45"/>
                    <a:pt x="80" y="45"/>
                  </a:cubicBezTo>
                  <a:cubicBezTo>
                    <a:pt x="73" y="47"/>
                    <a:pt x="73" y="47"/>
                    <a:pt x="73" y="47"/>
                  </a:cubicBezTo>
                  <a:cubicBezTo>
                    <a:pt x="71" y="48"/>
                    <a:pt x="72" y="59"/>
                    <a:pt x="72" y="61"/>
                  </a:cubicBezTo>
                  <a:cubicBezTo>
                    <a:pt x="72" y="63"/>
                    <a:pt x="74" y="72"/>
                    <a:pt x="72" y="74"/>
                  </a:cubicBezTo>
                  <a:cubicBezTo>
                    <a:pt x="68" y="78"/>
                    <a:pt x="64" y="82"/>
                    <a:pt x="60" y="86"/>
                  </a:cubicBezTo>
                  <a:cubicBezTo>
                    <a:pt x="60" y="49"/>
                    <a:pt x="60" y="49"/>
                    <a:pt x="60" y="49"/>
                  </a:cubicBezTo>
                  <a:cubicBezTo>
                    <a:pt x="56" y="50"/>
                    <a:pt x="51" y="52"/>
                    <a:pt x="47" y="53"/>
                  </a:cubicBezTo>
                  <a:cubicBezTo>
                    <a:pt x="44" y="54"/>
                    <a:pt x="45" y="57"/>
                    <a:pt x="45" y="60"/>
                  </a:cubicBezTo>
                  <a:cubicBezTo>
                    <a:pt x="45" y="70"/>
                    <a:pt x="45" y="80"/>
                    <a:pt x="45" y="89"/>
                  </a:cubicBezTo>
                  <a:cubicBezTo>
                    <a:pt x="26" y="88"/>
                    <a:pt x="17" y="66"/>
                    <a:pt x="29" y="51"/>
                  </a:cubicBezTo>
                  <a:cubicBezTo>
                    <a:pt x="29" y="51"/>
                    <a:pt x="29" y="51"/>
                    <a:pt x="29" y="51"/>
                  </a:cubicBezTo>
                  <a:cubicBezTo>
                    <a:pt x="36" y="42"/>
                    <a:pt x="48" y="40"/>
                    <a:pt x="59" y="38"/>
                  </a:cubicBezTo>
                  <a:cubicBezTo>
                    <a:pt x="66" y="36"/>
                    <a:pt x="73" y="34"/>
                    <a:pt x="80" y="32"/>
                  </a:cubicBezTo>
                  <a:cubicBezTo>
                    <a:pt x="80" y="17"/>
                    <a:pt x="80" y="17"/>
                    <a:pt x="80" y="17"/>
                  </a:cubicBezTo>
                  <a:cubicBezTo>
                    <a:pt x="71" y="19"/>
                    <a:pt x="62" y="21"/>
                    <a:pt x="52" y="24"/>
                  </a:cubicBezTo>
                  <a:cubicBezTo>
                    <a:pt x="36" y="28"/>
                    <a:pt x="19" y="32"/>
                    <a:pt x="11" y="49"/>
                  </a:cubicBezTo>
                  <a:cubicBezTo>
                    <a:pt x="0" y="73"/>
                    <a:pt x="16" y="100"/>
                    <a:pt x="40" y="106"/>
                  </a:cubicBezTo>
                  <a:cubicBezTo>
                    <a:pt x="14" y="132"/>
                    <a:pt x="14" y="132"/>
                    <a:pt x="14" y="132"/>
                  </a:cubicBezTo>
                  <a:lnTo>
                    <a:pt x="19" y="13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5" name="Freeform: Shape 117"/>
            <p:cNvSpPr>
              <a:spLocks/>
            </p:cNvSpPr>
            <p:nvPr/>
          </p:nvSpPr>
          <p:spPr bwMode="auto">
            <a:xfrm flipH="1">
              <a:off x="2184383" y="4768693"/>
              <a:ext cx="34648" cy="104019"/>
            </a:xfrm>
            <a:custGeom>
              <a:avLst/>
              <a:gdLst>
                <a:gd name="T0" fmla="*/ 16 w 16"/>
                <a:gd name="T1" fmla="*/ 51 h 51"/>
                <a:gd name="T2" fmla="*/ 16 w 16"/>
                <a:gd name="T3" fmla="*/ 0 h 51"/>
                <a:gd name="T4" fmla="*/ 8 w 16"/>
                <a:gd name="T5" fmla="*/ 0 h 51"/>
                <a:gd name="T6" fmla="*/ 0 w 16"/>
                <a:gd name="T7" fmla="*/ 0 h 51"/>
                <a:gd name="T8" fmla="*/ 0 w 16"/>
                <a:gd name="T9" fmla="*/ 51 h 51"/>
                <a:gd name="T10" fmla="*/ 8 w 16"/>
                <a:gd name="T11" fmla="*/ 51 h 51"/>
                <a:gd name="T12" fmla="*/ 16 w 1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16" y="51"/>
                  </a:moveTo>
                  <a:cubicBezTo>
                    <a:pt x="16" y="0"/>
                    <a:pt x="16" y="0"/>
                    <a:pt x="16" y="0"/>
                  </a:cubicBezTo>
                  <a:cubicBezTo>
                    <a:pt x="13" y="0"/>
                    <a:pt x="11" y="0"/>
                    <a:pt x="8" y="0"/>
                  </a:cubicBezTo>
                  <a:cubicBezTo>
                    <a:pt x="5" y="0"/>
                    <a:pt x="3" y="0"/>
                    <a:pt x="0" y="0"/>
                  </a:cubicBezTo>
                  <a:cubicBezTo>
                    <a:pt x="0" y="51"/>
                    <a:pt x="0" y="51"/>
                    <a:pt x="0" y="51"/>
                  </a:cubicBezTo>
                  <a:cubicBezTo>
                    <a:pt x="3" y="51"/>
                    <a:pt x="5" y="51"/>
                    <a:pt x="8" y="51"/>
                  </a:cubicBezTo>
                  <a:cubicBezTo>
                    <a:pt x="11" y="51"/>
                    <a:pt x="13" y="51"/>
                    <a:pt x="16" y="51"/>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6" name="Freeform: Shape 118"/>
            <p:cNvSpPr>
              <a:spLocks/>
            </p:cNvSpPr>
            <p:nvPr/>
          </p:nvSpPr>
          <p:spPr bwMode="auto">
            <a:xfrm flipH="1">
              <a:off x="2042146" y="4534866"/>
              <a:ext cx="319123" cy="223511"/>
            </a:xfrm>
            <a:custGeom>
              <a:avLst/>
              <a:gdLst>
                <a:gd name="T0" fmla="*/ 148 w 148"/>
                <a:gd name="T1" fmla="*/ 36 h 110"/>
                <a:gd name="T2" fmla="*/ 138 w 148"/>
                <a:gd name="T3" fmla="*/ 0 h 110"/>
                <a:gd name="T4" fmla="*/ 106 w 148"/>
                <a:gd name="T5" fmla="*/ 18 h 110"/>
                <a:gd name="T6" fmla="*/ 74 w 148"/>
                <a:gd name="T7" fmla="*/ 0 h 110"/>
                <a:gd name="T8" fmla="*/ 42 w 148"/>
                <a:gd name="T9" fmla="*/ 18 h 110"/>
                <a:gd name="T10" fmla="*/ 10 w 148"/>
                <a:gd name="T11" fmla="*/ 0 h 110"/>
                <a:gd name="T12" fmla="*/ 0 w 148"/>
                <a:gd name="T13" fmla="*/ 36 h 110"/>
                <a:gd name="T14" fmla="*/ 66 w 148"/>
                <a:gd name="T15" fmla="*/ 110 h 110"/>
                <a:gd name="T16" fmla="*/ 74 w 148"/>
                <a:gd name="T17" fmla="*/ 110 h 110"/>
                <a:gd name="T18" fmla="*/ 82 w 148"/>
                <a:gd name="T19" fmla="*/ 110 h 110"/>
                <a:gd name="T20" fmla="*/ 148 w 148"/>
                <a:gd name="T21" fmla="*/ 3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8" h="110">
                  <a:moveTo>
                    <a:pt x="148" y="36"/>
                  </a:moveTo>
                  <a:cubicBezTo>
                    <a:pt x="148" y="23"/>
                    <a:pt x="144" y="11"/>
                    <a:pt x="138" y="0"/>
                  </a:cubicBezTo>
                  <a:cubicBezTo>
                    <a:pt x="106" y="18"/>
                    <a:pt x="106" y="18"/>
                    <a:pt x="106" y="18"/>
                  </a:cubicBezTo>
                  <a:cubicBezTo>
                    <a:pt x="74" y="0"/>
                    <a:pt x="74" y="0"/>
                    <a:pt x="74" y="0"/>
                  </a:cubicBezTo>
                  <a:cubicBezTo>
                    <a:pt x="42" y="18"/>
                    <a:pt x="42" y="18"/>
                    <a:pt x="42" y="18"/>
                  </a:cubicBezTo>
                  <a:cubicBezTo>
                    <a:pt x="10" y="0"/>
                    <a:pt x="10" y="0"/>
                    <a:pt x="10" y="0"/>
                  </a:cubicBezTo>
                  <a:cubicBezTo>
                    <a:pt x="4" y="11"/>
                    <a:pt x="0" y="23"/>
                    <a:pt x="0" y="36"/>
                  </a:cubicBezTo>
                  <a:cubicBezTo>
                    <a:pt x="0" y="74"/>
                    <a:pt x="29" y="106"/>
                    <a:pt x="66" y="110"/>
                  </a:cubicBezTo>
                  <a:cubicBezTo>
                    <a:pt x="69" y="110"/>
                    <a:pt x="71" y="110"/>
                    <a:pt x="74" y="110"/>
                  </a:cubicBezTo>
                  <a:cubicBezTo>
                    <a:pt x="77" y="110"/>
                    <a:pt x="79" y="110"/>
                    <a:pt x="82" y="110"/>
                  </a:cubicBezTo>
                  <a:cubicBezTo>
                    <a:pt x="119" y="106"/>
                    <a:pt x="148" y="74"/>
                    <a:pt x="148" y="36"/>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7" name="Freeform: Shape 119"/>
            <p:cNvSpPr>
              <a:spLocks/>
            </p:cNvSpPr>
            <p:nvPr/>
          </p:nvSpPr>
          <p:spPr bwMode="auto">
            <a:xfrm flipH="1">
              <a:off x="2228149" y="4772991"/>
              <a:ext cx="66560" cy="62755"/>
            </a:xfrm>
            <a:custGeom>
              <a:avLst/>
              <a:gdLst>
                <a:gd name="T0" fmla="*/ 30 w 31"/>
                <a:gd name="T1" fmla="*/ 29 h 31"/>
                <a:gd name="T2" fmla="*/ 23 w 31"/>
                <a:gd name="T3" fmla="*/ 8 h 31"/>
                <a:gd name="T4" fmla="*/ 2 w 31"/>
                <a:gd name="T5" fmla="*/ 1 h 31"/>
                <a:gd name="T6" fmla="*/ 8 w 31"/>
                <a:gd name="T7" fmla="*/ 23 h 31"/>
                <a:gd name="T8" fmla="*/ 30 w 31"/>
                <a:gd name="T9" fmla="*/ 29 h 31"/>
              </a:gdLst>
              <a:ahLst/>
              <a:cxnLst>
                <a:cxn ang="0">
                  <a:pos x="T0" y="T1"/>
                </a:cxn>
                <a:cxn ang="0">
                  <a:pos x="T2" y="T3"/>
                </a:cxn>
                <a:cxn ang="0">
                  <a:pos x="T4" y="T5"/>
                </a:cxn>
                <a:cxn ang="0">
                  <a:pos x="T6" y="T7"/>
                </a:cxn>
                <a:cxn ang="0">
                  <a:pos x="T8" y="T9"/>
                </a:cxn>
              </a:cxnLst>
              <a:rect l="0" t="0" r="r" b="b"/>
              <a:pathLst>
                <a:path w="31" h="31">
                  <a:moveTo>
                    <a:pt x="30" y="29"/>
                  </a:moveTo>
                  <a:cubicBezTo>
                    <a:pt x="31" y="22"/>
                    <a:pt x="29" y="14"/>
                    <a:pt x="23" y="8"/>
                  </a:cubicBezTo>
                  <a:cubicBezTo>
                    <a:pt x="17" y="2"/>
                    <a:pt x="9" y="0"/>
                    <a:pt x="2" y="1"/>
                  </a:cubicBezTo>
                  <a:cubicBezTo>
                    <a:pt x="0" y="9"/>
                    <a:pt x="3" y="17"/>
                    <a:pt x="8" y="23"/>
                  </a:cubicBezTo>
                  <a:cubicBezTo>
                    <a:pt x="14" y="28"/>
                    <a:pt x="22" y="31"/>
                    <a:pt x="30" y="29"/>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8" name="Freeform: Shape 120"/>
            <p:cNvSpPr>
              <a:spLocks/>
            </p:cNvSpPr>
            <p:nvPr/>
          </p:nvSpPr>
          <p:spPr bwMode="auto">
            <a:xfrm flipH="1">
              <a:off x="2109618" y="4772991"/>
              <a:ext cx="66560" cy="62755"/>
            </a:xfrm>
            <a:custGeom>
              <a:avLst/>
              <a:gdLst>
                <a:gd name="T0" fmla="*/ 23 w 31"/>
                <a:gd name="T1" fmla="*/ 23 h 31"/>
                <a:gd name="T2" fmla="*/ 29 w 31"/>
                <a:gd name="T3" fmla="*/ 1 h 31"/>
                <a:gd name="T4" fmla="*/ 8 w 31"/>
                <a:gd name="T5" fmla="*/ 8 h 31"/>
                <a:gd name="T6" fmla="*/ 1 w 31"/>
                <a:gd name="T7" fmla="*/ 29 h 31"/>
                <a:gd name="T8" fmla="*/ 23 w 31"/>
                <a:gd name="T9" fmla="*/ 23 h 31"/>
              </a:gdLst>
              <a:ahLst/>
              <a:cxnLst>
                <a:cxn ang="0">
                  <a:pos x="T0" y="T1"/>
                </a:cxn>
                <a:cxn ang="0">
                  <a:pos x="T2" y="T3"/>
                </a:cxn>
                <a:cxn ang="0">
                  <a:pos x="T4" y="T5"/>
                </a:cxn>
                <a:cxn ang="0">
                  <a:pos x="T6" y="T7"/>
                </a:cxn>
                <a:cxn ang="0">
                  <a:pos x="T8" y="T9"/>
                </a:cxn>
              </a:cxnLst>
              <a:rect l="0" t="0" r="r" b="b"/>
              <a:pathLst>
                <a:path w="31" h="31">
                  <a:moveTo>
                    <a:pt x="23" y="23"/>
                  </a:moveTo>
                  <a:cubicBezTo>
                    <a:pt x="29" y="17"/>
                    <a:pt x="31" y="9"/>
                    <a:pt x="29" y="1"/>
                  </a:cubicBezTo>
                  <a:cubicBezTo>
                    <a:pt x="22" y="0"/>
                    <a:pt x="14" y="2"/>
                    <a:pt x="8" y="8"/>
                  </a:cubicBezTo>
                  <a:cubicBezTo>
                    <a:pt x="2" y="14"/>
                    <a:pt x="0" y="22"/>
                    <a:pt x="1" y="29"/>
                  </a:cubicBezTo>
                  <a:cubicBezTo>
                    <a:pt x="9" y="31"/>
                    <a:pt x="17" y="28"/>
                    <a:pt x="23" y="23"/>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29" name="Freeform: Shape 121"/>
            <p:cNvSpPr>
              <a:spLocks/>
            </p:cNvSpPr>
            <p:nvPr/>
          </p:nvSpPr>
          <p:spPr bwMode="auto">
            <a:xfrm flipH="1">
              <a:off x="2109618" y="4882168"/>
              <a:ext cx="185091" cy="51579"/>
            </a:xfrm>
            <a:custGeom>
              <a:avLst/>
              <a:gdLst>
                <a:gd name="T0" fmla="*/ 51 w 86"/>
                <a:gd name="T1" fmla="*/ 0 h 25"/>
                <a:gd name="T2" fmla="*/ 43 w 86"/>
                <a:gd name="T3" fmla="*/ 0 h 25"/>
                <a:gd name="T4" fmla="*/ 35 w 86"/>
                <a:gd name="T5" fmla="*/ 0 h 25"/>
                <a:gd name="T6" fmla="*/ 0 w 86"/>
                <a:gd name="T7" fmla="*/ 25 h 25"/>
                <a:gd name="T8" fmla="*/ 86 w 86"/>
                <a:gd name="T9" fmla="*/ 25 h 25"/>
                <a:gd name="T10" fmla="*/ 51 w 86"/>
                <a:gd name="T11" fmla="*/ 0 h 25"/>
              </a:gdLst>
              <a:ahLst/>
              <a:cxnLst>
                <a:cxn ang="0">
                  <a:pos x="T0" y="T1"/>
                </a:cxn>
                <a:cxn ang="0">
                  <a:pos x="T2" y="T3"/>
                </a:cxn>
                <a:cxn ang="0">
                  <a:pos x="T4" y="T5"/>
                </a:cxn>
                <a:cxn ang="0">
                  <a:pos x="T6" y="T7"/>
                </a:cxn>
                <a:cxn ang="0">
                  <a:pos x="T8" y="T9"/>
                </a:cxn>
                <a:cxn ang="0">
                  <a:pos x="T10" y="T11"/>
                </a:cxn>
              </a:cxnLst>
              <a:rect l="0" t="0" r="r" b="b"/>
              <a:pathLst>
                <a:path w="86" h="25">
                  <a:moveTo>
                    <a:pt x="51" y="0"/>
                  </a:moveTo>
                  <a:cubicBezTo>
                    <a:pt x="48" y="0"/>
                    <a:pt x="46" y="0"/>
                    <a:pt x="43" y="0"/>
                  </a:cubicBezTo>
                  <a:cubicBezTo>
                    <a:pt x="40" y="0"/>
                    <a:pt x="38" y="0"/>
                    <a:pt x="35" y="0"/>
                  </a:cubicBezTo>
                  <a:cubicBezTo>
                    <a:pt x="15" y="2"/>
                    <a:pt x="0" y="13"/>
                    <a:pt x="0" y="25"/>
                  </a:cubicBezTo>
                  <a:cubicBezTo>
                    <a:pt x="86" y="25"/>
                    <a:pt x="86" y="25"/>
                    <a:pt x="86" y="25"/>
                  </a:cubicBezTo>
                  <a:cubicBezTo>
                    <a:pt x="86" y="13"/>
                    <a:pt x="71" y="2"/>
                    <a:pt x="51"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0" name="Freeform: Shape 122"/>
            <p:cNvSpPr>
              <a:spLocks/>
            </p:cNvSpPr>
            <p:nvPr/>
          </p:nvSpPr>
          <p:spPr bwMode="auto">
            <a:xfrm flipH="1">
              <a:off x="3604023" y="2987481"/>
              <a:ext cx="186003" cy="132387"/>
            </a:xfrm>
            <a:custGeom>
              <a:avLst/>
              <a:gdLst>
                <a:gd name="T0" fmla="*/ 43 w 86"/>
                <a:gd name="T1" fmla="*/ 0 h 65"/>
                <a:gd name="T2" fmla="*/ 0 w 86"/>
                <a:gd name="T3" fmla="*/ 44 h 65"/>
                <a:gd name="T4" fmla="*/ 5 w 86"/>
                <a:gd name="T5" fmla="*/ 64 h 65"/>
                <a:gd name="T6" fmla="*/ 5 w 86"/>
                <a:gd name="T7" fmla="*/ 53 h 65"/>
                <a:gd name="T8" fmla="*/ 7 w 86"/>
                <a:gd name="T9" fmla="*/ 47 h 65"/>
                <a:gd name="T10" fmla="*/ 7 w 86"/>
                <a:gd name="T11" fmla="*/ 44 h 65"/>
                <a:gd name="T12" fmla="*/ 43 w 86"/>
                <a:gd name="T13" fmla="*/ 7 h 65"/>
                <a:gd name="T14" fmla="*/ 79 w 86"/>
                <a:gd name="T15" fmla="*/ 44 h 65"/>
                <a:gd name="T16" fmla="*/ 79 w 86"/>
                <a:gd name="T17" fmla="*/ 47 h 65"/>
                <a:gd name="T18" fmla="*/ 80 w 86"/>
                <a:gd name="T19" fmla="*/ 53 h 65"/>
                <a:gd name="T20" fmla="*/ 80 w 86"/>
                <a:gd name="T21" fmla="*/ 65 h 65"/>
                <a:gd name="T22" fmla="*/ 86 w 86"/>
                <a:gd name="T23" fmla="*/ 44 h 65"/>
                <a:gd name="T24" fmla="*/ 43 w 86"/>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65">
                  <a:moveTo>
                    <a:pt x="43" y="0"/>
                  </a:moveTo>
                  <a:cubicBezTo>
                    <a:pt x="19" y="0"/>
                    <a:pt x="0" y="20"/>
                    <a:pt x="0" y="44"/>
                  </a:cubicBezTo>
                  <a:cubicBezTo>
                    <a:pt x="0" y="51"/>
                    <a:pt x="1" y="58"/>
                    <a:pt x="5" y="64"/>
                  </a:cubicBezTo>
                  <a:cubicBezTo>
                    <a:pt x="5" y="53"/>
                    <a:pt x="5" y="53"/>
                    <a:pt x="5" y="53"/>
                  </a:cubicBezTo>
                  <a:cubicBezTo>
                    <a:pt x="5" y="51"/>
                    <a:pt x="6" y="49"/>
                    <a:pt x="7" y="47"/>
                  </a:cubicBezTo>
                  <a:cubicBezTo>
                    <a:pt x="7" y="46"/>
                    <a:pt x="7" y="45"/>
                    <a:pt x="7" y="44"/>
                  </a:cubicBezTo>
                  <a:cubicBezTo>
                    <a:pt x="7" y="24"/>
                    <a:pt x="23" y="7"/>
                    <a:pt x="43" y="7"/>
                  </a:cubicBezTo>
                  <a:cubicBezTo>
                    <a:pt x="63" y="7"/>
                    <a:pt x="79" y="24"/>
                    <a:pt x="79" y="44"/>
                  </a:cubicBezTo>
                  <a:cubicBezTo>
                    <a:pt x="79" y="45"/>
                    <a:pt x="79" y="46"/>
                    <a:pt x="79" y="47"/>
                  </a:cubicBezTo>
                  <a:cubicBezTo>
                    <a:pt x="80" y="49"/>
                    <a:pt x="80" y="51"/>
                    <a:pt x="80" y="53"/>
                  </a:cubicBezTo>
                  <a:cubicBezTo>
                    <a:pt x="80" y="65"/>
                    <a:pt x="80" y="65"/>
                    <a:pt x="80" y="65"/>
                  </a:cubicBezTo>
                  <a:cubicBezTo>
                    <a:pt x="84" y="58"/>
                    <a:pt x="86" y="51"/>
                    <a:pt x="86" y="44"/>
                  </a:cubicBezTo>
                  <a:cubicBezTo>
                    <a:pt x="86" y="20"/>
                    <a:pt x="67" y="0"/>
                    <a:pt x="4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1" name="Freeform: Shape 123"/>
            <p:cNvSpPr>
              <a:spLocks/>
            </p:cNvSpPr>
            <p:nvPr/>
          </p:nvSpPr>
          <p:spPr bwMode="auto">
            <a:xfrm flipH="1">
              <a:off x="3733496" y="3076885"/>
              <a:ext cx="41030" cy="69633"/>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8"/>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2" y="3"/>
                    <a:pt x="0" y="7"/>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2" name="Freeform: Shape 124"/>
            <p:cNvSpPr>
              <a:spLocks/>
            </p:cNvSpPr>
            <p:nvPr/>
          </p:nvSpPr>
          <p:spPr bwMode="auto">
            <a:xfrm flipH="1">
              <a:off x="3621347" y="3076885"/>
              <a:ext cx="41030" cy="69633"/>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3" name="Freeform: Shape 420"/>
            <p:cNvSpPr>
              <a:spLocks/>
            </p:cNvSpPr>
            <p:nvPr/>
          </p:nvSpPr>
          <p:spPr bwMode="auto">
            <a:xfrm flipH="1">
              <a:off x="2593489" y="1916347"/>
              <a:ext cx="295416" cy="276810"/>
            </a:xfrm>
            <a:custGeom>
              <a:avLst/>
              <a:gdLst>
                <a:gd name="T0" fmla="*/ 137 w 137"/>
                <a:gd name="T1" fmla="*/ 68 h 136"/>
                <a:gd name="T2" fmla="*/ 122 w 137"/>
                <a:gd name="T3" fmla="*/ 64 h 136"/>
                <a:gd name="T4" fmla="*/ 131 w 137"/>
                <a:gd name="T5" fmla="*/ 64 h 136"/>
                <a:gd name="T6" fmla="*/ 122 w 137"/>
                <a:gd name="T7" fmla="*/ 72 h 136"/>
                <a:gd name="T8" fmla="*/ 106 w 137"/>
                <a:gd name="T9" fmla="*/ 125 h 136"/>
                <a:gd name="T10" fmla="*/ 122 w 137"/>
                <a:gd name="T11" fmla="*/ 72 h 136"/>
                <a:gd name="T12" fmla="*/ 113 w 137"/>
                <a:gd name="T13" fmla="*/ 64 h 136"/>
                <a:gd name="T14" fmla="*/ 122 w 137"/>
                <a:gd name="T15" fmla="*/ 25 h 136"/>
                <a:gd name="T16" fmla="*/ 106 w 137"/>
                <a:gd name="T17" fmla="*/ 25 h 136"/>
                <a:gd name="T18" fmla="*/ 110 w 137"/>
                <a:gd name="T19" fmla="*/ 21 h 136"/>
                <a:gd name="T20" fmla="*/ 106 w 137"/>
                <a:gd name="T21" fmla="*/ 36 h 136"/>
                <a:gd name="T22" fmla="*/ 115 w 137"/>
                <a:gd name="T23" fmla="*/ 109 h 136"/>
                <a:gd name="T24" fmla="*/ 106 w 137"/>
                <a:gd name="T25" fmla="*/ 111 h 136"/>
                <a:gd name="T26" fmla="*/ 68 w 137"/>
                <a:gd name="T27" fmla="*/ 136 h 136"/>
                <a:gd name="T28" fmla="*/ 106 w 137"/>
                <a:gd name="T29" fmla="*/ 111 h 136"/>
                <a:gd name="T30" fmla="*/ 102 w 137"/>
                <a:gd name="T31" fmla="*/ 97 h 136"/>
                <a:gd name="T32" fmla="*/ 106 w 137"/>
                <a:gd name="T33" fmla="*/ 100 h 136"/>
                <a:gd name="T34" fmla="*/ 102 w 137"/>
                <a:gd name="T35" fmla="*/ 39 h 136"/>
                <a:gd name="T36" fmla="*/ 106 w 137"/>
                <a:gd name="T37" fmla="*/ 25 h 136"/>
                <a:gd name="T38" fmla="*/ 68 w 137"/>
                <a:gd name="T39" fmla="*/ 0 h 136"/>
                <a:gd name="T40" fmla="*/ 68 w 137"/>
                <a:gd name="T41" fmla="*/ 5 h 136"/>
                <a:gd name="T42" fmla="*/ 72 w 137"/>
                <a:gd name="T43" fmla="*/ 24 h 136"/>
                <a:gd name="T44" fmla="*/ 68 w 137"/>
                <a:gd name="T45" fmla="*/ 63 h 136"/>
                <a:gd name="T46" fmla="*/ 90 w 137"/>
                <a:gd name="T47" fmla="*/ 42 h 136"/>
                <a:gd name="T48" fmla="*/ 69 w 137"/>
                <a:gd name="T49" fmla="*/ 74 h 136"/>
                <a:gd name="T50" fmla="*/ 68 w 137"/>
                <a:gd name="T51" fmla="*/ 112 h 136"/>
                <a:gd name="T52" fmla="*/ 72 w 137"/>
                <a:gd name="T53" fmla="*/ 131 h 136"/>
                <a:gd name="T54" fmla="*/ 68 w 137"/>
                <a:gd name="T55" fmla="*/ 131 h 136"/>
                <a:gd name="T56" fmla="*/ 68 w 137"/>
                <a:gd name="T57" fmla="*/ 0 h 136"/>
                <a:gd name="T58" fmla="*/ 30 w 137"/>
                <a:gd name="T59" fmla="*/ 25 h 136"/>
                <a:gd name="T60" fmla="*/ 34 w 137"/>
                <a:gd name="T61" fmla="*/ 39 h 136"/>
                <a:gd name="T62" fmla="*/ 30 w 137"/>
                <a:gd name="T63" fmla="*/ 100 h 136"/>
                <a:gd name="T64" fmla="*/ 40 w 137"/>
                <a:gd name="T65" fmla="*/ 102 h 136"/>
                <a:gd name="T66" fmla="*/ 30 w 137"/>
                <a:gd name="T67" fmla="*/ 125 h 136"/>
                <a:gd name="T68" fmla="*/ 68 w 137"/>
                <a:gd name="T69" fmla="*/ 131 h 136"/>
                <a:gd name="T70" fmla="*/ 64 w 137"/>
                <a:gd name="T71" fmla="*/ 112 h 136"/>
                <a:gd name="T72" fmla="*/ 68 w 137"/>
                <a:gd name="T73" fmla="*/ 74 h 136"/>
                <a:gd name="T74" fmla="*/ 57 w 137"/>
                <a:gd name="T75" fmla="*/ 52 h 136"/>
                <a:gd name="T76" fmla="*/ 68 w 137"/>
                <a:gd name="T77" fmla="*/ 63 h 136"/>
                <a:gd name="T78" fmla="*/ 64 w 137"/>
                <a:gd name="T79" fmla="*/ 24 h 136"/>
                <a:gd name="T80" fmla="*/ 64 w 137"/>
                <a:gd name="T81" fmla="*/ 5 h 136"/>
                <a:gd name="T82" fmla="*/ 68 w 137"/>
                <a:gd name="T83" fmla="*/ 0 h 136"/>
                <a:gd name="T84" fmla="*/ 15 w 137"/>
                <a:gd name="T85" fmla="*/ 25 h 136"/>
                <a:gd name="T86" fmla="*/ 24 w 137"/>
                <a:gd name="T87" fmla="*/ 64 h 136"/>
                <a:gd name="T88" fmla="*/ 24 w 137"/>
                <a:gd name="T89" fmla="*/ 72 h 136"/>
                <a:gd name="T90" fmla="*/ 15 w 137"/>
                <a:gd name="T91" fmla="*/ 111 h 136"/>
                <a:gd name="T92" fmla="*/ 30 w 137"/>
                <a:gd name="T93" fmla="*/ 111 h 136"/>
                <a:gd name="T94" fmla="*/ 27 w 137"/>
                <a:gd name="T95" fmla="*/ 115 h 136"/>
                <a:gd name="T96" fmla="*/ 30 w 137"/>
                <a:gd name="T97" fmla="*/ 100 h 136"/>
                <a:gd name="T98" fmla="*/ 21 w 137"/>
                <a:gd name="T99" fmla="*/ 27 h 136"/>
                <a:gd name="T100" fmla="*/ 27 w 137"/>
                <a:gd name="T101" fmla="*/ 21 h 136"/>
                <a:gd name="T102" fmla="*/ 30 w 137"/>
                <a:gd name="T103" fmla="*/ 11 h 136"/>
                <a:gd name="T104" fmla="*/ 0 w 137"/>
                <a:gd name="T105" fmla="*/ 68 h 136"/>
                <a:gd name="T106" fmla="*/ 15 w 137"/>
                <a:gd name="T107" fmla="*/ 72 h 136"/>
                <a:gd name="T108" fmla="*/ 6 w 137"/>
                <a:gd name="T109" fmla="*/ 64 h 136"/>
                <a:gd name="T110" fmla="*/ 15 w 137"/>
                <a:gd name="T111" fmla="*/ 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36">
                  <a:moveTo>
                    <a:pt x="122" y="111"/>
                  </a:moveTo>
                  <a:cubicBezTo>
                    <a:pt x="131" y="99"/>
                    <a:pt x="137" y="84"/>
                    <a:pt x="137" y="68"/>
                  </a:cubicBezTo>
                  <a:cubicBezTo>
                    <a:pt x="137" y="52"/>
                    <a:pt x="131" y="37"/>
                    <a:pt x="122" y="25"/>
                  </a:cubicBezTo>
                  <a:cubicBezTo>
                    <a:pt x="122" y="64"/>
                    <a:pt x="122" y="64"/>
                    <a:pt x="122" y="64"/>
                  </a:cubicBezTo>
                  <a:cubicBezTo>
                    <a:pt x="131" y="64"/>
                    <a:pt x="131" y="64"/>
                    <a:pt x="131" y="64"/>
                  </a:cubicBezTo>
                  <a:cubicBezTo>
                    <a:pt x="131" y="64"/>
                    <a:pt x="131" y="64"/>
                    <a:pt x="131" y="64"/>
                  </a:cubicBezTo>
                  <a:cubicBezTo>
                    <a:pt x="131" y="72"/>
                    <a:pt x="131" y="72"/>
                    <a:pt x="131" y="72"/>
                  </a:cubicBezTo>
                  <a:cubicBezTo>
                    <a:pt x="122" y="72"/>
                    <a:pt x="122" y="72"/>
                    <a:pt x="122" y="72"/>
                  </a:cubicBezTo>
                  <a:lnTo>
                    <a:pt x="122" y="111"/>
                  </a:lnTo>
                  <a:close/>
                  <a:moveTo>
                    <a:pt x="106" y="125"/>
                  </a:moveTo>
                  <a:cubicBezTo>
                    <a:pt x="112" y="121"/>
                    <a:pt x="117" y="116"/>
                    <a:pt x="122" y="111"/>
                  </a:cubicBezTo>
                  <a:cubicBezTo>
                    <a:pt x="122" y="72"/>
                    <a:pt x="122" y="72"/>
                    <a:pt x="122" y="72"/>
                  </a:cubicBezTo>
                  <a:cubicBezTo>
                    <a:pt x="113" y="72"/>
                    <a:pt x="113" y="72"/>
                    <a:pt x="113" y="72"/>
                  </a:cubicBezTo>
                  <a:cubicBezTo>
                    <a:pt x="113" y="64"/>
                    <a:pt x="113" y="64"/>
                    <a:pt x="113" y="64"/>
                  </a:cubicBezTo>
                  <a:cubicBezTo>
                    <a:pt x="122" y="64"/>
                    <a:pt x="122" y="64"/>
                    <a:pt x="122" y="64"/>
                  </a:cubicBezTo>
                  <a:cubicBezTo>
                    <a:pt x="122" y="25"/>
                    <a:pt x="122" y="25"/>
                    <a:pt x="122" y="25"/>
                  </a:cubicBezTo>
                  <a:cubicBezTo>
                    <a:pt x="117" y="20"/>
                    <a:pt x="112" y="15"/>
                    <a:pt x="106" y="11"/>
                  </a:cubicBezTo>
                  <a:cubicBezTo>
                    <a:pt x="106" y="25"/>
                    <a:pt x="106" y="25"/>
                    <a:pt x="106" y="25"/>
                  </a:cubicBezTo>
                  <a:cubicBezTo>
                    <a:pt x="110" y="21"/>
                    <a:pt x="110" y="21"/>
                    <a:pt x="110" y="21"/>
                  </a:cubicBezTo>
                  <a:cubicBezTo>
                    <a:pt x="110" y="21"/>
                    <a:pt x="110" y="21"/>
                    <a:pt x="110" y="21"/>
                  </a:cubicBezTo>
                  <a:cubicBezTo>
                    <a:pt x="115" y="27"/>
                    <a:pt x="115" y="27"/>
                    <a:pt x="115" y="27"/>
                  </a:cubicBezTo>
                  <a:cubicBezTo>
                    <a:pt x="106" y="36"/>
                    <a:pt x="106" y="36"/>
                    <a:pt x="106" y="36"/>
                  </a:cubicBezTo>
                  <a:cubicBezTo>
                    <a:pt x="106" y="100"/>
                    <a:pt x="106" y="100"/>
                    <a:pt x="106" y="100"/>
                  </a:cubicBezTo>
                  <a:cubicBezTo>
                    <a:pt x="115" y="109"/>
                    <a:pt x="115" y="109"/>
                    <a:pt x="115" y="109"/>
                  </a:cubicBezTo>
                  <a:cubicBezTo>
                    <a:pt x="110" y="115"/>
                    <a:pt x="110" y="115"/>
                    <a:pt x="110" y="115"/>
                  </a:cubicBezTo>
                  <a:cubicBezTo>
                    <a:pt x="106" y="111"/>
                    <a:pt x="106" y="111"/>
                    <a:pt x="106" y="111"/>
                  </a:cubicBezTo>
                  <a:lnTo>
                    <a:pt x="106" y="125"/>
                  </a:lnTo>
                  <a:close/>
                  <a:moveTo>
                    <a:pt x="68" y="136"/>
                  </a:moveTo>
                  <a:cubicBezTo>
                    <a:pt x="82" y="136"/>
                    <a:pt x="95" y="132"/>
                    <a:pt x="106" y="125"/>
                  </a:cubicBezTo>
                  <a:cubicBezTo>
                    <a:pt x="106" y="111"/>
                    <a:pt x="106" y="111"/>
                    <a:pt x="106" y="111"/>
                  </a:cubicBezTo>
                  <a:cubicBezTo>
                    <a:pt x="97" y="102"/>
                    <a:pt x="97" y="102"/>
                    <a:pt x="97" y="102"/>
                  </a:cubicBezTo>
                  <a:cubicBezTo>
                    <a:pt x="102" y="97"/>
                    <a:pt x="102" y="97"/>
                    <a:pt x="102" y="97"/>
                  </a:cubicBezTo>
                  <a:cubicBezTo>
                    <a:pt x="102" y="97"/>
                    <a:pt x="102" y="97"/>
                    <a:pt x="102" y="97"/>
                  </a:cubicBezTo>
                  <a:cubicBezTo>
                    <a:pt x="106" y="100"/>
                    <a:pt x="106" y="100"/>
                    <a:pt x="106" y="100"/>
                  </a:cubicBezTo>
                  <a:cubicBezTo>
                    <a:pt x="106" y="36"/>
                    <a:pt x="106" y="36"/>
                    <a:pt x="106" y="36"/>
                  </a:cubicBezTo>
                  <a:cubicBezTo>
                    <a:pt x="102" y="39"/>
                    <a:pt x="102" y="39"/>
                    <a:pt x="102" y="39"/>
                  </a:cubicBezTo>
                  <a:cubicBezTo>
                    <a:pt x="97" y="34"/>
                    <a:pt x="97" y="34"/>
                    <a:pt x="97" y="34"/>
                  </a:cubicBezTo>
                  <a:cubicBezTo>
                    <a:pt x="106" y="25"/>
                    <a:pt x="106" y="25"/>
                    <a:pt x="106" y="25"/>
                  </a:cubicBezTo>
                  <a:cubicBezTo>
                    <a:pt x="106" y="11"/>
                    <a:pt x="106" y="11"/>
                    <a:pt x="106" y="11"/>
                  </a:cubicBezTo>
                  <a:cubicBezTo>
                    <a:pt x="95" y="4"/>
                    <a:pt x="82" y="0"/>
                    <a:pt x="68" y="0"/>
                  </a:cubicBezTo>
                  <a:cubicBezTo>
                    <a:pt x="68" y="0"/>
                    <a:pt x="68" y="0"/>
                    <a:pt x="68" y="0"/>
                  </a:cubicBezTo>
                  <a:cubicBezTo>
                    <a:pt x="68" y="5"/>
                    <a:pt x="68" y="5"/>
                    <a:pt x="68" y="5"/>
                  </a:cubicBezTo>
                  <a:cubicBezTo>
                    <a:pt x="72" y="5"/>
                    <a:pt x="72" y="5"/>
                    <a:pt x="72" y="5"/>
                  </a:cubicBezTo>
                  <a:cubicBezTo>
                    <a:pt x="72" y="24"/>
                    <a:pt x="72" y="24"/>
                    <a:pt x="72" y="24"/>
                  </a:cubicBezTo>
                  <a:cubicBezTo>
                    <a:pt x="68" y="24"/>
                    <a:pt x="68" y="24"/>
                    <a:pt x="68" y="24"/>
                  </a:cubicBezTo>
                  <a:cubicBezTo>
                    <a:pt x="68" y="63"/>
                    <a:pt x="68" y="63"/>
                    <a:pt x="68" y="63"/>
                  </a:cubicBezTo>
                  <a:cubicBezTo>
                    <a:pt x="69" y="63"/>
                    <a:pt x="69" y="63"/>
                    <a:pt x="69" y="63"/>
                  </a:cubicBezTo>
                  <a:cubicBezTo>
                    <a:pt x="90" y="42"/>
                    <a:pt x="90" y="42"/>
                    <a:pt x="90" y="42"/>
                  </a:cubicBezTo>
                  <a:cubicBezTo>
                    <a:pt x="96" y="48"/>
                    <a:pt x="96" y="48"/>
                    <a:pt x="96" y="48"/>
                  </a:cubicBezTo>
                  <a:cubicBezTo>
                    <a:pt x="69" y="74"/>
                    <a:pt x="69" y="74"/>
                    <a:pt x="69" y="74"/>
                  </a:cubicBezTo>
                  <a:cubicBezTo>
                    <a:pt x="68" y="74"/>
                    <a:pt x="68" y="74"/>
                    <a:pt x="68" y="74"/>
                  </a:cubicBezTo>
                  <a:cubicBezTo>
                    <a:pt x="68" y="112"/>
                    <a:pt x="68" y="112"/>
                    <a:pt x="68" y="112"/>
                  </a:cubicBezTo>
                  <a:cubicBezTo>
                    <a:pt x="72" y="112"/>
                    <a:pt x="72" y="112"/>
                    <a:pt x="72" y="112"/>
                  </a:cubicBezTo>
                  <a:cubicBezTo>
                    <a:pt x="72" y="131"/>
                    <a:pt x="72" y="131"/>
                    <a:pt x="72" y="131"/>
                  </a:cubicBezTo>
                  <a:cubicBezTo>
                    <a:pt x="72" y="131"/>
                    <a:pt x="72" y="131"/>
                    <a:pt x="72" y="131"/>
                  </a:cubicBezTo>
                  <a:cubicBezTo>
                    <a:pt x="68" y="131"/>
                    <a:pt x="68" y="131"/>
                    <a:pt x="68" y="131"/>
                  </a:cubicBezTo>
                  <a:cubicBezTo>
                    <a:pt x="68" y="136"/>
                    <a:pt x="68" y="136"/>
                    <a:pt x="68" y="136"/>
                  </a:cubicBezTo>
                  <a:close/>
                  <a:moveTo>
                    <a:pt x="68" y="0"/>
                  </a:moveTo>
                  <a:cubicBezTo>
                    <a:pt x="54" y="0"/>
                    <a:pt x="41" y="4"/>
                    <a:pt x="30" y="11"/>
                  </a:cubicBezTo>
                  <a:cubicBezTo>
                    <a:pt x="30" y="25"/>
                    <a:pt x="30" y="25"/>
                    <a:pt x="30" y="25"/>
                  </a:cubicBezTo>
                  <a:cubicBezTo>
                    <a:pt x="40" y="34"/>
                    <a:pt x="40" y="34"/>
                    <a:pt x="40" y="34"/>
                  </a:cubicBezTo>
                  <a:cubicBezTo>
                    <a:pt x="34" y="39"/>
                    <a:pt x="34" y="39"/>
                    <a:pt x="34" y="39"/>
                  </a:cubicBezTo>
                  <a:cubicBezTo>
                    <a:pt x="30" y="36"/>
                    <a:pt x="30" y="36"/>
                    <a:pt x="30" y="36"/>
                  </a:cubicBezTo>
                  <a:cubicBezTo>
                    <a:pt x="30" y="100"/>
                    <a:pt x="30" y="100"/>
                    <a:pt x="30" y="100"/>
                  </a:cubicBezTo>
                  <a:cubicBezTo>
                    <a:pt x="34" y="97"/>
                    <a:pt x="34" y="97"/>
                    <a:pt x="34" y="97"/>
                  </a:cubicBezTo>
                  <a:cubicBezTo>
                    <a:pt x="40" y="102"/>
                    <a:pt x="40" y="102"/>
                    <a:pt x="40" y="102"/>
                  </a:cubicBezTo>
                  <a:cubicBezTo>
                    <a:pt x="30" y="111"/>
                    <a:pt x="30" y="111"/>
                    <a:pt x="30" y="111"/>
                  </a:cubicBezTo>
                  <a:cubicBezTo>
                    <a:pt x="30" y="125"/>
                    <a:pt x="30" y="125"/>
                    <a:pt x="30" y="125"/>
                  </a:cubicBezTo>
                  <a:cubicBezTo>
                    <a:pt x="41" y="132"/>
                    <a:pt x="54" y="136"/>
                    <a:pt x="68" y="136"/>
                  </a:cubicBezTo>
                  <a:cubicBezTo>
                    <a:pt x="68" y="131"/>
                    <a:pt x="68" y="131"/>
                    <a:pt x="68" y="131"/>
                  </a:cubicBezTo>
                  <a:cubicBezTo>
                    <a:pt x="64" y="131"/>
                    <a:pt x="64" y="131"/>
                    <a:pt x="64" y="131"/>
                  </a:cubicBezTo>
                  <a:cubicBezTo>
                    <a:pt x="64" y="112"/>
                    <a:pt x="64" y="112"/>
                    <a:pt x="64" y="112"/>
                  </a:cubicBezTo>
                  <a:cubicBezTo>
                    <a:pt x="68" y="112"/>
                    <a:pt x="68" y="112"/>
                    <a:pt x="68" y="112"/>
                  </a:cubicBezTo>
                  <a:cubicBezTo>
                    <a:pt x="68" y="74"/>
                    <a:pt x="68" y="74"/>
                    <a:pt x="68" y="74"/>
                  </a:cubicBezTo>
                  <a:cubicBezTo>
                    <a:pt x="52" y="58"/>
                    <a:pt x="52" y="58"/>
                    <a:pt x="52" y="58"/>
                  </a:cubicBezTo>
                  <a:cubicBezTo>
                    <a:pt x="57" y="52"/>
                    <a:pt x="57" y="52"/>
                    <a:pt x="57" y="52"/>
                  </a:cubicBezTo>
                  <a:cubicBezTo>
                    <a:pt x="57" y="52"/>
                    <a:pt x="57" y="52"/>
                    <a:pt x="57" y="52"/>
                  </a:cubicBezTo>
                  <a:cubicBezTo>
                    <a:pt x="68" y="63"/>
                    <a:pt x="68" y="63"/>
                    <a:pt x="68" y="63"/>
                  </a:cubicBezTo>
                  <a:cubicBezTo>
                    <a:pt x="68" y="24"/>
                    <a:pt x="68" y="24"/>
                    <a:pt x="68" y="24"/>
                  </a:cubicBezTo>
                  <a:cubicBezTo>
                    <a:pt x="64" y="24"/>
                    <a:pt x="64" y="24"/>
                    <a:pt x="64" y="24"/>
                  </a:cubicBezTo>
                  <a:cubicBezTo>
                    <a:pt x="64" y="5"/>
                    <a:pt x="64" y="5"/>
                    <a:pt x="64" y="5"/>
                  </a:cubicBezTo>
                  <a:cubicBezTo>
                    <a:pt x="64" y="5"/>
                    <a:pt x="64" y="5"/>
                    <a:pt x="64" y="5"/>
                  </a:cubicBezTo>
                  <a:cubicBezTo>
                    <a:pt x="68" y="5"/>
                    <a:pt x="68" y="5"/>
                    <a:pt x="68" y="5"/>
                  </a:cubicBezTo>
                  <a:lnTo>
                    <a:pt x="68" y="0"/>
                  </a:lnTo>
                  <a:close/>
                  <a:moveTo>
                    <a:pt x="30" y="11"/>
                  </a:moveTo>
                  <a:cubicBezTo>
                    <a:pt x="25" y="15"/>
                    <a:pt x="19" y="20"/>
                    <a:pt x="15" y="25"/>
                  </a:cubicBezTo>
                  <a:cubicBezTo>
                    <a:pt x="15" y="64"/>
                    <a:pt x="15" y="64"/>
                    <a:pt x="15" y="64"/>
                  </a:cubicBezTo>
                  <a:cubicBezTo>
                    <a:pt x="24" y="64"/>
                    <a:pt x="24" y="64"/>
                    <a:pt x="24" y="64"/>
                  </a:cubicBezTo>
                  <a:cubicBezTo>
                    <a:pt x="24" y="64"/>
                    <a:pt x="24" y="64"/>
                    <a:pt x="24" y="64"/>
                  </a:cubicBezTo>
                  <a:cubicBezTo>
                    <a:pt x="24" y="72"/>
                    <a:pt x="24" y="72"/>
                    <a:pt x="24" y="72"/>
                  </a:cubicBezTo>
                  <a:cubicBezTo>
                    <a:pt x="15" y="72"/>
                    <a:pt x="15" y="72"/>
                    <a:pt x="15" y="72"/>
                  </a:cubicBezTo>
                  <a:cubicBezTo>
                    <a:pt x="15" y="111"/>
                    <a:pt x="15" y="111"/>
                    <a:pt x="15" y="111"/>
                  </a:cubicBezTo>
                  <a:cubicBezTo>
                    <a:pt x="19" y="116"/>
                    <a:pt x="25" y="121"/>
                    <a:pt x="30" y="125"/>
                  </a:cubicBezTo>
                  <a:cubicBezTo>
                    <a:pt x="30" y="111"/>
                    <a:pt x="30" y="111"/>
                    <a:pt x="30" y="111"/>
                  </a:cubicBezTo>
                  <a:cubicBezTo>
                    <a:pt x="27" y="115"/>
                    <a:pt x="27" y="115"/>
                    <a:pt x="27" y="115"/>
                  </a:cubicBezTo>
                  <a:cubicBezTo>
                    <a:pt x="27" y="115"/>
                    <a:pt x="27" y="115"/>
                    <a:pt x="27" y="115"/>
                  </a:cubicBezTo>
                  <a:cubicBezTo>
                    <a:pt x="21" y="109"/>
                    <a:pt x="21" y="109"/>
                    <a:pt x="21" y="109"/>
                  </a:cubicBezTo>
                  <a:cubicBezTo>
                    <a:pt x="30" y="100"/>
                    <a:pt x="30" y="100"/>
                    <a:pt x="30" y="100"/>
                  </a:cubicBezTo>
                  <a:cubicBezTo>
                    <a:pt x="30" y="36"/>
                    <a:pt x="30" y="36"/>
                    <a:pt x="30" y="36"/>
                  </a:cubicBezTo>
                  <a:cubicBezTo>
                    <a:pt x="21" y="27"/>
                    <a:pt x="21" y="27"/>
                    <a:pt x="21" y="27"/>
                  </a:cubicBezTo>
                  <a:cubicBezTo>
                    <a:pt x="27" y="21"/>
                    <a:pt x="27" y="21"/>
                    <a:pt x="27" y="21"/>
                  </a:cubicBezTo>
                  <a:cubicBezTo>
                    <a:pt x="27" y="21"/>
                    <a:pt x="27" y="21"/>
                    <a:pt x="27" y="21"/>
                  </a:cubicBezTo>
                  <a:cubicBezTo>
                    <a:pt x="30" y="25"/>
                    <a:pt x="30" y="25"/>
                    <a:pt x="30" y="25"/>
                  </a:cubicBezTo>
                  <a:lnTo>
                    <a:pt x="30" y="11"/>
                  </a:lnTo>
                  <a:close/>
                  <a:moveTo>
                    <a:pt x="15" y="25"/>
                  </a:moveTo>
                  <a:cubicBezTo>
                    <a:pt x="6" y="37"/>
                    <a:pt x="0" y="52"/>
                    <a:pt x="0" y="68"/>
                  </a:cubicBezTo>
                  <a:cubicBezTo>
                    <a:pt x="0" y="84"/>
                    <a:pt x="6" y="99"/>
                    <a:pt x="15" y="111"/>
                  </a:cubicBezTo>
                  <a:cubicBezTo>
                    <a:pt x="15" y="72"/>
                    <a:pt x="15" y="72"/>
                    <a:pt x="15" y="72"/>
                  </a:cubicBezTo>
                  <a:cubicBezTo>
                    <a:pt x="6" y="72"/>
                    <a:pt x="6" y="72"/>
                    <a:pt x="6" y="72"/>
                  </a:cubicBezTo>
                  <a:cubicBezTo>
                    <a:pt x="6" y="64"/>
                    <a:pt x="6" y="64"/>
                    <a:pt x="6" y="64"/>
                  </a:cubicBezTo>
                  <a:cubicBezTo>
                    <a:pt x="15" y="64"/>
                    <a:pt x="15" y="64"/>
                    <a:pt x="15" y="64"/>
                  </a:cubicBezTo>
                  <a:lnTo>
                    <a:pt x="15"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4" name="Freeform: Shape 421"/>
            <p:cNvSpPr>
              <a:spLocks/>
            </p:cNvSpPr>
            <p:nvPr/>
          </p:nvSpPr>
          <p:spPr bwMode="auto">
            <a:xfrm flipH="1">
              <a:off x="2723244" y="2295858"/>
              <a:ext cx="310917" cy="245862"/>
            </a:xfrm>
            <a:custGeom>
              <a:avLst/>
              <a:gdLst>
                <a:gd name="T0" fmla="*/ 108 w 144"/>
                <a:gd name="T1" fmla="*/ 13 h 121"/>
                <a:gd name="T2" fmla="*/ 100 w 144"/>
                <a:gd name="T3" fmla="*/ 7 h 121"/>
                <a:gd name="T4" fmla="*/ 97 w 144"/>
                <a:gd name="T5" fmla="*/ 6 h 121"/>
                <a:gd name="T6" fmla="*/ 68 w 144"/>
                <a:gd name="T7" fmla="*/ 0 h 121"/>
                <a:gd name="T8" fmla="*/ 8 w 144"/>
                <a:gd name="T9" fmla="*/ 36 h 121"/>
                <a:gd name="T10" fmla="*/ 1 w 144"/>
                <a:gd name="T11" fmla="*/ 61 h 121"/>
                <a:gd name="T12" fmla="*/ 0 w 144"/>
                <a:gd name="T13" fmla="*/ 65 h 121"/>
                <a:gd name="T14" fmla="*/ 1 w 144"/>
                <a:gd name="T15" fmla="*/ 67 h 121"/>
                <a:gd name="T16" fmla="*/ 3 w 144"/>
                <a:gd name="T17" fmla="*/ 66 h 121"/>
                <a:gd name="T18" fmla="*/ 6 w 144"/>
                <a:gd name="T19" fmla="*/ 63 h 121"/>
                <a:gd name="T20" fmla="*/ 18 w 144"/>
                <a:gd name="T21" fmla="*/ 59 h 121"/>
                <a:gd name="T22" fmla="*/ 27 w 144"/>
                <a:gd name="T23" fmla="*/ 61 h 121"/>
                <a:gd name="T24" fmla="*/ 37 w 144"/>
                <a:gd name="T25" fmla="*/ 79 h 121"/>
                <a:gd name="T26" fmla="*/ 37 w 144"/>
                <a:gd name="T27" fmla="*/ 83 h 121"/>
                <a:gd name="T28" fmla="*/ 41 w 144"/>
                <a:gd name="T29" fmla="*/ 81 h 121"/>
                <a:gd name="T30" fmla="*/ 52 w 144"/>
                <a:gd name="T31" fmla="*/ 77 h 121"/>
                <a:gd name="T32" fmla="*/ 58 w 144"/>
                <a:gd name="T33" fmla="*/ 78 h 121"/>
                <a:gd name="T34" fmla="*/ 62 w 144"/>
                <a:gd name="T35" fmla="*/ 80 h 121"/>
                <a:gd name="T36" fmla="*/ 69 w 144"/>
                <a:gd name="T37" fmla="*/ 87 h 121"/>
                <a:gd name="T38" fmla="*/ 72 w 144"/>
                <a:gd name="T39" fmla="*/ 98 h 121"/>
                <a:gd name="T40" fmla="*/ 72 w 144"/>
                <a:gd name="T41" fmla="*/ 102 h 121"/>
                <a:gd name="T42" fmla="*/ 75 w 144"/>
                <a:gd name="T43" fmla="*/ 100 h 121"/>
                <a:gd name="T44" fmla="*/ 87 w 144"/>
                <a:gd name="T45" fmla="*/ 96 h 121"/>
                <a:gd name="T46" fmla="*/ 96 w 144"/>
                <a:gd name="T47" fmla="*/ 98 h 121"/>
                <a:gd name="T48" fmla="*/ 107 w 144"/>
                <a:gd name="T49" fmla="*/ 116 h 121"/>
                <a:gd name="T50" fmla="*/ 108 w 144"/>
                <a:gd name="T51" fmla="*/ 121 h 121"/>
                <a:gd name="T52" fmla="*/ 111 w 144"/>
                <a:gd name="T53" fmla="*/ 119 h 121"/>
                <a:gd name="T54" fmla="*/ 128 w 144"/>
                <a:gd name="T55" fmla="*/ 99 h 121"/>
                <a:gd name="T56" fmla="*/ 108 w 144"/>
                <a:gd name="T57" fmla="*/ 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121">
                  <a:moveTo>
                    <a:pt x="108" y="13"/>
                  </a:moveTo>
                  <a:cubicBezTo>
                    <a:pt x="106" y="11"/>
                    <a:pt x="103" y="9"/>
                    <a:pt x="100" y="7"/>
                  </a:cubicBezTo>
                  <a:cubicBezTo>
                    <a:pt x="99" y="7"/>
                    <a:pt x="98" y="6"/>
                    <a:pt x="97" y="6"/>
                  </a:cubicBezTo>
                  <a:cubicBezTo>
                    <a:pt x="88" y="2"/>
                    <a:pt x="78" y="0"/>
                    <a:pt x="68" y="0"/>
                  </a:cubicBezTo>
                  <a:cubicBezTo>
                    <a:pt x="44" y="0"/>
                    <a:pt x="20" y="13"/>
                    <a:pt x="8" y="36"/>
                  </a:cubicBezTo>
                  <a:cubicBezTo>
                    <a:pt x="4" y="44"/>
                    <a:pt x="2" y="52"/>
                    <a:pt x="1" y="61"/>
                  </a:cubicBezTo>
                  <a:cubicBezTo>
                    <a:pt x="1" y="62"/>
                    <a:pt x="0" y="64"/>
                    <a:pt x="0" y="65"/>
                  </a:cubicBezTo>
                  <a:cubicBezTo>
                    <a:pt x="0" y="66"/>
                    <a:pt x="1" y="67"/>
                    <a:pt x="1" y="67"/>
                  </a:cubicBezTo>
                  <a:cubicBezTo>
                    <a:pt x="2" y="67"/>
                    <a:pt x="2" y="67"/>
                    <a:pt x="3" y="66"/>
                  </a:cubicBezTo>
                  <a:cubicBezTo>
                    <a:pt x="4" y="65"/>
                    <a:pt x="5" y="64"/>
                    <a:pt x="6" y="63"/>
                  </a:cubicBezTo>
                  <a:cubicBezTo>
                    <a:pt x="10" y="60"/>
                    <a:pt x="14" y="59"/>
                    <a:pt x="18" y="59"/>
                  </a:cubicBezTo>
                  <a:cubicBezTo>
                    <a:pt x="21" y="59"/>
                    <a:pt x="24" y="60"/>
                    <a:pt x="27" y="61"/>
                  </a:cubicBezTo>
                  <a:cubicBezTo>
                    <a:pt x="34" y="65"/>
                    <a:pt x="37" y="72"/>
                    <a:pt x="37" y="79"/>
                  </a:cubicBezTo>
                  <a:cubicBezTo>
                    <a:pt x="37" y="82"/>
                    <a:pt x="37" y="83"/>
                    <a:pt x="37" y="83"/>
                  </a:cubicBezTo>
                  <a:cubicBezTo>
                    <a:pt x="38" y="83"/>
                    <a:pt x="39" y="82"/>
                    <a:pt x="41" y="81"/>
                  </a:cubicBezTo>
                  <a:cubicBezTo>
                    <a:pt x="44" y="79"/>
                    <a:pt x="48" y="77"/>
                    <a:pt x="52" y="77"/>
                  </a:cubicBezTo>
                  <a:cubicBezTo>
                    <a:pt x="54" y="77"/>
                    <a:pt x="56" y="78"/>
                    <a:pt x="58" y="78"/>
                  </a:cubicBezTo>
                  <a:cubicBezTo>
                    <a:pt x="59" y="79"/>
                    <a:pt x="61" y="79"/>
                    <a:pt x="62" y="80"/>
                  </a:cubicBezTo>
                  <a:cubicBezTo>
                    <a:pt x="65" y="81"/>
                    <a:pt x="67" y="84"/>
                    <a:pt x="69" y="87"/>
                  </a:cubicBezTo>
                  <a:cubicBezTo>
                    <a:pt x="71" y="90"/>
                    <a:pt x="72" y="94"/>
                    <a:pt x="72" y="98"/>
                  </a:cubicBezTo>
                  <a:cubicBezTo>
                    <a:pt x="72" y="100"/>
                    <a:pt x="72" y="102"/>
                    <a:pt x="72" y="102"/>
                  </a:cubicBezTo>
                  <a:cubicBezTo>
                    <a:pt x="73" y="102"/>
                    <a:pt x="74" y="101"/>
                    <a:pt x="75" y="100"/>
                  </a:cubicBezTo>
                  <a:cubicBezTo>
                    <a:pt x="79" y="97"/>
                    <a:pt x="83" y="96"/>
                    <a:pt x="87" y="96"/>
                  </a:cubicBezTo>
                  <a:cubicBezTo>
                    <a:pt x="90" y="96"/>
                    <a:pt x="93" y="97"/>
                    <a:pt x="96" y="98"/>
                  </a:cubicBezTo>
                  <a:cubicBezTo>
                    <a:pt x="103" y="102"/>
                    <a:pt x="107" y="109"/>
                    <a:pt x="107" y="116"/>
                  </a:cubicBezTo>
                  <a:cubicBezTo>
                    <a:pt x="107" y="119"/>
                    <a:pt x="107" y="121"/>
                    <a:pt x="108" y="121"/>
                  </a:cubicBezTo>
                  <a:cubicBezTo>
                    <a:pt x="109" y="121"/>
                    <a:pt x="110" y="120"/>
                    <a:pt x="111" y="119"/>
                  </a:cubicBezTo>
                  <a:cubicBezTo>
                    <a:pt x="118" y="114"/>
                    <a:pt x="124" y="107"/>
                    <a:pt x="128" y="99"/>
                  </a:cubicBezTo>
                  <a:cubicBezTo>
                    <a:pt x="144" y="69"/>
                    <a:pt x="135" y="32"/>
                    <a:pt x="108" y="1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5" name="Freeform: Shape 422"/>
            <p:cNvSpPr>
              <a:spLocks/>
            </p:cNvSpPr>
            <p:nvPr/>
          </p:nvSpPr>
          <p:spPr bwMode="auto">
            <a:xfrm flipH="1">
              <a:off x="2325710" y="2613931"/>
              <a:ext cx="394800" cy="349021"/>
            </a:xfrm>
            <a:custGeom>
              <a:avLst/>
              <a:gdLst>
                <a:gd name="T0" fmla="*/ 26 w 183"/>
                <a:gd name="T1" fmla="*/ 139 h 172"/>
                <a:gd name="T2" fmla="*/ 76 w 183"/>
                <a:gd name="T3" fmla="*/ 113 h 172"/>
                <a:gd name="T4" fmla="*/ 85 w 183"/>
                <a:gd name="T5" fmla="*/ 111 h 172"/>
                <a:gd name="T6" fmla="*/ 86 w 183"/>
                <a:gd name="T7" fmla="*/ 121 h 172"/>
                <a:gd name="T8" fmla="*/ 85 w 183"/>
                <a:gd name="T9" fmla="*/ 142 h 172"/>
                <a:gd name="T10" fmla="*/ 84 w 183"/>
                <a:gd name="T11" fmla="*/ 172 h 172"/>
                <a:gd name="T12" fmla="*/ 99 w 183"/>
                <a:gd name="T13" fmla="*/ 172 h 172"/>
                <a:gd name="T14" fmla="*/ 98 w 183"/>
                <a:gd name="T15" fmla="*/ 142 h 172"/>
                <a:gd name="T16" fmla="*/ 97 w 183"/>
                <a:gd name="T17" fmla="*/ 121 h 172"/>
                <a:gd name="T18" fmla="*/ 97 w 183"/>
                <a:gd name="T19" fmla="*/ 111 h 172"/>
                <a:gd name="T20" fmla="*/ 106 w 183"/>
                <a:gd name="T21" fmla="*/ 113 h 172"/>
                <a:gd name="T22" fmla="*/ 156 w 183"/>
                <a:gd name="T23" fmla="*/ 139 h 172"/>
                <a:gd name="T24" fmla="*/ 176 w 183"/>
                <a:gd name="T25" fmla="*/ 119 h 172"/>
                <a:gd name="T26" fmla="*/ 164 w 183"/>
                <a:gd name="T27" fmla="*/ 56 h 172"/>
                <a:gd name="T28" fmla="*/ 102 w 183"/>
                <a:gd name="T29" fmla="*/ 96 h 172"/>
                <a:gd name="T30" fmla="*/ 99 w 183"/>
                <a:gd name="T31" fmla="*/ 90 h 172"/>
                <a:gd name="T32" fmla="*/ 110 w 183"/>
                <a:gd name="T33" fmla="*/ 69 h 172"/>
                <a:gd name="T34" fmla="*/ 131 w 183"/>
                <a:gd name="T35" fmla="*/ 21 h 172"/>
                <a:gd name="T36" fmla="*/ 91 w 183"/>
                <a:gd name="T37" fmla="*/ 1 h 172"/>
                <a:gd name="T38" fmla="*/ 52 w 183"/>
                <a:gd name="T39" fmla="*/ 21 h 172"/>
                <a:gd name="T40" fmla="*/ 72 w 183"/>
                <a:gd name="T41" fmla="*/ 69 h 172"/>
                <a:gd name="T42" fmla="*/ 83 w 183"/>
                <a:gd name="T43" fmla="*/ 90 h 172"/>
                <a:gd name="T44" fmla="*/ 81 w 183"/>
                <a:gd name="T45" fmla="*/ 96 h 172"/>
                <a:gd name="T46" fmla="*/ 19 w 183"/>
                <a:gd name="T47" fmla="*/ 56 h 172"/>
                <a:gd name="T48" fmla="*/ 6 w 183"/>
                <a:gd name="T49" fmla="*/ 119 h 172"/>
                <a:gd name="T50" fmla="*/ 26 w 183"/>
                <a:gd name="T51" fmla="*/ 13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3" h="172">
                  <a:moveTo>
                    <a:pt x="26" y="139"/>
                  </a:moveTo>
                  <a:cubicBezTo>
                    <a:pt x="45" y="141"/>
                    <a:pt x="61" y="121"/>
                    <a:pt x="76" y="113"/>
                  </a:cubicBezTo>
                  <a:cubicBezTo>
                    <a:pt x="78" y="112"/>
                    <a:pt x="83" y="109"/>
                    <a:pt x="85" y="111"/>
                  </a:cubicBezTo>
                  <a:cubicBezTo>
                    <a:pt x="87" y="114"/>
                    <a:pt x="86" y="118"/>
                    <a:pt x="86" y="121"/>
                  </a:cubicBezTo>
                  <a:cubicBezTo>
                    <a:pt x="86" y="128"/>
                    <a:pt x="85" y="135"/>
                    <a:pt x="85" y="142"/>
                  </a:cubicBezTo>
                  <a:cubicBezTo>
                    <a:pt x="85" y="150"/>
                    <a:pt x="84" y="164"/>
                    <a:pt x="84" y="172"/>
                  </a:cubicBezTo>
                  <a:cubicBezTo>
                    <a:pt x="99" y="172"/>
                    <a:pt x="99" y="172"/>
                    <a:pt x="99" y="172"/>
                  </a:cubicBezTo>
                  <a:cubicBezTo>
                    <a:pt x="98" y="164"/>
                    <a:pt x="98" y="150"/>
                    <a:pt x="98" y="142"/>
                  </a:cubicBezTo>
                  <a:cubicBezTo>
                    <a:pt x="97" y="135"/>
                    <a:pt x="97" y="128"/>
                    <a:pt x="97" y="121"/>
                  </a:cubicBezTo>
                  <a:cubicBezTo>
                    <a:pt x="97" y="118"/>
                    <a:pt x="96" y="114"/>
                    <a:pt x="97" y="111"/>
                  </a:cubicBezTo>
                  <a:cubicBezTo>
                    <a:pt x="99" y="109"/>
                    <a:pt x="105" y="112"/>
                    <a:pt x="106" y="113"/>
                  </a:cubicBezTo>
                  <a:cubicBezTo>
                    <a:pt x="122" y="121"/>
                    <a:pt x="137" y="141"/>
                    <a:pt x="156" y="139"/>
                  </a:cubicBezTo>
                  <a:cubicBezTo>
                    <a:pt x="167" y="137"/>
                    <a:pt x="173" y="128"/>
                    <a:pt x="176" y="119"/>
                  </a:cubicBezTo>
                  <a:cubicBezTo>
                    <a:pt x="182" y="101"/>
                    <a:pt x="183" y="68"/>
                    <a:pt x="164" y="56"/>
                  </a:cubicBezTo>
                  <a:cubicBezTo>
                    <a:pt x="135" y="39"/>
                    <a:pt x="126" y="94"/>
                    <a:pt x="102" y="96"/>
                  </a:cubicBezTo>
                  <a:cubicBezTo>
                    <a:pt x="97" y="96"/>
                    <a:pt x="98" y="94"/>
                    <a:pt x="99" y="90"/>
                  </a:cubicBezTo>
                  <a:cubicBezTo>
                    <a:pt x="101" y="82"/>
                    <a:pt x="105" y="75"/>
                    <a:pt x="110" y="69"/>
                  </a:cubicBezTo>
                  <a:cubicBezTo>
                    <a:pt x="120" y="56"/>
                    <a:pt x="134" y="39"/>
                    <a:pt x="131" y="21"/>
                  </a:cubicBezTo>
                  <a:cubicBezTo>
                    <a:pt x="128" y="5"/>
                    <a:pt x="109" y="0"/>
                    <a:pt x="91" y="1"/>
                  </a:cubicBezTo>
                  <a:cubicBezTo>
                    <a:pt x="74" y="0"/>
                    <a:pt x="54" y="5"/>
                    <a:pt x="52" y="21"/>
                  </a:cubicBezTo>
                  <a:cubicBezTo>
                    <a:pt x="49" y="39"/>
                    <a:pt x="62" y="56"/>
                    <a:pt x="72" y="69"/>
                  </a:cubicBezTo>
                  <a:cubicBezTo>
                    <a:pt x="77" y="75"/>
                    <a:pt x="81" y="82"/>
                    <a:pt x="83" y="90"/>
                  </a:cubicBezTo>
                  <a:cubicBezTo>
                    <a:pt x="85" y="94"/>
                    <a:pt x="85" y="96"/>
                    <a:pt x="81" y="96"/>
                  </a:cubicBezTo>
                  <a:cubicBezTo>
                    <a:pt x="57" y="94"/>
                    <a:pt x="47" y="39"/>
                    <a:pt x="19" y="56"/>
                  </a:cubicBezTo>
                  <a:cubicBezTo>
                    <a:pt x="0" y="68"/>
                    <a:pt x="0" y="101"/>
                    <a:pt x="6" y="119"/>
                  </a:cubicBezTo>
                  <a:cubicBezTo>
                    <a:pt x="9" y="128"/>
                    <a:pt x="16" y="137"/>
                    <a:pt x="26" y="139"/>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6" name="Freeform: Shape 423"/>
            <p:cNvSpPr>
              <a:spLocks/>
            </p:cNvSpPr>
            <p:nvPr/>
          </p:nvSpPr>
          <p:spPr bwMode="auto">
            <a:xfrm flipH="1">
              <a:off x="2883346" y="2620006"/>
              <a:ext cx="211533" cy="317214"/>
            </a:xfrm>
            <a:custGeom>
              <a:avLst/>
              <a:gdLst>
                <a:gd name="T0" fmla="*/ 232 w 232"/>
                <a:gd name="T1" fmla="*/ 369 h 369"/>
                <a:gd name="T2" fmla="*/ 206 w 232"/>
                <a:gd name="T3" fmla="*/ 7 h 369"/>
                <a:gd name="T4" fmla="*/ 185 w 232"/>
                <a:gd name="T5" fmla="*/ 0 h 369"/>
                <a:gd name="T6" fmla="*/ 206 w 232"/>
                <a:gd name="T7" fmla="*/ 29 h 369"/>
                <a:gd name="T8" fmla="*/ 206 w 232"/>
                <a:gd name="T9" fmla="*/ 239 h 369"/>
                <a:gd name="T10" fmla="*/ 185 w 232"/>
                <a:gd name="T11" fmla="*/ 265 h 369"/>
                <a:gd name="T12" fmla="*/ 206 w 232"/>
                <a:gd name="T13" fmla="*/ 296 h 369"/>
                <a:gd name="T14" fmla="*/ 185 w 232"/>
                <a:gd name="T15" fmla="*/ 296 h 369"/>
                <a:gd name="T16" fmla="*/ 206 w 232"/>
                <a:gd name="T17" fmla="*/ 317 h 369"/>
                <a:gd name="T18" fmla="*/ 206 w 232"/>
                <a:gd name="T19" fmla="*/ 346 h 369"/>
                <a:gd name="T20" fmla="*/ 185 w 232"/>
                <a:gd name="T21" fmla="*/ 369 h 369"/>
                <a:gd name="T22" fmla="*/ 161 w 232"/>
                <a:gd name="T23" fmla="*/ 7 h 369"/>
                <a:gd name="T24" fmla="*/ 116 w 232"/>
                <a:gd name="T25" fmla="*/ 29 h 369"/>
                <a:gd name="T26" fmla="*/ 185 w 232"/>
                <a:gd name="T27" fmla="*/ 0 h 369"/>
                <a:gd name="T28" fmla="*/ 161 w 232"/>
                <a:gd name="T29" fmla="*/ 0 h 369"/>
                <a:gd name="T30" fmla="*/ 185 w 232"/>
                <a:gd name="T31" fmla="*/ 369 h 369"/>
                <a:gd name="T32" fmla="*/ 161 w 232"/>
                <a:gd name="T33" fmla="*/ 346 h 369"/>
                <a:gd name="T34" fmla="*/ 185 w 232"/>
                <a:gd name="T35" fmla="*/ 317 h 369"/>
                <a:gd name="T36" fmla="*/ 161 w 232"/>
                <a:gd name="T37" fmla="*/ 296 h 369"/>
                <a:gd name="T38" fmla="*/ 185 w 232"/>
                <a:gd name="T39" fmla="*/ 265 h 369"/>
                <a:gd name="T40" fmla="*/ 116 w 232"/>
                <a:gd name="T41" fmla="*/ 239 h 369"/>
                <a:gd name="T42" fmla="*/ 138 w 232"/>
                <a:gd name="T43" fmla="*/ 265 h 369"/>
                <a:gd name="T44" fmla="*/ 138 w 232"/>
                <a:gd name="T45" fmla="*/ 296 h 369"/>
                <a:gd name="T46" fmla="*/ 116 w 232"/>
                <a:gd name="T47" fmla="*/ 317 h 369"/>
                <a:gd name="T48" fmla="*/ 138 w 232"/>
                <a:gd name="T49" fmla="*/ 346 h 369"/>
                <a:gd name="T50" fmla="*/ 116 w 232"/>
                <a:gd name="T51" fmla="*/ 346 h 369"/>
                <a:gd name="T52" fmla="*/ 116 w 232"/>
                <a:gd name="T53" fmla="*/ 7 h 369"/>
                <a:gd name="T54" fmla="*/ 48 w 232"/>
                <a:gd name="T55" fmla="*/ 29 h 369"/>
                <a:gd name="T56" fmla="*/ 116 w 232"/>
                <a:gd name="T57" fmla="*/ 7 h 369"/>
                <a:gd name="T58" fmla="*/ 48 w 232"/>
                <a:gd name="T59" fmla="*/ 369 h 369"/>
                <a:gd name="T60" fmla="*/ 116 w 232"/>
                <a:gd name="T61" fmla="*/ 346 h 369"/>
                <a:gd name="T62" fmla="*/ 93 w 232"/>
                <a:gd name="T63" fmla="*/ 317 h 369"/>
                <a:gd name="T64" fmla="*/ 116 w 232"/>
                <a:gd name="T65" fmla="*/ 296 h 369"/>
                <a:gd name="T66" fmla="*/ 93 w 232"/>
                <a:gd name="T67" fmla="*/ 265 h 369"/>
                <a:gd name="T68" fmla="*/ 116 w 232"/>
                <a:gd name="T69" fmla="*/ 239 h 369"/>
                <a:gd name="T70" fmla="*/ 48 w 232"/>
                <a:gd name="T71" fmla="*/ 265 h 369"/>
                <a:gd name="T72" fmla="*/ 69 w 232"/>
                <a:gd name="T73" fmla="*/ 296 h 369"/>
                <a:gd name="T74" fmla="*/ 48 w 232"/>
                <a:gd name="T75" fmla="*/ 296 h 369"/>
                <a:gd name="T76" fmla="*/ 69 w 232"/>
                <a:gd name="T77" fmla="*/ 317 h 369"/>
                <a:gd name="T78" fmla="*/ 69 w 232"/>
                <a:gd name="T79" fmla="*/ 346 h 369"/>
                <a:gd name="T80" fmla="*/ 48 w 232"/>
                <a:gd name="T81" fmla="*/ 369 h 369"/>
                <a:gd name="T82" fmla="*/ 0 w 232"/>
                <a:gd name="T83" fmla="*/ 7 h 369"/>
                <a:gd name="T84" fmla="*/ 48 w 232"/>
                <a:gd name="T85" fmla="*/ 369 h 369"/>
                <a:gd name="T86" fmla="*/ 26 w 232"/>
                <a:gd name="T87" fmla="*/ 346 h 369"/>
                <a:gd name="T88" fmla="*/ 48 w 232"/>
                <a:gd name="T89" fmla="*/ 317 h 369"/>
                <a:gd name="T90" fmla="*/ 26 w 232"/>
                <a:gd name="T91" fmla="*/ 296 h 369"/>
                <a:gd name="T92" fmla="*/ 48 w 232"/>
                <a:gd name="T93" fmla="*/ 265 h 369"/>
                <a:gd name="T94" fmla="*/ 26 w 232"/>
                <a:gd name="T95" fmla="*/ 239 h 369"/>
                <a:gd name="T96" fmla="*/ 48 w 232"/>
                <a:gd name="T97" fmla="*/ 29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32" h="369">
                  <a:moveTo>
                    <a:pt x="185" y="369"/>
                  </a:moveTo>
                  <a:lnTo>
                    <a:pt x="232" y="369"/>
                  </a:lnTo>
                  <a:lnTo>
                    <a:pt x="232" y="7"/>
                  </a:lnTo>
                  <a:lnTo>
                    <a:pt x="206" y="7"/>
                  </a:lnTo>
                  <a:lnTo>
                    <a:pt x="206" y="0"/>
                  </a:lnTo>
                  <a:lnTo>
                    <a:pt x="185" y="0"/>
                  </a:lnTo>
                  <a:lnTo>
                    <a:pt x="185" y="29"/>
                  </a:lnTo>
                  <a:lnTo>
                    <a:pt x="206" y="29"/>
                  </a:lnTo>
                  <a:lnTo>
                    <a:pt x="206" y="239"/>
                  </a:lnTo>
                  <a:lnTo>
                    <a:pt x="206" y="239"/>
                  </a:lnTo>
                  <a:lnTo>
                    <a:pt x="185" y="239"/>
                  </a:lnTo>
                  <a:lnTo>
                    <a:pt x="185" y="265"/>
                  </a:lnTo>
                  <a:lnTo>
                    <a:pt x="206" y="265"/>
                  </a:lnTo>
                  <a:lnTo>
                    <a:pt x="206" y="296"/>
                  </a:lnTo>
                  <a:lnTo>
                    <a:pt x="206" y="296"/>
                  </a:lnTo>
                  <a:lnTo>
                    <a:pt x="185" y="296"/>
                  </a:lnTo>
                  <a:lnTo>
                    <a:pt x="185" y="317"/>
                  </a:lnTo>
                  <a:lnTo>
                    <a:pt x="206" y="317"/>
                  </a:lnTo>
                  <a:lnTo>
                    <a:pt x="206" y="346"/>
                  </a:lnTo>
                  <a:lnTo>
                    <a:pt x="206" y="346"/>
                  </a:lnTo>
                  <a:lnTo>
                    <a:pt x="185" y="346"/>
                  </a:lnTo>
                  <a:lnTo>
                    <a:pt x="185" y="369"/>
                  </a:lnTo>
                  <a:close/>
                  <a:moveTo>
                    <a:pt x="161" y="0"/>
                  </a:moveTo>
                  <a:lnTo>
                    <a:pt x="161" y="7"/>
                  </a:lnTo>
                  <a:lnTo>
                    <a:pt x="116" y="7"/>
                  </a:lnTo>
                  <a:lnTo>
                    <a:pt x="116" y="29"/>
                  </a:lnTo>
                  <a:lnTo>
                    <a:pt x="185" y="29"/>
                  </a:lnTo>
                  <a:lnTo>
                    <a:pt x="185" y="0"/>
                  </a:lnTo>
                  <a:lnTo>
                    <a:pt x="161" y="0"/>
                  </a:lnTo>
                  <a:lnTo>
                    <a:pt x="161" y="0"/>
                  </a:lnTo>
                  <a:close/>
                  <a:moveTo>
                    <a:pt x="116" y="369"/>
                  </a:moveTo>
                  <a:lnTo>
                    <a:pt x="185" y="369"/>
                  </a:lnTo>
                  <a:lnTo>
                    <a:pt x="185" y="346"/>
                  </a:lnTo>
                  <a:lnTo>
                    <a:pt x="161" y="346"/>
                  </a:lnTo>
                  <a:lnTo>
                    <a:pt x="161" y="317"/>
                  </a:lnTo>
                  <a:lnTo>
                    <a:pt x="185" y="317"/>
                  </a:lnTo>
                  <a:lnTo>
                    <a:pt x="185" y="296"/>
                  </a:lnTo>
                  <a:lnTo>
                    <a:pt x="161" y="296"/>
                  </a:lnTo>
                  <a:lnTo>
                    <a:pt x="161" y="265"/>
                  </a:lnTo>
                  <a:lnTo>
                    <a:pt x="185" y="265"/>
                  </a:lnTo>
                  <a:lnTo>
                    <a:pt x="185" y="239"/>
                  </a:lnTo>
                  <a:lnTo>
                    <a:pt x="116" y="239"/>
                  </a:lnTo>
                  <a:lnTo>
                    <a:pt x="116" y="265"/>
                  </a:lnTo>
                  <a:lnTo>
                    <a:pt x="138" y="265"/>
                  </a:lnTo>
                  <a:lnTo>
                    <a:pt x="138" y="296"/>
                  </a:lnTo>
                  <a:lnTo>
                    <a:pt x="138" y="296"/>
                  </a:lnTo>
                  <a:lnTo>
                    <a:pt x="116" y="296"/>
                  </a:lnTo>
                  <a:lnTo>
                    <a:pt x="116" y="317"/>
                  </a:lnTo>
                  <a:lnTo>
                    <a:pt x="138" y="317"/>
                  </a:lnTo>
                  <a:lnTo>
                    <a:pt x="138" y="346"/>
                  </a:lnTo>
                  <a:lnTo>
                    <a:pt x="138" y="346"/>
                  </a:lnTo>
                  <a:lnTo>
                    <a:pt x="116" y="346"/>
                  </a:lnTo>
                  <a:lnTo>
                    <a:pt x="116" y="369"/>
                  </a:lnTo>
                  <a:close/>
                  <a:moveTo>
                    <a:pt x="116" y="7"/>
                  </a:moveTo>
                  <a:lnTo>
                    <a:pt x="48" y="7"/>
                  </a:lnTo>
                  <a:lnTo>
                    <a:pt x="48" y="29"/>
                  </a:lnTo>
                  <a:lnTo>
                    <a:pt x="116" y="29"/>
                  </a:lnTo>
                  <a:lnTo>
                    <a:pt x="116" y="7"/>
                  </a:lnTo>
                  <a:lnTo>
                    <a:pt x="116" y="7"/>
                  </a:lnTo>
                  <a:close/>
                  <a:moveTo>
                    <a:pt x="48" y="369"/>
                  </a:moveTo>
                  <a:lnTo>
                    <a:pt x="116" y="369"/>
                  </a:lnTo>
                  <a:lnTo>
                    <a:pt x="116" y="346"/>
                  </a:lnTo>
                  <a:lnTo>
                    <a:pt x="93" y="346"/>
                  </a:lnTo>
                  <a:lnTo>
                    <a:pt x="93" y="317"/>
                  </a:lnTo>
                  <a:lnTo>
                    <a:pt x="116" y="317"/>
                  </a:lnTo>
                  <a:lnTo>
                    <a:pt x="116" y="296"/>
                  </a:lnTo>
                  <a:lnTo>
                    <a:pt x="93" y="296"/>
                  </a:lnTo>
                  <a:lnTo>
                    <a:pt x="93" y="265"/>
                  </a:lnTo>
                  <a:lnTo>
                    <a:pt x="116" y="265"/>
                  </a:lnTo>
                  <a:lnTo>
                    <a:pt x="116" y="239"/>
                  </a:lnTo>
                  <a:lnTo>
                    <a:pt x="48" y="239"/>
                  </a:lnTo>
                  <a:lnTo>
                    <a:pt x="48" y="265"/>
                  </a:lnTo>
                  <a:lnTo>
                    <a:pt x="69" y="265"/>
                  </a:lnTo>
                  <a:lnTo>
                    <a:pt x="69" y="296"/>
                  </a:lnTo>
                  <a:lnTo>
                    <a:pt x="69" y="296"/>
                  </a:lnTo>
                  <a:lnTo>
                    <a:pt x="48" y="296"/>
                  </a:lnTo>
                  <a:lnTo>
                    <a:pt x="48" y="317"/>
                  </a:lnTo>
                  <a:lnTo>
                    <a:pt x="69" y="317"/>
                  </a:lnTo>
                  <a:lnTo>
                    <a:pt x="69" y="346"/>
                  </a:lnTo>
                  <a:lnTo>
                    <a:pt x="69" y="346"/>
                  </a:lnTo>
                  <a:lnTo>
                    <a:pt x="48" y="346"/>
                  </a:lnTo>
                  <a:lnTo>
                    <a:pt x="48" y="369"/>
                  </a:lnTo>
                  <a:close/>
                  <a:moveTo>
                    <a:pt x="48" y="7"/>
                  </a:moveTo>
                  <a:lnTo>
                    <a:pt x="0" y="7"/>
                  </a:lnTo>
                  <a:lnTo>
                    <a:pt x="0" y="369"/>
                  </a:lnTo>
                  <a:lnTo>
                    <a:pt x="48" y="369"/>
                  </a:lnTo>
                  <a:lnTo>
                    <a:pt x="48" y="346"/>
                  </a:lnTo>
                  <a:lnTo>
                    <a:pt x="26" y="346"/>
                  </a:lnTo>
                  <a:lnTo>
                    <a:pt x="26" y="317"/>
                  </a:lnTo>
                  <a:lnTo>
                    <a:pt x="48" y="317"/>
                  </a:lnTo>
                  <a:lnTo>
                    <a:pt x="48" y="296"/>
                  </a:lnTo>
                  <a:lnTo>
                    <a:pt x="26" y="296"/>
                  </a:lnTo>
                  <a:lnTo>
                    <a:pt x="26" y="265"/>
                  </a:lnTo>
                  <a:lnTo>
                    <a:pt x="48" y="265"/>
                  </a:lnTo>
                  <a:lnTo>
                    <a:pt x="48" y="239"/>
                  </a:lnTo>
                  <a:lnTo>
                    <a:pt x="26" y="239"/>
                  </a:lnTo>
                  <a:lnTo>
                    <a:pt x="26" y="29"/>
                  </a:lnTo>
                  <a:lnTo>
                    <a:pt x="48" y="29"/>
                  </a:lnTo>
                  <a:lnTo>
                    <a:pt x="48" y="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7" name="Freeform: Shape 424"/>
            <p:cNvSpPr>
              <a:spLocks/>
            </p:cNvSpPr>
            <p:nvPr/>
          </p:nvSpPr>
          <p:spPr bwMode="auto">
            <a:xfrm flipH="1">
              <a:off x="2542415" y="3027841"/>
              <a:ext cx="323682" cy="284547"/>
            </a:xfrm>
            <a:custGeom>
              <a:avLst/>
              <a:gdLst>
                <a:gd name="T0" fmla="*/ 141 w 150"/>
                <a:gd name="T1" fmla="*/ 140 h 140"/>
                <a:gd name="T2" fmla="*/ 141 w 150"/>
                <a:gd name="T3" fmla="*/ 129 h 140"/>
                <a:gd name="T4" fmla="*/ 150 w 150"/>
                <a:gd name="T5" fmla="*/ 22 h 140"/>
                <a:gd name="T6" fmla="*/ 131 w 150"/>
                <a:gd name="T7" fmla="*/ 38 h 140"/>
                <a:gd name="T8" fmla="*/ 131 w 150"/>
                <a:gd name="T9" fmla="*/ 55 h 140"/>
                <a:gd name="T10" fmla="*/ 131 w 150"/>
                <a:gd name="T11" fmla="*/ 67 h 140"/>
                <a:gd name="T12" fmla="*/ 131 w 150"/>
                <a:gd name="T13" fmla="*/ 84 h 140"/>
                <a:gd name="T14" fmla="*/ 65 w 150"/>
                <a:gd name="T15" fmla="*/ 7 h 140"/>
                <a:gd name="T16" fmla="*/ 63 w 150"/>
                <a:gd name="T17" fmla="*/ 9 h 140"/>
                <a:gd name="T18" fmla="*/ 63 w 150"/>
                <a:gd name="T19" fmla="*/ 129 h 140"/>
                <a:gd name="T20" fmla="*/ 122 w 150"/>
                <a:gd name="T21" fmla="*/ 129 h 140"/>
                <a:gd name="T22" fmla="*/ 131 w 150"/>
                <a:gd name="T23" fmla="*/ 140 h 140"/>
                <a:gd name="T24" fmla="*/ 123 w 150"/>
                <a:gd name="T25" fmla="*/ 75 h 140"/>
                <a:gd name="T26" fmla="*/ 131 w 150"/>
                <a:gd name="T27" fmla="*/ 55 h 140"/>
                <a:gd name="T28" fmla="*/ 123 w 150"/>
                <a:gd name="T29" fmla="*/ 47 h 140"/>
                <a:gd name="T30" fmla="*/ 131 w 150"/>
                <a:gd name="T31" fmla="*/ 22 h 140"/>
                <a:gd name="T32" fmla="*/ 63 w 150"/>
                <a:gd name="T33" fmla="*/ 35 h 140"/>
                <a:gd name="T34" fmla="*/ 108 w 150"/>
                <a:gd name="T35" fmla="*/ 115 h 140"/>
                <a:gd name="T36" fmla="*/ 63 w 150"/>
                <a:gd name="T37" fmla="*/ 115 h 140"/>
                <a:gd name="T38" fmla="*/ 131 w 150"/>
                <a:gd name="T39" fmla="*/ 67 h 140"/>
                <a:gd name="T40" fmla="*/ 63 w 150"/>
                <a:gd name="T41" fmla="*/ 5 h 140"/>
                <a:gd name="T42" fmla="*/ 33 w 150"/>
                <a:gd name="T43" fmla="*/ 20 h 140"/>
                <a:gd name="T44" fmla="*/ 0 w 150"/>
                <a:gd name="T45" fmla="*/ 7 h 140"/>
                <a:gd name="T46" fmla="*/ 20 w 150"/>
                <a:gd name="T47" fmla="*/ 22 h 140"/>
                <a:gd name="T48" fmla="*/ 3 w 150"/>
                <a:gd name="T49" fmla="*/ 129 h 140"/>
                <a:gd name="T50" fmla="*/ 14 w 150"/>
                <a:gd name="T51" fmla="*/ 129 h 140"/>
                <a:gd name="T52" fmla="*/ 33 w 150"/>
                <a:gd name="T53" fmla="*/ 140 h 140"/>
                <a:gd name="T54" fmla="*/ 33 w 150"/>
                <a:gd name="T55" fmla="*/ 129 h 140"/>
                <a:gd name="T56" fmla="*/ 63 w 150"/>
                <a:gd name="T57" fmla="*/ 115 h 140"/>
                <a:gd name="T58" fmla="*/ 17 w 150"/>
                <a:gd name="T59" fmla="*/ 35 h 140"/>
                <a:gd name="T60" fmla="*/ 63 w 150"/>
                <a:gd name="T61" fmla="*/ 22 h 140"/>
                <a:gd name="T62" fmla="*/ 46 w 150"/>
                <a:gd name="T63" fmla="*/ 21 h 140"/>
                <a:gd name="T64" fmla="*/ 63 w 150"/>
                <a:gd name="T65" fmla="*/ 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0" h="140">
                  <a:moveTo>
                    <a:pt x="131" y="140"/>
                  </a:moveTo>
                  <a:cubicBezTo>
                    <a:pt x="141" y="140"/>
                    <a:pt x="141" y="140"/>
                    <a:pt x="141" y="140"/>
                  </a:cubicBezTo>
                  <a:cubicBezTo>
                    <a:pt x="141" y="129"/>
                    <a:pt x="141" y="129"/>
                    <a:pt x="141" y="129"/>
                  </a:cubicBezTo>
                  <a:cubicBezTo>
                    <a:pt x="141" y="129"/>
                    <a:pt x="141" y="129"/>
                    <a:pt x="141" y="129"/>
                  </a:cubicBezTo>
                  <a:cubicBezTo>
                    <a:pt x="150" y="129"/>
                    <a:pt x="150" y="129"/>
                    <a:pt x="150" y="129"/>
                  </a:cubicBezTo>
                  <a:cubicBezTo>
                    <a:pt x="150" y="22"/>
                    <a:pt x="150" y="22"/>
                    <a:pt x="150" y="22"/>
                  </a:cubicBezTo>
                  <a:cubicBezTo>
                    <a:pt x="131" y="22"/>
                    <a:pt x="131" y="22"/>
                    <a:pt x="131" y="22"/>
                  </a:cubicBezTo>
                  <a:cubicBezTo>
                    <a:pt x="131" y="38"/>
                    <a:pt x="131" y="38"/>
                    <a:pt x="131" y="38"/>
                  </a:cubicBezTo>
                  <a:cubicBezTo>
                    <a:pt x="136" y="38"/>
                    <a:pt x="140" y="42"/>
                    <a:pt x="140" y="47"/>
                  </a:cubicBezTo>
                  <a:cubicBezTo>
                    <a:pt x="140" y="51"/>
                    <a:pt x="136" y="55"/>
                    <a:pt x="131" y="55"/>
                  </a:cubicBezTo>
                  <a:cubicBezTo>
                    <a:pt x="131" y="67"/>
                    <a:pt x="131" y="67"/>
                    <a:pt x="131" y="67"/>
                  </a:cubicBezTo>
                  <a:cubicBezTo>
                    <a:pt x="131" y="67"/>
                    <a:pt x="131" y="67"/>
                    <a:pt x="131" y="67"/>
                  </a:cubicBezTo>
                  <a:cubicBezTo>
                    <a:pt x="136" y="67"/>
                    <a:pt x="140" y="71"/>
                    <a:pt x="140" y="75"/>
                  </a:cubicBezTo>
                  <a:cubicBezTo>
                    <a:pt x="140" y="80"/>
                    <a:pt x="136" y="84"/>
                    <a:pt x="131" y="84"/>
                  </a:cubicBezTo>
                  <a:lnTo>
                    <a:pt x="131" y="140"/>
                  </a:lnTo>
                  <a:close/>
                  <a:moveTo>
                    <a:pt x="65" y="7"/>
                  </a:moveTo>
                  <a:cubicBezTo>
                    <a:pt x="63" y="5"/>
                    <a:pt x="63" y="5"/>
                    <a:pt x="63" y="5"/>
                  </a:cubicBezTo>
                  <a:cubicBezTo>
                    <a:pt x="63" y="9"/>
                    <a:pt x="63" y="9"/>
                    <a:pt x="63" y="9"/>
                  </a:cubicBezTo>
                  <a:cubicBezTo>
                    <a:pt x="65" y="7"/>
                    <a:pt x="65" y="7"/>
                    <a:pt x="65" y="7"/>
                  </a:cubicBezTo>
                  <a:close/>
                  <a:moveTo>
                    <a:pt x="63" y="129"/>
                  </a:moveTo>
                  <a:cubicBezTo>
                    <a:pt x="122" y="129"/>
                    <a:pt x="122" y="129"/>
                    <a:pt x="122" y="129"/>
                  </a:cubicBezTo>
                  <a:cubicBezTo>
                    <a:pt x="122" y="129"/>
                    <a:pt x="122" y="129"/>
                    <a:pt x="122" y="129"/>
                  </a:cubicBezTo>
                  <a:cubicBezTo>
                    <a:pt x="122" y="140"/>
                    <a:pt x="122" y="140"/>
                    <a:pt x="122" y="140"/>
                  </a:cubicBezTo>
                  <a:cubicBezTo>
                    <a:pt x="131" y="140"/>
                    <a:pt x="131" y="140"/>
                    <a:pt x="131" y="140"/>
                  </a:cubicBezTo>
                  <a:cubicBezTo>
                    <a:pt x="131" y="84"/>
                    <a:pt x="131" y="84"/>
                    <a:pt x="131" y="84"/>
                  </a:cubicBezTo>
                  <a:cubicBezTo>
                    <a:pt x="127" y="84"/>
                    <a:pt x="123" y="80"/>
                    <a:pt x="123" y="75"/>
                  </a:cubicBezTo>
                  <a:cubicBezTo>
                    <a:pt x="123" y="71"/>
                    <a:pt x="127" y="67"/>
                    <a:pt x="131" y="67"/>
                  </a:cubicBezTo>
                  <a:cubicBezTo>
                    <a:pt x="131" y="55"/>
                    <a:pt x="131" y="55"/>
                    <a:pt x="131" y="55"/>
                  </a:cubicBezTo>
                  <a:cubicBezTo>
                    <a:pt x="127" y="55"/>
                    <a:pt x="123" y="51"/>
                    <a:pt x="123" y="47"/>
                  </a:cubicBezTo>
                  <a:cubicBezTo>
                    <a:pt x="123" y="47"/>
                    <a:pt x="123" y="47"/>
                    <a:pt x="123" y="47"/>
                  </a:cubicBezTo>
                  <a:cubicBezTo>
                    <a:pt x="123" y="42"/>
                    <a:pt x="127" y="38"/>
                    <a:pt x="131" y="38"/>
                  </a:cubicBezTo>
                  <a:cubicBezTo>
                    <a:pt x="131" y="22"/>
                    <a:pt x="131" y="22"/>
                    <a:pt x="131" y="22"/>
                  </a:cubicBezTo>
                  <a:cubicBezTo>
                    <a:pt x="63" y="22"/>
                    <a:pt x="63" y="22"/>
                    <a:pt x="63" y="22"/>
                  </a:cubicBezTo>
                  <a:cubicBezTo>
                    <a:pt x="63" y="35"/>
                    <a:pt x="63" y="35"/>
                    <a:pt x="63" y="35"/>
                  </a:cubicBezTo>
                  <a:cubicBezTo>
                    <a:pt x="108" y="35"/>
                    <a:pt x="108" y="35"/>
                    <a:pt x="108" y="35"/>
                  </a:cubicBezTo>
                  <a:cubicBezTo>
                    <a:pt x="108" y="115"/>
                    <a:pt x="108" y="115"/>
                    <a:pt x="108" y="115"/>
                  </a:cubicBezTo>
                  <a:cubicBezTo>
                    <a:pt x="108" y="115"/>
                    <a:pt x="108" y="115"/>
                    <a:pt x="108" y="115"/>
                  </a:cubicBezTo>
                  <a:cubicBezTo>
                    <a:pt x="63" y="115"/>
                    <a:pt x="63" y="115"/>
                    <a:pt x="63" y="115"/>
                  </a:cubicBezTo>
                  <a:cubicBezTo>
                    <a:pt x="63" y="129"/>
                    <a:pt x="63" y="129"/>
                    <a:pt x="63" y="129"/>
                  </a:cubicBezTo>
                  <a:close/>
                  <a:moveTo>
                    <a:pt x="131" y="67"/>
                  </a:moveTo>
                  <a:cubicBezTo>
                    <a:pt x="131" y="67"/>
                    <a:pt x="131" y="67"/>
                    <a:pt x="131" y="67"/>
                  </a:cubicBezTo>
                  <a:moveTo>
                    <a:pt x="63" y="5"/>
                  </a:moveTo>
                  <a:cubicBezTo>
                    <a:pt x="59" y="0"/>
                    <a:pt x="59" y="0"/>
                    <a:pt x="59" y="0"/>
                  </a:cubicBezTo>
                  <a:cubicBezTo>
                    <a:pt x="33" y="20"/>
                    <a:pt x="33" y="20"/>
                    <a:pt x="33" y="20"/>
                  </a:cubicBezTo>
                  <a:cubicBezTo>
                    <a:pt x="6" y="0"/>
                    <a:pt x="6" y="0"/>
                    <a:pt x="6" y="0"/>
                  </a:cubicBezTo>
                  <a:cubicBezTo>
                    <a:pt x="0" y="7"/>
                    <a:pt x="0" y="7"/>
                    <a:pt x="0" y="7"/>
                  </a:cubicBezTo>
                  <a:cubicBezTo>
                    <a:pt x="19" y="21"/>
                    <a:pt x="19" y="21"/>
                    <a:pt x="19" y="21"/>
                  </a:cubicBezTo>
                  <a:cubicBezTo>
                    <a:pt x="20" y="22"/>
                    <a:pt x="20" y="22"/>
                    <a:pt x="20" y="22"/>
                  </a:cubicBezTo>
                  <a:cubicBezTo>
                    <a:pt x="3" y="22"/>
                    <a:pt x="3" y="22"/>
                    <a:pt x="3" y="22"/>
                  </a:cubicBezTo>
                  <a:cubicBezTo>
                    <a:pt x="3" y="129"/>
                    <a:pt x="3" y="129"/>
                    <a:pt x="3" y="129"/>
                  </a:cubicBezTo>
                  <a:cubicBezTo>
                    <a:pt x="14" y="129"/>
                    <a:pt x="14" y="129"/>
                    <a:pt x="14" y="129"/>
                  </a:cubicBezTo>
                  <a:cubicBezTo>
                    <a:pt x="14" y="129"/>
                    <a:pt x="14" y="129"/>
                    <a:pt x="14" y="129"/>
                  </a:cubicBezTo>
                  <a:cubicBezTo>
                    <a:pt x="14" y="140"/>
                    <a:pt x="14" y="140"/>
                    <a:pt x="14" y="140"/>
                  </a:cubicBezTo>
                  <a:cubicBezTo>
                    <a:pt x="33" y="140"/>
                    <a:pt x="33" y="140"/>
                    <a:pt x="33" y="140"/>
                  </a:cubicBezTo>
                  <a:cubicBezTo>
                    <a:pt x="33" y="129"/>
                    <a:pt x="33" y="129"/>
                    <a:pt x="33" y="129"/>
                  </a:cubicBezTo>
                  <a:cubicBezTo>
                    <a:pt x="33" y="129"/>
                    <a:pt x="33" y="129"/>
                    <a:pt x="33" y="129"/>
                  </a:cubicBezTo>
                  <a:cubicBezTo>
                    <a:pt x="63" y="129"/>
                    <a:pt x="63" y="129"/>
                    <a:pt x="63" y="129"/>
                  </a:cubicBezTo>
                  <a:cubicBezTo>
                    <a:pt x="63" y="115"/>
                    <a:pt x="63" y="115"/>
                    <a:pt x="63" y="115"/>
                  </a:cubicBezTo>
                  <a:cubicBezTo>
                    <a:pt x="17" y="115"/>
                    <a:pt x="17" y="115"/>
                    <a:pt x="17" y="115"/>
                  </a:cubicBezTo>
                  <a:cubicBezTo>
                    <a:pt x="17" y="35"/>
                    <a:pt x="17" y="35"/>
                    <a:pt x="17" y="35"/>
                  </a:cubicBezTo>
                  <a:cubicBezTo>
                    <a:pt x="63" y="35"/>
                    <a:pt x="63" y="35"/>
                    <a:pt x="63" y="35"/>
                  </a:cubicBezTo>
                  <a:cubicBezTo>
                    <a:pt x="63" y="22"/>
                    <a:pt x="63" y="22"/>
                    <a:pt x="63" y="22"/>
                  </a:cubicBezTo>
                  <a:cubicBezTo>
                    <a:pt x="45" y="22"/>
                    <a:pt x="45" y="22"/>
                    <a:pt x="45" y="22"/>
                  </a:cubicBezTo>
                  <a:cubicBezTo>
                    <a:pt x="46" y="21"/>
                    <a:pt x="46" y="21"/>
                    <a:pt x="46" y="21"/>
                  </a:cubicBezTo>
                  <a:cubicBezTo>
                    <a:pt x="63" y="9"/>
                    <a:pt x="63" y="9"/>
                    <a:pt x="63" y="9"/>
                  </a:cubicBezTo>
                  <a:lnTo>
                    <a:pt x="63" y="5"/>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38" name="Freeform: Shape 425"/>
            <p:cNvSpPr>
              <a:spLocks/>
            </p:cNvSpPr>
            <p:nvPr/>
          </p:nvSpPr>
          <p:spPr bwMode="auto">
            <a:xfrm flipH="1">
              <a:off x="2531663" y="3389800"/>
              <a:ext cx="308181" cy="178809"/>
            </a:xfrm>
            <a:custGeom>
              <a:avLst/>
              <a:gdLst>
                <a:gd name="T0" fmla="*/ 117 w 143"/>
                <a:gd name="T1" fmla="*/ 38 h 88"/>
                <a:gd name="T2" fmla="*/ 101 w 143"/>
                <a:gd name="T3" fmla="*/ 44 h 88"/>
                <a:gd name="T4" fmla="*/ 89 w 143"/>
                <a:gd name="T5" fmla="*/ 14 h 88"/>
                <a:gd name="T6" fmla="*/ 57 w 143"/>
                <a:gd name="T7" fmla="*/ 0 h 88"/>
                <a:gd name="T8" fmla="*/ 19 w 143"/>
                <a:gd name="T9" fmla="*/ 22 h 88"/>
                <a:gd name="T10" fmla="*/ 13 w 143"/>
                <a:gd name="T11" fmla="*/ 44 h 88"/>
                <a:gd name="T12" fmla="*/ 15 w 143"/>
                <a:gd name="T13" fmla="*/ 57 h 88"/>
                <a:gd name="T14" fmla="*/ 0 w 143"/>
                <a:gd name="T15" fmla="*/ 73 h 88"/>
                <a:gd name="T16" fmla="*/ 15 w 143"/>
                <a:gd name="T17" fmla="*/ 88 h 88"/>
                <a:gd name="T18" fmla="*/ 57 w 143"/>
                <a:gd name="T19" fmla="*/ 88 h 88"/>
                <a:gd name="T20" fmla="*/ 59 w 143"/>
                <a:gd name="T21" fmla="*/ 88 h 88"/>
                <a:gd name="T22" fmla="*/ 117 w 143"/>
                <a:gd name="T23" fmla="*/ 88 h 88"/>
                <a:gd name="T24" fmla="*/ 143 w 143"/>
                <a:gd name="T25" fmla="*/ 63 h 88"/>
                <a:gd name="T26" fmla="*/ 117 w 143"/>
                <a:gd name="T27" fmla="*/ 3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88">
                  <a:moveTo>
                    <a:pt x="117" y="38"/>
                  </a:moveTo>
                  <a:cubicBezTo>
                    <a:pt x="111" y="38"/>
                    <a:pt x="105" y="40"/>
                    <a:pt x="101" y="44"/>
                  </a:cubicBezTo>
                  <a:cubicBezTo>
                    <a:pt x="101" y="32"/>
                    <a:pt x="96" y="22"/>
                    <a:pt x="89" y="14"/>
                  </a:cubicBezTo>
                  <a:cubicBezTo>
                    <a:pt x="81" y="6"/>
                    <a:pt x="69" y="0"/>
                    <a:pt x="57" y="0"/>
                  </a:cubicBezTo>
                  <a:cubicBezTo>
                    <a:pt x="41" y="0"/>
                    <a:pt x="27" y="9"/>
                    <a:pt x="19" y="22"/>
                  </a:cubicBezTo>
                  <a:cubicBezTo>
                    <a:pt x="15" y="29"/>
                    <a:pt x="13" y="36"/>
                    <a:pt x="13" y="44"/>
                  </a:cubicBezTo>
                  <a:cubicBezTo>
                    <a:pt x="13" y="49"/>
                    <a:pt x="13" y="53"/>
                    <a:pt x="15" y="57"/>
                  </a:cubicBezTo>
                  <a:cubicBezTo>
                    <a:pt x="6" y="58"/>
                    <a:pt x="0" y="64"/>
                    <a:pt x="0" y="73"/>
                  </a:cubicBezTo>
                  <a:cubicBezTo>
                    <a:pt x="0" y="81"/>
                    <a:pt x="6" y="88"/>
                    <a:pt x="15" y="88"/>
                  </a:cubicBezTo>
                  <a:cubicBezTo>
                    <a:pt x="57" y="88"/>
                    <a:pt x="57" y="88"/>
                    <a:pt x="57" y="88"/>
                  </a:cubicBezTo>
                  <a:cubicBezTo>
                    <a:pt x="59" y="88"/>
                    <a:pt x="59" y="88"/>
                    <a:pt x="59" y="88"/>
                  </a:cubicBezTo>
                  <a:cubicBezTo>
                    <a:pt x="117" y="88"/>
                    <a:pt x="117" y="88"/>
                    <a:pt x="117" y="88"/>
                  </a:cubicBezTo>
                  <a:cubicBezTo>
                    <a:pt x="131" y="88"/>
                    <a:pt x="143" y="77"/>
                    <a:pt x="143" y="63"/>
                  </a:cubicBezTo>
                  <a:cubicBezTo>
                    <a:pt x="143" y="49"/>
                    <a:pt x="131" y="38"/>
                    <a:pt x="117" y="3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nvGrpSpPr>
            <p:cNvPr id="339" name="Group 3"/>
            <p:cNvGrpSpPr/>
            <p:nvPr/>
          </p:nvGrpSpPr>
          <p:grpSpPr>
            <a:xfrm>
              <a:off x="2452900" y="2271787"/>
              <a:ext cx="237519" cy="222252"/>
              <a:chOff x="2452900" y="2271786"/>
              <a:chExt cx="304535" cy="288845"/>
            </a:xfrm>
          </p:grpSpPr>
          <p:sp>
            <p:nvSpPr>
              <p:cNvPr id="341" name="Freeform: Shape 426"/>
              <p:cNvSpPr>
                <a:spLocks/>
              </p:cNvSpPr>
              <p:nvPr/>
            </p:nvSpPr>
            <p:spPr bwMode="auto">
              <a:xfrm flipH="1">
                <a:off x="2610638" y="2271786"/>
                <a:ext cx="146797" cy="288845"/>
              </a:xfrm>
              <a:custGeom>
                <a:avLst/>
                <a:gdLst>
                  <a:gd name="T0" fmla="*/ 34 w 68"/>
                  <a:gd name="T1" fmla="*/ 122 h 142"/>
                  <a:gd name="T2" fmla="*/ 67 w 68"/>
                  <a:gd name="T3" fmla="*/ 138 h 142"/>
                  <a:gd name="T4" fmla="*/ 68 w 68"/>
                  <a:gd name="T5" fmla="*/ 138 h 142"/>
                  <a:gd name="T6" fmla="*/ 68 w 68"/>
                  <a:gd name="T7" fmla="*/ 31 h 142"/>
                  <a:gd name="T8" fmla="*/ 66 w 68"/>
                  <a:gd name="T9" fmla="*/ 15 h 142"/>
                  <a:gd name="T10" fmla="*/ 34 w 68"/>
                  <a:gd name="T11" fmla="*/ 0 h 142"/>
                  <a:gd name="T12" fmla="*/ 34 w 68"/>
                  <a:gd name="T13" fmla="*/ 19 h 142"/>
                  <a:gd name="T14" fmla="*/ 57 w 68"/>
                  <a:gd name="T15" fmla="*/ 23 h 142"/>
                  <a:gd name="T16" fmla="*/ 58 w 68"/>
                  <a:gd name="T17" fmla="*/ 26 h 142"/>
                  <a:gd name="T18" fmla="*/ 56 w 68"/>
                  <a:gd name="T19" fmla="*/ 27 h 142"/>
                  <a:gd name="T20" fmla="*/ 55 w 68"/>
                  <a:gd name="T21" fmla="*/ 27 h 142"/>
                  <a:gd name="T22" fmla="*/ 51 w 68"/>
                  <a:gd name="T23" fmla="*/ 25 h 142"/>
                  <a:gd name="T24" fmla="*/ 34 w 68"/>
                  <a:gd name="T25" fmla="*/ 23 h 142"/>
                  <a:gd name="T26" fmla="*/ 34 w 68"/>
                  <a:gd name="T27" fmla="*/ 38 h 142"/>
                  <a:gd name="T28" fmla="*/ 57 w 68"/>
                  <a:gd name="T29" fmla="*/ 43 h 142"/>
                  <a:gd name="T30" fmla="*/ 58 w 68"/>
                  <a:gd name="T31" fmla="*/ 45 h 142"/>
                  <a:gd name="T32" fmla="*/ 56 w 68"/>
                  <a:gd name="T33" fmla="*/ 46 h 142"/>
                  <a:gd name="T34" fmla="*/ 55 w 68"/>
                  <a:gd name="T35" fmla="*/ 46 h 142"/>
                  <a:gd name="T36" fmla="*/ 51 w 68"/>
                  <a:gd name="T37" fmla="*/ 44 h 142"/>
                  <a:gd name="T38" fmla="*/ 34 w 68"/>
                  <a:gd name="T39" fmla="*/ 42 h 142"/>
                  <a:gd name="T40" fmla="*/ 34 w 68"/>
                  <a:gd name="T41" fmla="*/ 57 h 142"/>
                  <a:gd name="T42" fmla="*/ 57 w 68"/>
                  <a:gd name="T43" fmla="*/ 62 h 142"/>
                  <a:gd name="T44" fmla="*/ 58 w 68"/>
                  <a:gd name="T45" fmla="*/ 64 h 142"/>
                  <a:gd name="T46" fmla="*/ 56 w 68"/>
                  <a:gd name="T47" fmla="*/ 65 h 142"/>
                  <a:gd name="T48" fmla="*/ 55 w 68"/>
                  <a:gd name="T49" fmla="*/ 65 h 142"/>
                  <a:gd name="T50" fmla="*/ 51 w 68"/>
                  <a:gd name="T51" fmla="*/ 63 h 142"/>
                  <a:gd name="T52" fmla="*/ 34 w 68"/>
                  <a:gd name="T53" fmla="*/ 61 h 142"/>
                  <a:gd name="T54" fmla="*/ 34 w 68"/>
                  <a:gd name="T55" fmla="*/ 122 h 142"/>
                  <a:gd name="T56" fmla="*/ 1 w 68"/>
                  <a:gd name="T57" fmla="*/ 138 h 142"/>
                  <a:gd name="T58" fmla="*/ 34 w 68"/>
                  <a:gd name="T59" fmla="*/ 122 h 142"/>
                  <a:gd name="T60" fmla="*/ 34 w 68"/>
                  <a:gd name="T61" fmla="*/ 61 h 142"/>
                  <a:gd name="T62" fmla="*/ 17 w 68"/>
                  <a:gd name="T63" fmla="*/ 63 h 142"/>
                  <a:gd name="T64" fmla="*/ 13 w 68"/>
                  <a:gd name="T65" fmla="*/ 65 h 142"/>
                  <a:gd name="T66" fmla="*/ 10 w 68"/>
                  <a:gd name="T67" fmla="*/ 64 h 142"/>
                  <a:gd name="T68" fmla="*/ 11 w 68"/>
                  <a:gd name="T69" fmla="*/ 62 h 142"/>
                  <a:gd name="T70" fmla="*/ 11 w 68"/>
                  <a:gd name="T71" fmla="*/ 62 h 142"/>
                  <a:gd name="T72" fmla="*/ 34 w 68"/>
                  <a:gd name="T73" fmla="*/ 57 h 142"/>
                  <a:gd name="T74" fmla="*/ 34 w 68"/>
                  <a:gd name="T75" fmla="*/ 42 h 142"/>
                  <a:gd name="T76" fmla="*/ 17 w 68"/>
                  <a:gd name="T77" fmla="*/ 44 h 142"/>
                  <a:gd name="T78" fmla="*/ 13 w 68"/>
                  <a:gd name="T79" fmla="*/ 46 h 142"/>
                  <a:gd name="T80" fmla="*/ 10 w 68"/>
                  <a:gd name="T81" fmla="*/ 45 h 142"/>
                  <a:gd name="T82" fmla="*/ 11 w 68"/>
                  <a:gd name="T83" fmla="*/ 43 h 142"/>
                  <a:gd name="T84" fmla="*/ 11 w 68"/>
                  <a:gd name="T85" fmla="*/ 43 h 142"/>
                  <a:gd name="T86" fmla="*/ 34 w 68"/>
                  <a:gd name="T87" fmla="*/ 38 h 142"/>
                  <a:gd name="T88" fmla="*/ 34 w 68"/>
                  <a:gd name="T89" fmla="*/ 23 h 142"/>
                  <a:gd name="T90" fmla="*/ 17 w 68"/>
                  <a:gd name="T91" fmla="*/ 25 h 142"/>
                  <a:gd name="T92" fmla="*/ 13 w 68"/>
                  <a:gd name="T93" fmla="*/ 27 h 142"/>
                  <a:gd name="T94" fmla="*/ 10 w 68"/>
                  <a:gd name="T95" fmla="*/ 26 h 142"/>
                  <a:gd name="T96" fmla="*/ 11 w 68"/>
                  <a:gd name="T97" fmla="*/ 23 h 142"/>
                  <a:gd name="T98" fmla="*/ 11 w 68"/>
                  <a:gd name="T99" fmla="*/ 23 h 142"/>
                  <a:gd name="T100" fmla="*/ 34 w 68"/>
                  <a:gd name="T101" fmla="*/ 19 h 142"/>
                  <a:gd name="T102" fmla="*/ 34 w 68"/>
                  <a:gd name="T103" fmla="*/ 0 h 142"/>
                  <a:gd name="T104" fmla="*/ 2 w 68"/>
                  <a:gd name="T105" fmla="*/ 15 h 142"/>
                  <a:gd name="T106" fmla="*/ 0 w 68"/>
                  <a:gd name="T107" fmla="*/ 31 h 142"/>
                  <a:gd name="T108" fmla="*/ 0 w 68"/>
                  <a:gd name="T109" fmla="*/ 138 h 142"/>
                  <a:gd name="T110" fmla="*/ 1 w 68"/>
                  <a:gd name="T111" fmla="*/ 13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142">
                    <a:moveTo>
                      <a:pt x="34" y="122"/>
                    </a:moveTo>
                    <a:cubicBezTo>
                      <a:pt x="50" y="122"/>
                      <a:pt x="63" y="126"/>
                      <a:pt x="67" y="138"/>
                    </a:cubicBezTo>
                    <a:cubicBezTo>
                      <a:pt x="68" y="142"/>
                      <a:pt x="68" y="142"/>
                      <a:pt x="68" y="138"/>
                    </a:cubicBezTo>
                    <a:cubicBezTo>
                      <a:pt x="68" y="116"/>
                      <a:pt x="68" y="53"/>
                      <a:pt x="68" y="31"/>
                    </a:cubicBezTo>
                    <a:cubicBezTo>
                      <a:pt x="68" y="26"/>
                      <a:pt x="68" y="19"/>
                      <a:pt x="66" y="15"/>
                    </a:cubicBezTo>
                    <a:cubicBezTo>
                      <a:pt x="62" y="3"/>
                      <a:pt x="49" y="0"/>
                      <a:pt x="34" y="0"/>
                    </a:cubicBezTo>
                    <a:cubicBezTo>
                      <a:pt x="34" y="19"/>
                      <a:pt x="34" y="19"/>
                      <a:pt x="34" y="19"/>
                    </a:cubicBezTo>
                    <a:cubicBezTo>
                      <a:pt x="44" y="19"/>
                      <a:pt x="51" y="21"/>
                      <a:pt x="57" y="23"/>
                    </a:cubicBezTo>
                    <a:cubicBezTo>
                      <a:pt x="58" y="24"/>
                      <a:pt x="58" y="25"/>
                      <a:pt x="58" y="26"/>
                    </a:cubicBezTo>
                    <a:cubicBezTo>
                      <a:pt x="58" y="27"/>
                      <a:pt x="57" y="27"/>
                      <a:pt x="56" y="27"/>
                    </a:cubicBezTo>
                    <a:cubicBezTo>
                      <a:pt x="56" y="27"/>
                      <a:pt x="56" y="27"/>
                      <a:pt x="55" y="27"/>
                    </a:cubicBezTo>
                    <a:cubicBezTo>
                      <a:pt x="54" y="26"/>
                      <a:pt x="52" y="26"/>
                      <a:pt x="51" y="25"/>
                    </a:cubicBezTo>
                    <a:cubicBezTo>
                      <a:pt x="46" y="24"/>
                      <a:pt x="41" y="23"/>
                      <a:pt x="34" y="23"/>
                    </a:cubicBezTo>
                    <a:cubicBezTo>
                      <a:pt x="34" y="38"/>
                      <a:pt x="34" y="38"/>
                      <a:pt x="34" y="38"/>
                    </a:cubicBezTo>
                    <a:cubicBezTo>
                      <a:pt x="44" y="38"/>
                      <a:pt x="51" y="40"/>
                      <a:pt x="57" y="43"/>
                    </a:cubicBezTo>
                    <a:cubicBezTo>
                      <a:pt x="58" y="43"/>
                      <a:pt x="58" y="44"/>
                      <a:pt x="58" y="45"/>
                    </a:cubicBezTo>
                    <a:cubicBezTo>
                      <a:pt x="58" y="46"/>
                      <a:pt x="57" y="46"/>
                      <a:pt x="56" y="46"/>
                    </a:cubicBezTo>
                    <a:cubicBezTo>
                      <a:pt x="56" y="46"/>
                      <a:pt x="56" y="46"/>
                      <a:pt x="55" y="46"/>
                    </a:cubicBezTo>
                    <a:cubicBezTo>
                      <a:pt x="54" y="45"/>
                      <a:pt x="52" y="45"/>
                      <a:pt x="51" y="44"/>
                    </a:cubicBezTo>
                    <a:cubicBezTo>
                      <a:pt x="46" y="43"/>
                      <a:pt x="41" y="42"/>
                      <a:pt x="34" y="42"/>
                    </a:cubicBezTo>
                    <a:cubicBezTo>
                      <a:pt x="34" y="57"/>
                      <a:pt x="34" y="57"/>
                      <a:pt x="34" y="57"/>
                    </a:cubicBezTo>
                    <a:cubicBezTo>
                      <a:pt x="44" y="57"/>
                      <a:pt x="51" y="59"/>
                      <a:pt x="57" y="62"/>
                    </a:cubicBezTo>
                    <a:cubicBezTo>
                      <a:pt x="58" y="62"/>
                      <a:pt x="58" y="63"/>
                      <a:pt x="58" y="64"/>
                    </a:cubicBezTo>
                    <a:cubicBezTo>
                      <a:pt x="58" y="65"/>
                      <a:pt x="57" y="65"/>
                      <a:pt x="56" y="65"/>
                    </a:cubicBezTo>
                    <a:cubicBezTo>
                      <a:pt x="56" y="65"/>
                      <a:pt x="56" y="65"/>
                      <a:pt x="55" y="65"/>
                    </a:cubicBezTo>
                    <a:cubicBezTo>
                      <a:pt x="54" y="64"/>
                      <a:pt x="52" y="64"/>
                      <a:pt x="51" y="63"/>
                    </a:cubicBezTo>
                    <a:cubicBezTo>
                      <a:pt x="46" y="62"/>
                      <a:pt x="41" y="61"/>
                      <a:pt x="34" y="61"/>
                    </a:cubicBezTo>
                    <a:lnTo>
                      <a:pt x="34" y="122"/>
                    </a:lnTo>
                    <a:close/>
                    <a:moveTo>
                      <a:pt x="1" y="138"/>
                    </a:moveTo>
                    <a:cubicBezTo>
                      <a:pt x="5" y="126"/>
                      <a:pt x="18" y="122"/>
                      <a:pt x="34" y="122"/>
                    </a:cubicBezTo>
                    <a:cubicBezTo>
                      <a:pt x="34" y="61"/>
                      <a:pt x="34" y="61"/>
                      <a:pt x="34" y="61"/>
                    </a:cubicBezTo>
                    <a:cubicBezTo>
                      <a:pt x="27" y="61"/>
                      <a:pt x="22" y="62"/>
                      <a:pt x="17" y="63"/>
                    </a:cubicBezTo>
                    <a:cubicBezTo>
                      <a:pt x="16" y="64"/>
                      <a:pt x="14" y="64"/>
                      <a:pt x="13" y="65"/>
                    </a:cubicBezTo>
                    <a:cubicBezTo>
                      <a:pt x="12" y="66"/>
                      <a:pt x="10" y="65"/>
                      <a:pt x="10" y="64"/>
                    </a:cubicBezTo>
                    <a:cubicBezTo>
                      <a:pt x="9" y="63"/>
                      <a:pt x="10" y="62"/>
                      <a:pt x="11" y="62"/>
                    </a:cubicBezTo>
                    <a:cubicBezTo>
                      <a:pt x="11" y="62"/>
                      <a:pt x="11" y="62"/>
                      <a:pt x="11" y="62"/>
                    </a:cubicBezTo>
                    <a:cubicBezTo>
                      <a:pt x="17" y="59"/>
                      <a:pt x="24" y="57"/>
                      <a:pt x="34" y="57"/>
                    </a:cubicBezTo>
                    <a:cubicBezTo>
                      <a:pt x="34" y="42"/>
                      <a:pt x="34" y="42"/>
                      <a:pt x="34" y="42"/>
                    </a:cubicBezTo>
                    <a:cubicBezTo>
                      <a:pt x="27" y="42"/>
                      <a:pt x="22" y="43"/>
                      <a:pt x="17" y="44"/>
                    </a:cubicBezTo>
                    <a:cubicBezTo>
                      <a:pt x="16" y="45"/>
                      <a:pt x="14" y="45"/>
                      <a:pt x="13" y="46"/>
                    </a:cubicBezTo>
                    <a:cubicBezTo>
                      <a:pt x="12" y="47"/>
                      <a:pt x="10" y="46"/>
                      <a:pt x="10" y="45"/>
                    </a:cubicBezTo>
                    <a:cubicBezTo>
                      <a:pt x="9" y="44"/>
                      <a:pt x="10" y="43"/>
                      <a:pt x="11" y="43"/>
                    </a:cubicBezTo>
                    <a:cubicBezTo>
                      <a:pt x="11" y="43"/>
                      <a:pt x="11" y="43"/>
                      <a:pt x="11" y="43"/>
                    </a:cubicBezTo>
                    <a:cubicBezTo>
                      <a:pt x="17" y="40"/>
                      <a:pt x="24" y="38"/>
                      <a:pt x="34" y="38"/>
                    </a:cubicBezTo>
                    <a:cubicBezTo>
                      <a:pt x="34" y="23"/>
                      <a:pt x="34" y="23"/>
                      <a:pt x="34" y="23"/>
                    </a:cubicBezTo>
                    <a:cubicBezTo>
                      <a:pt x="27" y="23"/>
                      <a:pt x="22" y="24"/>
                      <a:pt x="17" y="25"/>
                    </a:cubicBezTo>
                    <a:cubicBezTo>
                      <a:pt x="15" y="26"/>
                      <a:pt x="14" y="26"/>
                      <a:pt x="13" y="27"/>
                    </a:cubicBezTo>
                    <a:cubicBezTo>
                      <a:pt x="12" y="27"/>
                      <a:pt x="10" y="27"/>
                      <a:pt x="10" y="26"/>
                    </a:cubicBezTo>
                    <a:cubicBezTo>
                      <a:pt x="9" y="25"/>
                      <a:pt x="10" y="24"/>
                      <a:pt x="11" y="23"/>
                    </a:cubicBezTo>
                    <a:cubicBezTo>
                      <a:pt x="11" y="23"/>
                      <a:pt x="11" y="23"/>
                      <a:pt x="11" y="23"/>
                    </a:cubicBezTo>
                    <a:cubicBezTo>
                      <a:pt x="17" y="21"/>
                      <a:pt x="24" y="19"/>
                      <a:pt x="34" y="19"/>
                    </a:cubicBezTo>
                    <a:cubicBezTo>
                      <a:pt x="34" y="0"/>
                      <a:pt x="34" y="0"/>
                      <a:pt x="34" y="0"/>
                    </a:cubicBezTo>
                    <a:cubicBezTo>
                      <a:pt x="19" y="0"/>
                      <a:pt x="6" y="3"/>
                      <a:pt x="2" y="15"/>
                    </a:cubicBezTo>
                    <a:cubicBezTo>
                      <a:pt x="0" y="19"/>
                      <a:pt x="0" y="26"/>
                      <a:pt x="0" y="31"/>
                    </a:cubicBezTo>
                    <a:cubicBezTo>
                      <a:pt x="0" y="53"/>
                      <a:pt x="0" y="116"/>
                      <a:pt x="0" y="138"/>
                    </a:cubicBezTo>
                    <a:cubicBezTo>
                      <a:pt x="0" y="142"/>
                      <a:pt x="0" y="142"/>
                      <a:pt x="1" y="13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42" name="Freeform: Shape 427"/>
              <p:cNvSpPr>
                <a:spLocks/>
              </p:cNvSpPr>
              <p:nvPr/>
            </p:nvSpPr>
            <p:spPr bwMode="auto">
              <a:xfrm flipH="1">
                <a:off x="2452900" y="2271786"/>
                <a:ext cx="144061" cy="288845"/>
              </a:xfrm>
              <a:custGeom>
                <a:avLst/>
                <a:gdLst>
                  <a:gd name="T0" fmla="*/ 67 w 67"/>
                  <a:gd name="T1" fmla="*/ 138 h 142"/>
                  <a:gd name="T2" fmla="*/ 66 w 67"/>
                  <a:gd name="T3" fmla="*/ 15 h 142"/>
                  <a:gd name="T4" fmla="*/ 33 w 67"/>
                  <a:gd name="T5" fmla="*/ 19 h 142"/>
                  <a:gd name="T6" fmla="*/ 57 w 67"/>
                  <a:gd name="T7" fmla="*/ 26 h 142"/>
                  <a:gd name="T8" fmla="*/ 56 w 67"/>
                  <a:gd name="T9" fmla="*/ 27 h 142"/>
                  <a:gd name="T10" fmla="*/ 50 w 67"/>
                  <a:gd name="T11" fmla="*/ 25 h 142"/>
                  <a:gd name="T12" fmla="*/ 33 w 67"/>
                  <a:gd name="T13" fmla="*/ 38 h 142"/>
                  <a:gd name="T14" fmla="*/ 57 w 67"/>
                  <a:gd name="T15" fmla="*/ 45 h 142"/>
                  <a:gd name="T16" fmla="*/ 56 w 67"/>
                  <a:gd name="T17" fmla="*/ 46 h 142"/>
                  <a:gd name="T18" fmla="*/ 50 w 67"/>
                  <a:gd name="T19" fmla="*/ 44 h 142"/>
                  <a:gd name="T20" fmla="*/ 33 w 67"/>
                  <a:gd name="T21" fmla="*/ 57 h 142"/>
                  <a:gd name="T22" fmla="*/ 57 w 67"/>
                  <a:gd name="T23" fmla="*/ 64 h 142"/>
                  <a:gd name="T24" fmla="*/ 56 w 67"/>
                  <a:gd name="T25" fmla="*/ 65 h 142"/>
                  <a:gd name="T26" fmla="*/ 50 w 67"/>
                  <a:gd name="T27" fmla="*/ 63 h 142"/>
                  <a:gd name="T28" fmla="*/ 33 w 67"/>
                  <a:gd name="T29" fmla="*/ 122 h 142"/>
                  <a:gd name="T30" fmla="*/ 66 w 67"/>
                  <a:gd name="T31" fmla="*/ 138 h 142"/>
                  <a:gd name="T32" fmla="*/ 33 w 67"/>
                  <a:gd name="T33" fmla="*/ 0 h 142"/>
                  <a:gd name="T34" fmla="*/ 0 w 67"/>
                  <a:gd name="T35" fmla="*/ 31 h 142"/>
                  <a:gd name="T36" fmla="*/ 1 w 67"/>
                  <a:gd name="T37" fmla="*/ 138 h 142"/>
                  <a:gd name="T38" fmla="*/ 33 w 67"/>
                  <a:gd name="T39" fmla="*/ 61 h 142"/>
                  <a:gd name="T40" fmla="*/ 17 w 67"/>
                  <a:gd name="T41" fmla="*/ 63 h 142"/>
                  <a:gd name="T42" fmla="*/ 9 w 67"/>
                  <a:gd name="T43" fmla="*/ 64 h 142"/>
                  <a:gd name="T44" fmla="*/ 33 w 67"/>
                  <a:gd name="T45" fmla="*/ 57 h 142"/>
                  <a:gd name="T46" fmla="*/ 33 w 67"/>
                  <a:gd name="T47" fmla="*/ 42 h 142"/>
                  <a:gd name="T48" fmla="*/ 17 w 67"/>
                  <a:gd name="T49" fmla="*/ 44 h 142"/>
                  <a:gd name="T50" fmla="*/ 9 w 67"/>
                  <a:gd name="T51" fmla="*/ 45 h 142"/>
                  <a:gd name="T52" fmla="*/ 33 w 67"/>
                  <a:gd name="T53" fmla="*/ 38 h 142"/>
                  <a:gd name="T54" fmla="*/ 33 w 67"/>
                  <a:gd name="T55" fmla="*/ 23 h 142"/>
                  <a:gd name="T56" fmla="*/ 17 w 67"/>
                  <a:gd name="T57" fmla="*/ 25 h 142"/>
                  <a:gd name="T58" fmla="*/ 9 w 67"/>
                  <a:gd name="T59" fmla="*/ 26 h 142"/>
                  <a:gd name="T60" fmla="*/ 33 w 67"/>
                  <a:gd name="T61" fmla="*/ 19 h 142"/>
                  <a:gd name="T62" fmla="*/ 33 w 67"/>
                  <a:gd name="T6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 h="142">
                    <a:moveTo>
                      <a:pt x="66" y="138"/>
                    </a:moveTo>
                    <a:cubicBezTo>
                      <a:pt x="67" y="142"/>
                      <a:pt x="67" y="142"/>
                      <a:pt x="67" y="138"/>
                    </a:cubicBezTo>
                    <a:cubicBezTo>
                      <a:pt x="67" y="116"/>
                      <a:pt x="67" y="53"/>
                      <a:pt x="67" y="31"/>
                    </a:cubicBezTo>
                    <a:cubicBezTo>
                      <a:pt x="67" y="26"/>
                      <a:pt x="67" y="19"/>
                      <a:pt x="66" y="15"/>
                    </a:cubicBezTo>
                    <a:cubicBezTo>
                      <a:pt x="62" y="3"/>
                      <a:pt x="49" y="0"/>
                      <a:pt x="33" y="0"/>
                    </a:cubicBezTo>
                    <a:cubicBezTo>
                      <a:pt x="33" y="19"/>
                      <a:pt x="33" y="19"/>
                      <a:pt x="33" y="19"/>
                    </a:cubicBezTo>
                    <a:cubicBezTo>
                      <a:pt x="43" y="19"/>
                      <a:pt x="51" y="21"/>
                      <a:pt x="57" y="23"/>
                    </a:cubicBezTo>
                    <a:cubicBezTo>
                      <a:pt x="58" y="24"/>
                      <a:pt x="58" y="25"/>
                      <a:pt x="57" y="26"/>
                    </a:cubicBezTo>
                    <a:cubicBezTo>
                      <a:pt x="57" y="26"/>
                      <a:pt x="57" y="26"/>
                      <a:pt x="57" y="26"/>
                    </a:cubicBezTo>
                    <a:cubicBezTo>
                      <a:pt x="57" y="27"/>
                      <a:pt x="56" y="27"/>
                      <a:pt x="56" y="27"/>
                    </a:cubicBezTo>
                    <a:cubicBezTo>
                      <a:pt x="55" y="27"/>
                      <a:pt x="55" y="27"/>
                      <a:pt x="55" y="27"/>
                    </a:cubicBezTo>
                    <a:cubicBezTo>
                      <a:pt x="53" y="26"/>
                      <a:pt x="52" y="26"/>
                      <a:pt x="50" y="25"/>
                    </a:cubicBezTo>
                    <a:cubicBezTo>
                      <a:pt x="46" y="24"/>
                      <a:pt x="40" y="23"/>
                      <a:pt x="33" y="23"/>
                    </a:cubicBezTo>
                    <a:cubicBezTo>
                      <a:pt x="33" y="38"/>
                      <a:pt x="33" y="38"/>
                      <a:pt x="33" y="38"/>
                    </a:cubicBezTo>
                    <a:cubicBezTo>
                      <a:pt x="43" y="38"/>
                      <a:pt x="51" y="40"/>
                      <a:pt x="57" y="43"/>
                    </a:cubicBezTo>
                    <a:cubicBezTo>
                      <a:pt x="58" y="43"/>
                      <a:pt x="58" y="44"/>
                      <a:pt x="57" y="45"/>
                    </a:cubicBezTo>
                    <a:cubicBezTo>
                      <a:pt x="57" y="45"/>
                      <a:pt x="57" y="45"/>
                      <a:pt x="57" y="45"/>
                    </a:cubicBezTo>
                    <a:cubicBezTo>
                      <a:pt x="57" y="46"/>
                      <a:pt x="56" y="46"/>
                      <a:pt x="56" y="46"/>
                    </a:cubicBezTo>
                    <a:cubicBezTo>
                      <a:pt x="55" y="46"/>
                      <a:pt x="55" y="46"/>
                      <a:pt x="55" y="46"/>
                    </a:cubicBezTo>
                    <a:cubicBezTo>
                      <a:pt x="53" y="45"/>
                      <a:pt x="52" y="45"/>
                      <a:pt x="50" y="44"/>
                    </a:cubicBezTo>
                    <a:cubicBezTo>
                      <a:pt x="46" y="43"/>
                      <a:pt x="40" y="42"/>
                      <a:pt x="33" y="42"/>
                    </a:cubicBezTo>
                    <a:cubicBezTo>
                      <a:pt x="33" y="57"/>
                      <a:pt x="33" y="57"/>
                      <a:pt x="33" y="57"/>
                    </a:cubicBezTo>
                    <a:cubicBezTo>
                      <a:pt x="43" y="57"/>
                      <a:pt x="51" y="59"/>
                      <a:pt x="57" y="62"/>
                    </a:cubicBezTo>
                    <a:cubicBezTo>
                      <a:pt x="58" y="62"/>
                      <a:pt x="58" y="63"/>
                      <a:pt x="57" y="64"/>
                    </a:cubicBezTo>
                    <a:cubicBezTo>
                      <a:pt x="57" y="64"/>
                      <a:pt x="57" y="64"/>
                      <a:pt x="57" y="64"/>
                    </a:cubicBezTo>
                    <a:cubicBezTo>
                      <a:pt x="57" y="65"/>
                      <a:pt x="56" y="65"/>
                      <a:pt x="56" y="65"/>
                    </a:cubicBezTo>
                    <a:cubicBezTo>
                      <a:pt x="55" y="65"/>
                      <a:pt x="55" y="65"/>
                      <a:pt x="55" y="65"/>
                    </a:cubicBezTo>
                    <a:cubicBezTo>
                      <a:pt x="53" y="64"/>
                      <a:pt x="52" y="64"/>
                      <a:pt x="50" y="63"/>
                    </a:cubicBezTo>
                    <a:cubicBezTo>
                      <a:pt x="46" y="62"/>
                      <a:pt x="40" y="61"/>
                      <a:pt x="33" y="61"/>
                    </a:cubicBezTo>
                    <a:cubicBezTo>
                      <a:pt x="33" y="122"/>
                      <a:pt x="33" y="122"/>
                      <a:pt x="33" y="122"/>
                    </a:cubicBezTo>
                    <a:cubicBezTo>
                      <a:pt x="33" y="122"/>
                      <a:pt x="33" y="122"/>
                      <a:pt x="33" y="122"/>
                    </a:cubicBezTo>
                    <a:cubicBezTo>
                      <a:pt x="49" y="122"/>
                      <a:pt x="62" y="126"/>
                      <a:pt x="66" y="138"/>
                    </a:cubicBezTo>
                    <a:close/>
                    <a:moveTo>
                      <a:pt x="33" y="0"/>
                    </a:moveTo>
                    <a:cubicBezTo>
                      <a:pt x="33" y="0"/>
                      <a:pt x="33" y="0"/>
                      <a:pt x="33" y="0"/>
                    </a:cubicBezTo>
                    <a:cubicBezTo>
                      <a:pt x="18" y="0"/>
                      <a:pt x="5" y="3"/>
                      <a:pt x="1" y="15"/>
                    </a:cubicBezTo>
                    <a:cubicBezTo>
                      <a:pt x="0" y="19"/>
                      <a:pt x="0" y="26"/>
                      <a:pt x="0" y="31"/>
                    </a:cubicBezTo>
                    <a:cubicBezTo>
                      <a:pt x="0" y="53"/>
                      <a:pt x="0" y="116"/>
                      <a:pt x="0" y="138"/>
                    </a:cubicBezTo>
                    <a:cubicBezTo>
                      <a:pt x="0" y="142"/>
                      <a:pt x="0" y="142"/>
                      <a:pt x="1" y="138"/>
                    </a:cubicBezTo>
                    <a:cubicBezTo>
                      <a:pt x="5" y="126"/>
                      <a:pt x="18" y="122"/>
                      <a:pt x="33" y="122"/>
                    </a:cubicBezTo>
                    <a:cubicBezTo>
                      <a:pt x="33" y="61"/>
                      <a:pt x="33" y="61"/>
                      <a:pt x="33" y="61"/>
                    </a:cubicBezTo>
                    <a:cubicBezTo>
                      <a:pt x="33" y="61"/>
                      <a:pt x="33" y="61"/>
                      <a:pt x="33" y="61"/>
                    </a:cubicBezTo>
                    <a:cubicBezTo>
                      <a:pt x="27" y="61"/>
                      <a:pt x="21" y="62"/>
                      <a:pt x="17" y="63"/>
                    </a:cubicBezTo>
                    <a:cubicBezTo>
                      <a:pt x="15" y="64"/>
                      <a:pt x="13" y="64"/>
                      <a:pt x="12" y="65"/>
                    </a:cubicBezTo>
                    <a:cubicBezTo>
                      <a:pt x="11" y="66"/>
                      <a:pt x="10" y="65"/>
                      <a:pt x="9" y="64"/>
                    </a:cubicBezTo>
                    <a:cubicBezTo>
                      <a:pt x="9" y="63"/>
                      <a:pt x="9" y="62"/>
                      <a:pt x="10" y="62"/>
                    </a:cubicBezTo>
                    <a:cubicBezTo>
                      <a:pt x="16" y="59"/>
                      <a:pt x="24" y="57"/>
                      <a:pt x="33" y="57"/>
                    </a:cubicBezTo>
                    <a:cubicBezTo>
                      <a:pt x="33" y="57"/>
                      <a:pt x="33" y="57"/>
                      <a:pt x="33" y="57"/>
                    </a:cubicBezTo>
                    <a:cubicBezTo>
                      <a:pt x="33" y="42"/>
                      <a:pt x="33" y="42"/>
                      <a:pt x="33" y="42"/>
                    </a:cubicBezTo>
                    <a:cubicBezTo>
                      <a:pt x="33" y="42"/>
                      <a:pt x="33" y="42"/>
                      <a:pt x="33" y="42"/>
                    </a:cubicBezTo>
                    <a:cubicBezTo>
                      <a:pt x="27" y="42"/>
                      <a:pt x="21" y="43"/>
                      <a:pt x="17" y="44"/>
                    </a:cubicBezTo>
                    <a:cubicBezTo>
                      <a:pt x="15" y="45"/>
                      <a:pt x="13" y="45"/>
                      <a:pt x="12" y="46"/>
                    </a:cubicBezTo>
                    <a:cubicBezTo>
                      <a:pt x="11" y="47"/>
                      <a:pt x="10" y="46"/>
                      <a:pt x="9" y="45"/>
                    </a:cubicBezTo>
                    <a:cubicBezTo>
                      <a:pt x="9" y="44"/>
                      <a:pt x="9" y="43"/>
                      <a:pt x="10" y="43"/>
                    </a:cubicBezTo>
                    <a:cubicBezTo>
                      <a:pt x="16" y="40"/>
                      <a:pt x="24" y="38"/>
                      <a:pt x="33" y="38"/>
                    </a:cubicBezTo>
                    <a:cubicBezTo>
                      <a:pt x="33" y="38"/>
                      <a:pt x="33" y="38"/>
                      <a:pt x="33" y="38"/>
                    </a:cubicBezTo>
                    <a:cubicBezTo>
                      <a:pt x="33" y="23"/>
                      <a:pt x="33" y="23"/>
                      <a:pt x="33" y="23"/>
                    </a:cubicBezTo>
                    <a:cubicBezTo>
                      <a:pt x="33" y="23"/>
                      <a:pt x="33" y="23"/>
                      <a:pt x="33" y="23"/>
                    </a:cubicBezTo>
                    <a:cubicBezTo>
                      <a:pt x="27" y="23"/>
                      <a:pt x="21" y="24"/>
                      <a:pt x="17" y="25"/>
                    </a:cubicBezTo>
                    <a:cubicBezTo>
                      <a:pt x="15" y="26"/>
                      <a:pt x="13" y="26"/>
                      <a:pt x="12" y="27"/>
                    </a:cubicBezTo>
                    <a:cubicBezTo>
                      <a:pt x="11" y="27"/>
                      <a:pt x="10" y="27"/>
                      <a:pt x="9" y="26"/>
                    </a:cubicBezTo>
                    <a:cubicBezTo>
                      <a:pt x="9" y="25"/>
                      <a:pt x="9" y="24"/>
                      <a:pt x="10" y="23"/>
                    </a:cubicBezTo>
                    <a:cubicBezTo>
                      <a:pt x="16" y="21"/>
                      <a:pt x="24" y="19"/>
                      <a:pt x="33" y="19"/>
                    </a:cubicBezTo>
                    <a:cubicBezTo>
                      <a:pt x="33" y="19"/>
                      <a:pt x="33" y="19"/>
                      <a:pt x="33" y="19"/>
                    </a:cubicBezTo>
                    <a:lnTo>
                      <a:pt x="33"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340" name="Freeform: Shape 428"/>
            <p:cNvSpPr>
              <a:spLocks/>
            </p:cNvSpPr>
            <p:nvPr/>
          </p:nvSpPr>
          <p:spPr bwMode="auto">
            <a:xfrm flipH="1">
              <a:off x="2804393" y="3619509"/>
              <a:ext cx="118531" cy="111756"/>
            </a:xfrm>
            <a:custGeom>
              <a:avLst/>
              <a:gdLst>
                <a:gd name="T0" fmla="*/ 41 w 55"/>
                <a:gd name="T1" fmla="*/ 51 h 55"/>
                <a:gd name="T2" fmla="*/ 52 w 55"/>
                <a:gd name="T3" fmla="*/ 41 h 55"/>
                <a:gd name="T4" fmla="*/ 55 w 55"/>
                <a:gd name="T5" fmla="*/ 33 h 55"/>
                <a:gd name="T6" fmla="*/ 55 w 55"/>
                <a:gd name="T7" fmla="*/ 22 h 55"/>
                <a:gd name="T8" fmla="*/ 52 w 55"/>
                <a:gd name="T9" fmla="*/ 14 h 55"/>
                <a:gd name="T10" fmla="*/ 41 w 55"/>
                <a:gd name="T11" fmla="*/ 4 h 55"/>
                <a:gd name="T12" fmla="*/ 38 w 55"/>
                <a:gd name="T13" fmla="*/ 2 h 55"/>
                <a:gd name="T14" fmla="*/ 30 w 55"/>
                <a:gd name="T15" fmla="*/ 0 h 55"/>
                <a:gd name="T16" fmla="*/ 31 w 55"/>
                <a:gd name="T17" fmla="*/ 3 h 55"/>
                <a:gd name="T18" fmla="*/ 34 w 55"/>
                <a:gd name="T19" fmla="*/ 3 h 55"/>
                <a:gd name="T20" fmla="*/ 37 w 55"/>
                <a:gd name="T21" fmla="*/ 4 h 55"/>
                <a:gd name="T22" fmla="*/ 36 w 55"/>
                <a:gd name="T23" fmla="*/ 5 h 55"/>
                <a:gd name="T24" fmla="*/ 32 w 55"/>
                <a:gd name="T25" fmla="*/ 6 h 55"/>
                <a:gd name="T26" fmla="*/ 33 w 55"/>
                <a:gd name="T27" fmla="*/ 9 h 55"/>
                <a:gd name="T28" fmla="*/ 35 w 55"/>
                <a:gd name="T29" fmla="*/ 11 h 55"/>
                <a:gd name="T30" fmla="*/ 39 w 55"/>
                <a:gd name="T31" fmla="*/ 6 h 55"/>
                <a:gd name="T32" fmla="*/ 42 w 55"/>
                <a:gd name="T33" fmla="*/ 7 h 55"/>
                <a:gd name="T34" fmla="*/ 44 w 55"/>
                <a:gd name="T35" fmla="*/ 8 h 55"/>
                <a:gd name="T36" fmla="*/ 46 w 55"/>
                <a:gd name="T37" fmla="*/ 12 h 55"/>
                <a:gd name="T38" fmla="*/ 45 w 55"/>
                <a:gd name="T39" fmla="*/ 13 h 55"/>
                <a:gd name="T40" fmla="*/ 43 w 55"/>
                <a:gd name="T41" fmla="*/ 12 h 55"/>
                <a:gd name="T42" fmla="*/ 40 w 55"/>
                <a:gd name="T43" fmla="*/ 13 h 55"/>
                <a:gd name="T44" fmla="*/ 42 w 55"/>
                <a:gd name="T45" fmla="*/ 14 h 55"/>
                <a:gd name="T46" fmla="*/ 37 w 55"/>
                <a:gd name="T47" fmla="*/ 16 h 55"/>
                <a:gd name="T48" fmla="*/ 34 w 55"/>
                <a:gd name="T49" fmla="*/ 18 h 55"/>
                <a:gd name="T50" fmla="*/ 30 w 55"/>
                <a:gd name="T51" fmla="*/ 21 h 55"/>
                <a:gd name="T52" fmla="*/ 32 w 55"/>
                <a:gd name="T53" fmla="*/ 33 h 55"/>
                <a:gd name="T54" fmla="*/ 35 w 55"/>
                <a:gd name="T55" fmla="*/ 34 h 55"/>
                <a:gd name="T56" fmla="*/ 38 w 55"/>
                <a:gd name="T57" fmla="*/ 35 h 55"/>
                <a:gd name="T58" fmla="*/ 43 w 55"/>
                <a:gd name="T59" fmla="*/ 37 h 55"/>
                <a:gd name="T60" fmla="*/ 46 w 55"/>
                <a:gd name="T61" fmla="*/ 40 h 55"/>
                <a:gd name="T62" fmla="*/ 50 w 55"/>
                <a:gd name="T63" fmla="*/ 41 h 55"/>
                <a:gd name="T64" fmla="*/ 32 w 55"/>
                <a:gd name="T65" fmla="*/ 48 h 55"/>
                <a:gd name="T66" fmla="*/ 1 w 55"/>
                <a:gd name="T67" fmla="*/ 24 h 55"/>
                <a:gd name="T68" fmla="*/ 1 w 55"/>
                <a:gd name="T69" fmla="*/ 35 h 55"/>
                <a:gd name="T70" fmla="*/ 6 w 55"/>
                <a:gd name="T71" fmla="*/ 45 h 55"/>
                <a:gd name="T72" fmla="*/ 18 w 55"/>
                <a:gd name="T73" fmla="*/ 53 h 55"/>
                <a:gd name="T74" fmla="*/ 28 w 55"/>
                <a:gd name="T75" fmla="*/ 44 h 55"/>
                <a:gd name="T76" fmla="*/ 27 w 55"/>
                <a:gd name="T77" fmla="*/ 39 h 55"/>
                <a:gd name="T78" fmla="*/ 29 w 55"/>
                <a:gd name="T79" fmla="*/ 35 h 55"/>
                <a:gd name="T80" fmla="*/ 25 w 55"/>
                <a:gd name="T81" fmla="*/ 34 h 55"/>
                <a:gd name="T82" fmla="*/ 22 w 55"/>
                <a:gd name="T83" fmla="*/ 32 h 55"/>
                <a:gd name="T84" fmla="*/ 16 w 55"/>
                <a:gd name="T85" fmla="*/ 29 h 55"/>
                <a:gd name="T86" fmla="*/ 14 w 55"/>
                <a:gd name="T87" fmla="*/ 25 h 55"/>
                <a:gd name="T88" fmla="*/ 12 w 55"/>
                <a:gd name="T89" fmla="*/ 24 h 55"/>
                <a:gd name="T90" fmla="*/ 12 w 55"/>
                <a:gd name="T91" fmla="*/ 25 h 55"/>
                <a:gd name="T92" fmla="*/ 10 w 55"/>
                <a:gd name="T93" fmla="*/ 21 h 55"/>
                <a:gd name="T94" fmla="*/ 10 w 55"/>
                <a:gd name="T95" fmla="*/ 16 h 55"/>
                <a:gd name="T96" fmla="*/ 12 w 55"/>
                <a:gd name="T97" fmla="*/ 11 h 55"/>
                <a:gd name="T98" fmla="*/ 12 w 55"/>
                <a:gd name="T99" fmla="*/ 8 h 55"/>
                <a:gd name="T100" fmla="*/ 25 w 55"/>
                <a:gd name="T101" fmla="*/ 2 h 55"/>
                <a:gd name="T102" fmla="*/ 30 w 55"/>
                <a:gd name="T103" fmla="*/ 0 h 55"/>
                <a:gd name="T104" fmla="*/ 17 w 55"/>
                <a:gd name="T105" fmla="*/ 2 h 55"/>
                <a:gd name="T106" fmla="*/ 8 w 55"/>
                <a:gd name="T107" fmla="*/ 8 h 55"/>
                <a:gd name="T108" fmla="*/ 2 w 55"/>
                <a:gd name="T109" fmla="*/ 18 h 55"/>
                <a:gd name="T110" fmla="*/ 29 w 55"/>
                <a:gd name="T111" fmla="*/ 35 h 55"/>
                <a:gd name="T112" fmla="*/ 26 w 55"/>
                <a:gd name="T113" fmla="*/ 31 h 55"/>
                <a:gd name="T114" fmla="*/ 25 w 55"/>
                <a:gd name="T115" fmla="*/ 28 h 55"/>
                <a:gd name="T116" fmla="*/ 20 w 55"/>
                <a:gd name="T117" fmla="*/ 29 h 55"/>
                <a:gd name="T118" fmla="*/ 22 w 55"/>
                <a:gd name="T119" fmla="*/ 23 h 55"/>
                <a:gd name="T120" fmla="*/ 27 w 55"/>
                <a:gd name="T121" fmla="*/ 23 h 55"/>
                <a:gd name="T122" fmla="*/ 29 w 55"/>
                <a:gd name="T123" fmla="*/ 23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 h="55">
                  <a:moveTo>
                    <a:pt x="30" y="55"/>
                  </a:moveTo>
                  <a:cubicBezTo>
                    <a:pt x="31" y="55"/>
                    <a:pt x="33" y="55"/>
                    <a:pt x="34" y="54"/>
                  </a:cubicBezTo>
                  <a:cubicBezTo>
                    <a:pt x="35" y="54"/>
                    <a:pt x="36" y="54"/>
                    <a:pt x="37" y="54"/>
                  </a:cubicBezTo>
                  <a:cubicBezTo>
                    <a:pt x="37" y="54"/>
                    <a:pt x="37" y="53"/>
                    <a:pt x="38" y="53"/>
                  </a:cubicBezTo>
                  <a:cubicBezTo>
                    <a:pt x="39" y="53"/>
                    <a:pt x="39" y="53"/>
                    <a:pt x="40" y="52"/>
                  </a:cubicBezTo>
                  <a:cubicBezTo>
                    <a:pt x="41" y="52"/>
                    <a:pt x="41" y="52"/>
                    <a:pt x="41" y="51"/>
                  </a:cubicBezTo>
                  <a:cubicBezTo>
                    <a:pt x="43" y="50"/>
                    <a:pt x="45" y="49"/>
                    <a:pt x="46" y="48"/>
                  </a:cubicBezTo>
                  <a:cubicBezTo>
                    <a:pt x="47" y="48"/>
                    <a:pt x="47" y="47"/>
                    <a:pt x="47" y="47"/>
                  </a:cubicBezTo>
                  <a:cubicBezTo>
                    <a:pt x="47" y="47"/>
                    <a:pt x="48" y="46"/>
                    <a:pt x="48" y="46"/>
                  </a:cubicBezTo>
                  <a:cubicBezTo>
                    <a:pt x="49" y="46"/>
                    <a:pt x="49" y="45"/>
                    <a:pt x="49" y="45"/>
                  </a:cubicBezTo>
                  <a:cubicBezTo>
                    <a:pt x="50" y="44"/>
                    <a:pt x="51" y="43"/>
                    <a:pt x="51" y="42"/>
                  </a:cubicBezTo>
                  <a:cubicBezTo>
                    <a:pt x="51" y="42"/>
                    <a:pt x="51" y="42"/>
                    <a:pt x="52" y="41"/>
                  </a:cubicBezTo>
                  <a:cubicBezTo>
                    <a:pt x="52" y="41"/>
                    <a:pt x="52" y="41"/>
                    <a:pt x="52" y="40"/>
                  </a:cubicBezTo>
                  <a:cubicBezTo>
                    <a:pt x="52" y="40"/>
                    <a:pt x="52" y="40"/>
                    <a:pt x="53" y="40"/>
                  </a:cubicBezTo>
                  <a:cubicBezTo>
                    <a:pt x="53" y="39"/>
                    <a:pt x="53" y="39"/>
                    <a:pt x="53" y="38"/>
                  </a:cubicBezTo>
                  <a:cubicBezTo>
                    <a:pt x="53" y="38"/>
                    <a:pt x="53" y="38"/>
                    <a:pt x="54" y="37"/>
                  </a:cubicBezTo>
                  <a:cubicBezTo>
                    <a:pt x="54" y="36"/>
                    <a:pt x="54" y="35"/>
                    <a:pt x="54" y="35"/>
                  </a:cubicBezTo>
                  <a:cubicBezTo>
                    <a:pt x="54" y="34"/>
                    <a:pt x="55" y="34"/>
                    <a:pt x="55" y="33"/>
                  </a:cubicBezTo>
                  <a:cubicBezTo>
                    <a:pt x="55" y="33"/>
                    <a:pt x="55" y="32"/>
                    <a:pt x="55" y="32"/>
                  </a:cubicBezTo>
                  <a:cubicBezTo>
                    <a:pt x="55" y="31"/>
                    <a:pt x="55" y="31"/>
                    <a:pt x="55" y="30"/>
                  </a:cubicBezTo>
                  <a:cubicBezTo>
                    <a:pt x="55" y="30"/>
                    <a:pt x="55" y="29"/>
                    <a:pt x="55" y="28"/>
                  </a:cubicBezTo>
                  <a:cubicBezTo>
                    <a:pt x="55" y="27"/>
                    <a:pt x="55" y="26"/>
                    <a:pt x="55" y="25"/>
                  </a:cubicBezTo>
                  <a:cubicBezTo>
                    <a:pt x="55" y="24"/>
                    <a:pt x="55" y="24"/>
                    <a:pt x="55" y="24"/>
                  </a:cubicBezTo>
                  <a:cubicBezTo>
                    <a:pt x="55" y="23"/>
                    <a:pt x="55" y="23"/>
                    <a:pt x="55" y="22"/>
                  </a:cubicBezTo>
                  <a:cubicBezTo>
                    <a:pt x="55" y="22"/>
                    <a:pt x="54" y="21"/>
                    <a:pt x="54" y="21"/>
                  </a:cubicBezTo>
                  <a:cubicBezTo>
                    <a:pt x="54" y="20"/>
                    <a:pt x="54" y="19"/>
                    <a:pt x="54" y="18"/>
                  </a:cubicBezTo>
                  <a:cubicBezTo>
                    <a:pt x="53" y="18"/>
                    <a:pt x="53" y="18"/>
                    <a:pt x="53" y="18"/>
                  </a:cubicBezTo>
                  <a:cubicBezTo>
                    <a:pt x="53" y="17"/>
                    <a:pt x="53" y="16"/>
                    <a:pt x="53" y="16"/>
                  </a:cubicBezTo>
                  <a:cubicBezTo>
                    <a:pt x="52" y="16"/>
                    <a:pt x="52" y="15"/>
                    <a:pt x="52" y="15"/>
                  </a:cubicBezTo>
                  <a:cubicBezTo>
                    <a:pt x="52" y="15"/>
                    <a:pt x="52" y="14"/>
                    <a:pt x="52" y="14"/>
                  </a:cubicBezTo>
                  <a:cubicBezTo>
                    <a:pt x="51" y="13"/>
                    <a:pt x="50" y="12"/>
                    <a:pt x="49" y="11"/>
                  </a:cubicBezTo>
                  <a:cubicBezTo>
                    <a:pt x="49" y="10"/>
                    <a:pt x="49" y="10"/>
                    <a:pt x="48" y="9"/>
                  </a:cubicBezTo>
                  <a:cubicBezTo>
                    <a:pt x="48" y="9"/>
                    <a:pt x="47" y="9"/>
                    <a:pt x="47" y="8"/>
                  </a:cubicBezTo>
                  <a:cubicBezTo>
                    <a:pt x="47" y="8"/>
                    <a:pt x="47" y="8"/>
                    <a:pt x="46" y="7"/>
                  </a:cubicBezTo>
                  <a:cubicBezTo>
                    <a:pt x="46" y="7"/>
                    <a:pt x="45" y="6"/>
                    <a:pt x="44" y="6"/>
                  </a:cubicBezTo>
                  <a:cubicBezTo>
                    <a:pt x="43" y="5"/>
                    <a:pt x="42" y="4"/>
                    <a:pt x="41" y="4"/>
                  </a:cubicBezTo>
                  <a:cubicBezTo>
                    <a:pt x="41" y="4"/>
                    <a:pt x="41" y="3"/>
                    <a:pt x="40" y="3"/>
                  </a:cubicBezTo>
                  <a:cubicBezTo>
                    <a:pt x="40" y="3"/>
                    <a:pt x="40" y="3"/>
                    <a:pt x="40" y="3"/>
                  </a:cubicBezTo>
                  <a:cubicBezTo>
                    <a:pt x="40" y="3"/>
                    <a:pt x="39" y="3"/>
                    <a:pt x="39" y="3"/>
                  </a:cubicBezTo>
                  <a:cubicBezTo>
                    <a:pt x="39" y="3"/>
                    <a:pt x="39" y="3"/>
                    <a:pt x="39" y="3"/>
                  </a:cubicBezTo>
                  <a:cubicBezTo>
                    <a:pt x="38" y="2"/>
                    <a:pt x="38" y="2"/>
                    <a:pt x="38" y="2"/>
                  </a:cubicBezTo>
                  <a:cubicBezTo>
                    <a:pt x="38" y="2"/>
                    <a:pt x="38" y="2"/>
                    <a:pt x="38" y="2"/>
                  </a:cubicBezTo>
                  <a:cubicBezTo>
                    <a:pt x="37" y="2"/>
                    <a:pt x="37" y="2"/>
                    <a:pt x="37" y="2"/>
                  </a:cubicBezTo>
                  <a:cubicBezTo>
                    <a:pt x="37" y="2"/>
                    <a:pt x="37" y="2"/>
                    <a:pt x="37" y="2"/>
                  </a:cubicBezTo>
                  <a:cubicBezTo>
                    <a:pt x="36" y="1"/>
                    <a:pt x="35" y="1"/>
                    <a:pt x="34" y="1"/>
                  </a:cubicBezTo>
                  <a:cubicBezTo>
                    <a:pt x="34" y="1"/>
                    <a:pt x="34" y="1"/>
                    <a:pt x="33" y="1"/>
                  </a:cubicBezTo>
                  <a:cubicBezTo>
                    <a:pt x="33" y="1"/>
                    <a:pt x="33" y="1"/>
                    <a:pt x="33" y="1"/>
                  </a:cubicBezTo>
                  <a:cubicBezTo>
                    <a:pt x="32" y="1"/>
                    <a:pt x="31" y="0"/>
                    <a:pt x="30" y="0"/>
                  </a:cubicBezTo>
                  <a:cubicBezTo>
                    <a:pt x="30" y="2"/>
                    <a:pt x="30" y="2"/>
                    <a:pt x="30" y="2"/>
                  </a:cubicBezTo>
                  <a:cubicBezTo>
                    <a:pt x="31" y="2"/>
                    <a:pt x="32" y="2"/>
                    <a:pt x="33" y="2"/>
                  </a:cubicBezTo>
                  <a:cubicBezTo>
                    <a:pt x="33" y="2"/>
                    <a:pt x="33" y="2"/>
                    <a:pt x="32" y="2"/>
                  </a:cubicBezTo>
                  <a:cubicBezTo>
                    <a:pt x="32" y="3"/>
                    <a:pt x="32" y="3"/>
                    <a:pt x="32" y="3"/>
                  </a:cubicBezTo>
                  <a:cubicBezTo>
                    <a:pt x="32" y="3"/>
                    <a:pt x="31" y="3"/>
                    <a:pt x="31" y="3"/>
                  </a:cubicBezTo>
                  <a:cubicBezTo>
                    <a:pt x="31" y="3"/>
                    <a:pt x="31" y="3"/>
                    <a:pt x="31" y="3"/>
                  </a:cubicBezTo>
                  <a:cubicBezTo>
                    <a:pt x="31" y="3"/>
                    <a:pt x="32" y="3"/>
                    <a:pt x="32" y="3"/>
                  </a:cubicBezTo>
                  <a:cubicBezTo>
                    <a:pt x="33" y="3"/>
                    <a:pt x="33" y="3"/>
                    <a:pt x="33" y="3"/>
                  </a:cubicBezTo>
                  <a:cubicBezTo>
                    <a:pt x="33" y="3"/>
                    <a:pt x="33" y="3"/>
                    <a:pt x="34" y="3"/>
                  </a:cubicBezTo>
                  <a:cubicBezTo>
                    <a:pt x="34" y="3"/>
                    <a:pt x="34" y="2"/>
                    <a:pt x="34" y="2"/>
                  </a:cubicBezTo>
                  <a:cubicBezTo>
                    <a:pt x="34" y="2"/>
                    <a:pt x="34" y="3"/>
                    <a:pt x="35" y="3"/>
                  </a:cubicBezTo>
                  <a:cubicBezTo>
                    <a:pt x="35" y="3"/>
                    <a:pt x="34" y="3"/>
                    <a:pt x="34" y="3"/>
                  </a:cubicBezTo>
                  <a:cubicBezTo>
                    <a:pt x="34" y="3"/>
                    <a:pt x="35" y="3"/>
                    <a:pt x="35" y="3"/>
                  </a:cubicBezTo>
                  <a:cubicBezTo>
                    <a:pt x="35" y="3"/>
                    <a:pt x="35" y="3"/>
                    <a:pt x="35" y="3"/>
                  </a:cubicBezTo>
                  <a:cubicBezTo>
                    <a:pt x="36" y="3"/>
                    <a:pt x="36" y="3"/>
                    <a:pt x="37" y="3"/>
                  </a:cubicBezTo>
                  <a:cubicBezTo>
                    <a:pt x="37" y="3"/>
                    <a:pt x="38" y="4"/>
                    <a:pt x="38" y="4"/>
                  </a:cubicBezTo>
                  <a:cubicBezTo>
                    <a:pt x="38" y="4"/>
                    <a:pt x="38" y="4"/>
                    <a:pt x="38" y="4"/>
                  </a:cubicBezTo>
                  <a:cubicBezTo>
                    <a:pt x="38" y="4"/>
                    <a:pt x="38" y="4"/>
                    <a:pt x="37" y="4"/>
                  </a:cubicBezTo>
                  <a:cubicBezTo>
                    <a:pt x="37" y="4"/>
                    <a:pt x="38" y="4"/>
                    <a:pt x="38" y="4"/>
                  </a:cubicBezTo>
                  <a:cubicBezTo>
                    <a:pt x="38" y="5"/>
                    <a:pt x="38" y="5"/>
                    <a:pt x="38" y="5"/>
                  </a:cubicBezTo>
                  <a:cubicBezTo>
                    <a:pt x="38" y="6"/>
                    <a:pt x="38" y="5"/>
                    <a:pt x="37" y="5"/>
                  </a:cubicBezTo>
                  <a:cubicBezTo>
                    <a:pt x="37" y="5"/>
                    <a:pt x="36" y="6"/>
                    <a:pt x="36" y="5"/>
                  </a:cubicBezTo>
                  <a:cubicBezTo>
                    <a:pt x="36" y="5"/>
                    <a:pt x="37" y="5"/>
                    <a:pt x="37" y="4"/>
                  </a:cubicBezTo>
                  <a:cubicBezTo>
                    <a:pt x="37" y="4"/>
                    <a:pt x="37" y="4"/>
                    <a:pt x="36" y="5"/>
                  </a:cubicBezTo>
                  <a:cubicBezTo>
                    <a:pt x="36" y="5"/>
                    <a:pt x="36" y="5"/>
                    <a:pt x="36" y="5"/>
                  </a:cubicBezTo>
                  <a:cubicBezTo>
                    <a:pt x="36" y="5"/>
                    <a:pt x="36" y="5"/>
                    <a:pt x="35" y="5"/>
                  </a:cubicBezTo>
                  <a:cubicBezTo>
                    <a:pt x="35" y="5"/>
                    <a:pt x="35" y="5"/>
                    <a:pt x="35" y="5"/>
                  </a:cubicBezTo>
                  <a:cubicBezTo>
                    <a:pt x="34" y="5"/>
                    <a:pt x="34" y="5"/>
                    <a:pt x="34" y="6"/>
                  </a:cubicBezTo>
                  <a:cubicBezTo>
                    <a:pt x="34" y="6"/>
                    <a:pt x="34" y="6"/>
                    <a:pt x="33" y="6"/>
                  </a:cubicBezTo>
                  <a:cubicBezTo>
                    <a:pt x="33" y="6"/>
                    <a:pt x="33" y="6"/>
                    <a:pt x="32" y="6"/>
                  </a:cubicBezTo>
                  <a:cubicBezTo>
                    <a:pt x="32" y="6"/>
                    <a:pt x="31" y="7"/>
                    <a:pt x="31" y="7"/>
                  </a:cubicBezTo>
                  <a:cubicBezTo>
                    <a:pt x="31" y="7"/>
                    <a:pt x="31" y="7"/>
                    <a:pt x="31" y="7"/>
                  </a:cubicBezTo>
                  <a:cubicBezTo>
                    <a:pt x="31" y="8"/>
                    <a:pt x="31" y="8"/>
                    <a:pt x="31" y="8"/>
                  </a:cubicBezTo>
                  <a:cubicBezTo>
                    <a:pt x="31" y="8"/>
                    <a:pt x="31" y="8"/>
                    <a:pt x="31" y="8"/>
                  </a:cubicBezTo>
                  <a:cubicBezTo>
                    <a:pt x="31" y="8"/>
                    <a:pt x="31" y="8"/>
                    <a:pt x="32" y="8"/>
                  </a:cubicBezTo>
                  <a:cubicBezTo>
                    <a:pt x="32" y="8"/>
                    <a:pt x="32" y="9"/>
                    <a:pt x="33" y="9"/>
                  </a:cubicBezTo>
                  <a:cubicBezTo>
                    <a:pt x="33" y="9"/>
                    <a:pt x="33" y="9"/>
                    <a:pt x="34" y="9"/>
                  </a:cubicBezTo>
                  <a:cubicBezTo>
                    <a:pt x="34" y="9"/>
                    <a:pt x="35" y="9"/>
                    <a:pt x="35" y="10"/>
                  </a:cubicBezTo>
                  <a:cubicBezTo>
                    <a:pt x="35" y="10"/>
                    <a:pt x="34" y="10"/>
                    <a:pt x="34" y="10"/>
                  </a:cubicBezTo>
                  <a:cubicBezTo>
                    <a:pt x="34" y="10"/>
                    <a:pt x="34" y="11"/>
                    <a:pt x="34" y="11"/>
                  </a:cubicBezTo>
                  <a:cubicBezTo>
                    <a:pt x="34" y="11"/>
                    <a:pt x="34" y="11"/>
                    <a:pt x="35" y="11"/>
                  </a:cubicBezTo>
                  <a:cubicBezTo>
                    <a:pt x="35" y="11"/>
                    <a:pt x="35" y="11"/>
                    <a:pt x="35" y="11"/>
                  </a:cubicBezTo>
                  <a:cubicBezTo>
                    <a:pt x="36" y="10"/>
                    <a:pt x="35" y="10"/>
                    <a:pt x="36" y="10"/>
                  </a:cubicBezTo>
                  <a:cubicBezTo>
                    <a:pt x="37" y="10"/>
                    <a:pt x="38" y="9"/>
                    <a:pt x="38" y="8"/>
                  </a:cubicBezTo>
                  <a:cubicBezTo>
                    <a:pt x="38" y="8"/>
                    <a:pt x="38" y="7"/>
                    <a:pt x="38" y="7"/>
                  </a:cubicBezTo>
                  <a:cubicBezTo>
                    <a:pt x="38" y="7"/>
                    <a:pt x="39" y="7"/>
                    <a:pt x="38" y="7"/>
                  </a:cubicBezTo>
                  <a:cubicBezTo>
                    <a:pt x="39" y="6"/>
                    <a:pt x="39" y="6"/>
                    <a:pt x="39" y="6"/>
                  </a:cubicBezTo>
                  <a:cubicBezTo>
                    <a:pt x="39" y="6"/>
                    <a:pt x="39" y="6"/>
                    <a:pt x="39" y="6"/>
                  </a:cubicBezTo>
                  <a:cubicBezTo>
                    <a:pt x="39" y="6"/>
                    <a:pt x="39" y="6"/>
                    <a:pt x="39" y="6"/>
                  </a:cubicBezTo>
                  <a:cubicBezTo>
                    <a:pt x="39" y="6"/>
                    <a:pt x="40" y="6"/>
                    <a:pt x="40" y="6"/>
                  </a:cubicBezTo>
                  <a:cubicBezTo>
                    <a:pt x="40" y="6"/>
                    <a:pt x="40" y="6"/>
                    <a:pt x="40" y="6"/>
                  </a:cubicBezTo>
                  <a:cubicBezTo>
                    <a:pt x="41" y="6"/>
                    <a:pt x="41" y="6"/>
                    <a:pt x="41" y="6"/>
                  </a:cubicBezTo>
                  <a:cubicBezTo>
                    <a:pt x="41" y="6"/>
                    <a:pt x="41" y="6"/>
                    <a:pt x="42" y="6"/>
                  </a:cubicBezTo>
                  <a:cubicBezTo>
                    <a:pt x="42" y="6"/>
                    <a:pt x="42" y="6"/>
                    <a:pt x="42" y="7"/>
                  </a:cubicBezTo>
                  <a:cubicBezTo>
                    <a:pt x="42" y="7"/>
                    <a:pt x="42" y="7"/>
                    <a:pt x="42" y="7"/>
                  </a:cubicBezTo>
                  <a:cubicBezTo>
                    <a:pt x="42" y="7"/>
                    <a:pt x="42" y="7"/>
                    <a:pt x="42" y="7"/>
                  </a:cubicBezTo>
                  <a:cubicBezTo>
                    <a:pt x="42" y="8"/>
                    <a:pt x="42" y="8"/>
                    <a:pt x="42" y="8"/>
                  </a:cubicBezTo>
                  <a:cubicBezTo>
                    <a:pt x="42" y="8"/>
                    <a:pt x="43" y="8"/>
                    <a:pt x="43" y="8"/>
                  </a:cubicBezTo>
                  <a:cubicBezTo>
                    <a:pt x="43" y="7"/>
                    <a:pt x="43" y="7"/>
                    <a:pt x="44" y="7"/>
                  </a:cubicBezTo>
                  <a:cubicBezTo>
                    <a:pt x="44" y="7"/>
                    <a:pt x="44" y="8"/>
                    <a:pt x="44" y="8"/>
                  </a:cubicBezTo>
                  <a:cubicBezTo>
                    <a:pt x="44" y="8"/>
                    <a:pt x="44" y="8"/>
                    <a:pt x="44" y="8"/>
                  </a:cubicBezTo>
                  <a:cubicBezTo>
                    <a:pt x="45" y="8"/>
                    <a:pt x="44" y="9"/>
                    <a:pt x="44" y="9"/>
                  </a:cubicBezTo>
                  <a:cubicBezTo>
                    <a:pt x="44" y="9"/>
                    <a:pt x="45" y="9"/>
                    <a:pt x="45" y="10"/>
                  </a:cubicBezTo>
                  <a:cubicBezTo>
                    <a:pt x="46" y="10"/>
                    <a:pt x="46" y="10"/>
                    <a:pt x="46" y="10"/>
                  </a:cubicBezTo>
                  <a:cubicBezTo>
                    <a:pt x="46" y="10"/>
                    <a:pt x="46" y="10"/>
                    <a:pt x="46" y="10"/>
                  </a:cubicBezTo>
                  <a:cubicBezTo>
                    <a:pt x="46" y="11"/>
                    <a:pt x="46" y="11"/>
                    <a:pt x="46" y="12"/>
                  </a:cubicBezTo>
                  <a:cubicBezTo>
                    <a:pt x="45" y="12"/>
                    <a:pt x="45" y="12"/>
                    <a:pt x="45" y="12"/>
                  </a:cubicBezTo>
                  <a:cubicBezTo>
                    <a:pt x="45" y="13"/>
                    <a:pt x="46" y="12"/>
                    <a:pt x="46" y="13"/>
                  </a:cubicBezTo>
                  <a:cubicBezTo>
                    <a:pt x="46" y="13"/>
                    <a:pt x="46" y="13"/>
                    <a:pt x="46" y="13"/>
                  </a:cubicBezTo>
                  <a:cubicBezTo>
                    <a:pt x="46" y="13"/>
                    <a:pt x="46" y="14"/>
                    <a:pt x="46" y="14"/>
                  </a:cubicBezTo>
                  <a:cubicBezTo>
                    <a:pt x="46" y="14"/>
                    <a:pt x="46" y="14"/>
                    <a:pt x="45" y="14"/>
                  </a:cubicBezTo>
                  <a:cubicBezTo>
                    <a:pt x="45" y="13"/>
                    <a:pt x="45" y="14"/>
                    <a:pt x="45" y="13"/>
                  </a:cubicBezTo>
                  <a:cubicBezTo>
                    <a:pt x="45" y="13"/>
                    <a:pt x="44" y="13"/>
                    <a:pt x="44" y="13"/>
                  </a:cubicBezTo>
                  <a:cubicBezTo>
                    <a:pt x="44" y="13"/>
                    <a:pt x="44" y="13"/>
                    <a:pt x="43" y="13"/>
                  </a:cubicBezTo>
                  <a:cubicBezTo>
                    <a:pt x="44" y="13"/>
                    <a:pt x="44" y="12"/>
                    <a:pt x="45" y="12"/>
                  </a:cubicBezTo>
                  <a:cubicBezTo>
                    <a:pt x="45" y="12"/>
                    <a:pt x="45" y="12"/>
                    <a:pt x="45" y="11"/>
                  </a:cubicBezTo>
                  <a:cubicBezTo>
                    <a:pt x="45" y="11"/>
                    <a:pt x="44" y="11"/>
                    <a:pt x="44" y="12"/>
                  </a:cubicBezTo>
                  <a:cubicBezTo>
                    <a:pt x="44" y="12"/>
                    <a:pt x="44" y="12"/>
                    <a:pt x="43" y="12"/>
                  </a:cubicBezTo>
                  <a:cubicBezTo>
                    <a:pt x="43" y="12"/>
                    <a:pt x="42" y="12"/>
                    <a:pt x="42" y="12"/>
                  </a:cubicBezTo>
                  <a:cubicBezTo>
                    <a:pt x="42" y="12"/>
                    <a:pt x="42" y="12"/>
                    <a:pt x="42" y="13"/>
                  </a:cubicBezTo>
                  <a:cubicBezTo>
                    <a:pt x="42" y="13"/>
                    <a:pt x="42" y="13"/>
                    <a:pt x="42" y="13"/>
                  </a:cubicBezTo>
                  <a:cubicBezTo>
                    <a:pt x="42" y="12"/>
                    <a:pt x="42" y="12"/>
                    <a:pt x="42" y="12"/>
                  </a:cubicBezTo>
                  <a:cubicBezTo>
                    <a:pt x="41" y="12"/>
                    <a:pt x="41" y="12"/>
                    <a:pt x="41" y="12"/>
                  </a:cubicBezTo>
                  <a:cubicBezTo>
                    <a:pt x="40" y="12"/>
                    <a:pt x="40" y="12"/>
                    <a:pt x="40" y="13"/>
                  </a:cubicBezTo>
                  <a:cubicBezTo>
                    <a:pt x="40" y="13"/>
                    <a:pt x="41" y="12"/>
                    <a:pt x="41" y="13"/>
                  </a:cubicBezTo>
                  <a:cubicBezTo>
                    <a:pt x="41" y="13"/>
                    <a:pt x="40" y="13"/>
                    <a:pt x="40" y="14"/>
                  </a:cubicBezTo>
                  <a:cubicBezTo>
                    <a:pt x="40" y="14"/>
                    <a:pt x="41" y="14"/>
                    <a:pt x="41" y="14"/>
                  </a:cubicBezTo>
                  <a:cubicBezTo>
                    <a:pt x="41" y="14"/>
                    <a:pt x="41" y="14"/>
                    <a:pt x="41" y="14"/>
                  </a:cubicBezTo>
                  <a:cubicBezTo>
                    <a:pt x="41" y="14"/>
                    <a:pt x="41" y="14"/>
                    <a:pt x="42" y="14"/>
                  </a:cubicBezTo>
                  <a:cubicBezTo>
                    <a:pt x="42" y="14"/>
                    <a:pt x="42" y="14"/>
                    <a:pt x="42" y="14"/>
                  </a:cubicBezTo>
                  <a:cubicBezTo>
                    <a:pt x="43" y="14"/>
                    <a:pt x="42" y="15"/>
                    <a:pt x="42" y="15"/>
                  </a:cubicBezTo>
                  <a:cubicBezTo>
                    <a:pt x="41" y="15"/>
                    <a:pt x="40" y="15"/>
                    <a:pt x="40" y="15"/>
                  </a:cubicBezTo>
                  <a:cubicBezTo>
                    <a:pt x="40" y="15"/>
                    <a:pt x="39" y="16"/>
                    <a:pt x="39" y="15"/>
                  </a:cubicBezTo>
                  <a:cubicBezTo>
                    <a:pt x="39" y="15"/>
                    <a:pt x="39" y="15"/>
                    <a:pt x="40" y="15"/>
                  </a:cubicBezTo>
                  <a:cubicBezTo>
                    <a:pt x="39" y="15"/>
                    <a:pt x="39" y="15"/>
                    <a:pt x="38" y="15"/>
                  </a:cubicBezTo>
                  <a:cubicBezTo>
                    <a:pt x="38" y="15"/>
                    <a:pt x="37" y="15"/>
                    <a:pt x="37" y="16"/>
                  </a:cubicBezTo>
                  <a:cubicBezTo>
                    <a:pt x="36" y="16"/>
                    <a:pt x="37" y="17"/>
                    <a:pt x="36" y="17"/>
                  </a:cubicBezTo>
                  <a:cubicBezTo>
                    <a:pt x="36" y="17"/>
                    <a:pt x="36" y="17"/>
                    <a:pt x="36" y="17"/>
                  </a:cubicBezTo>
                  <a:cubicBezTo>
                    <a:pt x="36" y="17"/>
                    <a:pt x="35" y="17"/>
                    <a:pt x="35" y="17"/>
                  </a:cubicBezTo>
                  <a:cubicBezTo>
                    <a:pt x="35" y="17"/>
                    <a:pt x="35" y="17"/>
                    <a:pt x="35" y="17"/>
                  </a:cubicBezTo>
                  <a:cubicBezTo>
                    <a:pt x="34" y="17"/>
                    <a:pt x="34" y="18"/>
                    <a:pt x="34" y="18"/>
                  </a:cubicBezTo>
                  <a:cubicBezTo>
                    <a:pt x="34" y="18"/>
                    <a:pt x="34" y="18"/>
                    <a:pt x="34" y="18"/>
                  </a:cubicBezTo>
                  <a:cubicBezTo>
                    <a:pt x="34" y="18"/>
                    <a:pt x="33" y="19"/>
                    <a:pt x="33" y="19"/>
                  </a:cubicBezTo>
                  <a:cubicBezTo>
                    <a:pt x="33" y="19"/>
                    <a:pt x="33" y="18"/>
                    <a:pt x="33" y="19"/>
                  </a:cubicBezTo>
                  <a:cubicBezTo>
                    <a:pt x="33" y="19"/>
                    <a:pt x="33" y="19"/>
                    <a:pt x="33" y="20"/>
                  </a:cubicBezTo>
                  <a:cubicBezTo>
                    <a:pt x="32" y="20"/>
                    <a:pt x="32" y="20"/>
                    <a:pt x="32" y="21"/>
                  </a:cubicBezTo>
                  <a:cubicBezTo>
                    <a:pt x="31" y="21"/>
                    <a:pt x="31" y="21"/>
                    <a:pt x="31" y="21"/>
                  </a:cubicBezTo>
                  <a:cubicBezTo>
                    <a:pt x="31" y="21"/>
                    <a:pt x="30" y="21"/>
                    <a:pt x="30" y="21"/>
                  </a:cubicBezTo>
                  <a:cubicBezTo>
                    <a:pt x="30" y="21"/>
                    <a:pt x="30" y="22"/>
                    <a:pt x="30" y="22"/>
                  </a:cubicBezTo>
                  <a:cubicBezTo>
                    <a:pt x="30" y="34"/>
                    <a:pt x="30" y="34"/>
                    <a:pt x="30" y="34"/>
                  </a:cubicBezTo>
                  <a:cubicBezTo>
                    <a:pt x="30" y="34"/>
                    <a:pt x="30" y="34"/>
                    <a:pt x="30" y="34"/>
                  </a:cubicBezTo>
                  <a:cubicBezTo>
                    <a:pt x="30" y="34"/>
                    <a:pt x="30" y="33"/>
                    <a:pt x="31" y="33"/>
                  </a:cubicBezTo>
                  <a:cubicBezTo>
                    <a:pt x="31" y="33"/>
                    <a:pt x="31" y="33"/>
                    <a:pt x="32" y="33"/>
                  </a:cubicBezTo>
                  <a:cubicBezTo>
                    <a:pt x="32" y="33"/>
                    <a:pt x="32" y="33"/>
                    <a:pt x="32" y="33"/>
                  </a:cubicBezTo>
                  <a:cubicBezTo>
                    <a:pt x="32" y="33"/>
                    <a:pt x="32" y="32"/>
                    <a:pt x="32" y="33"/>
                  </a:cubicBezTo>
                  <a:cubicBezTo>
                    <a:pt x="33" y="33"/>
                    <a:pt x="32" y="33"/>
                    <a:pt x="32" y="33"/>
                  </a:cubicBezTo>
                  <a:cubicBezTo>
                    <a:pt x="33" y="33"/>
                    <a:pt x="33" y="33"/>
                    <a:pt x="33" y="33"/>
                  </a:cubicBezTo>
                  <a:cubicBezTo>
                    <a:pt x="33" y="33"/>
                    <a:pt x="34" y="33"/>
                    <a:pt x="34" y="33"/>
                  </a:cubicBezTo>
                  <a:cubicBezTo>
                    <a:pt x="34" y="33"/>
                    <a:pt x="34" y="33"/>
                    <a:pt x="34" y="34"/>
                  </a:cubicBezTo>
                  <a:cubicBezTo>
                    <a:pt x="35" y="34"/>
                    <a:pt x="35" y="33"/>
                    <a:pt x="35" y="34"/>
                  </a:cubicBezTo>
                  <a:cubicBezTo>
                    <a:pt x="35" y="34"/>
                    <a:pt x="36" y="34"/>
                    <a:pt x="36" y="34"/>
                  </a:cubicBezTo>
                  <a:cubicBezTo>
                    <a:pt x="36" y="34"/>
                    <a:pt x="36" y="33"/>
                    <a:pt x="36" y="33"/>
                  </a:cubicBezTo>
                  <a:cubicBezTo>
                    <a:pt x="37" y="33"/>
                    <a:pt x="37" y="34"/>
                    <a:pt x="37" y="34"/>
                  </a:cubicBezTo>
                  <a:cubicBezTo>
                    <a:pt x="38" y="34"/>
                    <a:pt x="38" y="34"/>
                    <a:pt x="38" y="34"/>
                  </a:cubicBezTo>
                  <a:cubicBezTo>
                    <a:pt x="38" y="34"/>
                    <a:pt x="38" y="34"/>
                    <a:pt x="38" y="34"/>
                  </a:cubicBezTo>
                  <a:cubicBezTo>
                    <a:pt x="38" y="34"/>
                    <a:pt x="38" y="34"/>
                    <a:pt x="38" y="35"/>
                  </a:cubicBezTo>
                  <a:cubicBezTo>
                    <a:pt x="38" y="35"/>
                    <a:pt x="39" y="35"/>
                    <a:pt x="39" y="35"/>
                  </a:cubicBezTo>
                  <a:cubicBezTo>
                    <a:pt x="39" y="35"/>
                    <a:pt x="39" y="35"/>
                    <a:pt x="39" y="35"/>
                  </a:cubicBezTo>
                  <a:cubicBezTo>
                    <a:pt x="40" y="36"/>
                    <a:pt x="40" y="36"/>
                    <a:pt x="40" y="36"/>
                  </a:cubicBezTo>
                  <a:cubicBezTo>
                    <a:pt x="41" y="36"/>
                    <a:pt x="41" y="36"/>
                    <a:pt x="41" y="36"/>
                  </a:cubicBezTo>
                  <a:cubicBezTo>
                    <a:pt x="42" y="36"/>
                    <a:pt x="42" y="36"/>
                    <a:pt x="43" y="37"/>
                  </a:cubicBezTo>
                  <a:cubicBezTo>
                    <a:pt x="43" y="37"/>
                    <a:pt x="43" y="37"/>
                    <a:pt x="43" y="37"/>
                  </a:cubicBezTo>
                  <a:cubicBezTo>
                    <a:pt x="43" y="37"/>
                    <a:pt x="43" y="38"/>
                    <a:pt x="43" y="38"/>
                  </a:cubicBezTo>
                  <a:cubicBezTo>
                    <a:pt x="43" y="38"/>
                    <a:pt x="44" y="38"/>
                    <a:pt x="44" y="39"/>
                  </a:cubicBezTo>
                  <a:cubicBezTo>
                    <a:pt x="44" y="39"/>
                    <a:pt x="44" y="39"/>
                    <a:pt x="44" y="39"/>
                  </a:cubicBezTo>
                  <a:cubicBezTo>
                    <a:pt x="44" y="39"/>
                    <a:pt x="45" y="40"/>
                    <a:pt x="45" y="40"/>
                  </a:cubicBezTo>
                  <a:cubicBezTo>
                    <a:pt x="45" y="40"/>
                    <a:pt x="45" y="40"/>
                    <a:pt x="45" y="40"/>
                  </a:cubicBezTo>
                  <a:cubicBezTo>
                    <a:pt x="45" y="40"/>
                    <a:pt x="46" y="40"/>
                    <a:pt x="46" y="40"/>
                  </a:cubicBezTo>
                  <a:cubicBezTo>
                    <a:pt x="46" y="40"/>
                    <a:pt x="46" y="40"/>
                    <a:pt x="47" y="40"/>
                  </a:cubicBezTo>
                  <a:cubicBezTo>
                    <a:pt x="47" y="40"/>
                    <a:pt x="47" y="41"/>
                    <a:pt x="47" y="41"/>
                  </a:cubicBezTo>
                  <a:cubicBezTo>
                    <a:pt x="47" y="41"/>
                    <a:pt x="47" y="41"/>
                    <a:pt x="47" y="41"/>
                  </a:cubicBezTo>
                  <a:cubicBezTo>
                    <a:pt x="48" y="41"/>
                    <a:pt x="48" y="41"/>
                    <a:pt x="48" y="41"/>
                  </a:cubicBezTo>
                  <a:cubicBezTo>
                    <a:pt x="49" y="41"/>
                    <a:pt x="49" y="41"/>
                    <a:pt x="49" y="41"/>
                  </a:cubicBezTo>
                  <a:cubicBezTo>
                    <a:pt x="49" y="41"/>
                    <a:pt x="50" y="41"/>
                    <a:pt x="50" y="41"/>
                  </a:cubicBezTo>
                  <a:cubicBezTo>
                    <a:pt x="46" y="47"/>
                    <a:pt x="41" y="51"/>
                    <a:pt x="34" y="53"/>
                  </a:cubicBezTo>
                  <a:cubicBezTo>
                    <a:pt x="34" y="53"/>
                    <a:pt x="34" y="52"/>
                    <a:pt x="34" y="52"/>
                  </a:cubicBezTo>
                  <a:cubicBezTo>
                    <a:pt x="34" y="52"/>
                    <a:pt x="34" y="51"/>
                    <a:pt x="34" y="51"/>
                  </a:cubicBezTo>
                  <a:cubicBezTo>
                    <a:pt x="34" y="50"/>
                    <a:pt x="34" y="50"/>
                    <a:pt x="33" y="49"/>
                  </a:cubicBezTo>
                  <a:cubicBezTo>
                    <a:pt x="33" y="49"/>
                    <a:pt x="33" y="49"/>
                    <a:pt x="32" y="49"/>
                  </a:cubicBezTo>
                  <a:cubicBezTo>
                    <a:pt x="32" y="48"/>
                    <a:pt x="32" y="48"/>
                    <a:pt x="32" y="48"/>
                  </a:cubicBezTo>
                  <a:cubicBezTo>
                    <a:pt x="31" y="48"/>
                    <a:pt x="30" y="48"/>
                    <a:pt x="30" y="47"/>
                  </a:cubicBezTo>
                  <a:cubicBezTo>
                    <a:pt x="30" y="47"/>
                    <a:pt x="30" y="47"/>
                    <a:pt x="30" y="47"/>
                  </a:cubicBezTo>
                  <a:cubicBezTo>
                    <a:pt x="30" y="46"/>
                    <a:pt x="30" y="46"/>
                    <a:pt x="30" y="46"/>
                  </a:cubicBezTo>
                  <a:lnTo>
                    <a:pt x="30" y="55"/>
                  </a:lnTo>
                  <a:close/>
                  <a:moveTo>
                    <a:pt x="1" y="22"/>
                  </a:moveTo>
                  <a:cubicBezTo>
                    <a:pt x="1" y="23"/>
                    <a:pt x="1" y="23"/>
                    <a:pt x="1" y="24"/>
                  </a:cubicBezTo>
                  <a:cubicBezTo>
                    <a:pt x="1" y="24"/>
                    <a:pt x="1" y="24"/>
                    <a:pt x="1" y="25"/>
                  </a:cubicBezTo>
                  <a:cubicBezTo>
                    <a:pt x="0" y="26"/>
                    <a:pt x="0" y="27"/>
                    <a:pt x="0" y="28"/>
                  </a:cubicBezTo>
                  <a:cubicBezTo>
                    <a:pt x="0" y="29"/>
                    <a:pt x="0" y="30"/>
                    <a:pt x="1" y="30"/>
                  </a:cubicBezTo>
                  <a:cubicBezTo>
                    <a:pt x="1" y="31"/>
                    <a:pt x="1" y="31"/>
                    <a:pt x="1" y="32"/>
                  </a:cubicBezTo>
                  <a:cubicBezTo>
                    <a:pt x="1" y="32"/>
                    <a:pt x="1" y="33"/>
                    <a:pt x="1" y="33"/>
                  </a:cubicBezTo>
                  <a:cubicBezTo>
                    <a:pt x="1" y="34"/>
                    <a:pt x="1" y="34"/>
                    <a:pt x="1" y="35"/>
                  </a:cubicBezTo>
                  <a:cubicBezTo>
                    <a:pt x="1" y="35"/>
                    <a:pt x="2" y="36"/>
                    <a:pt x="2" y="37"/>
                  </a:cubicBezTo>
                  <a:cubicBezTo>
                    <a:pt x="2" y="38"/>
                    <a:pt x="2" y="38"/>
                    <a:pt x="3" y="38"/>
                  </a:cubicBezTo>
                  <a:cubicBezTo>
                    <a:pt x="3" y="39"/>
                    <a:pt x="3" y="39"/>
                    <a:pt x="3" y="40"/>
                  </a:cubicBezTo>
                  <a:cubicBezTo>
                    <a:pt x="3" y="40"/>
                    <a:pt x="3" y="40"/>
                    <a:pt x="3" y="40"/>
                  </a:cubicBezTo>
                  <a:cubicBezTo>
                    <a:pt x="4" y="41"/>
                    <a:pt x="4" y="41"/>
                    <a:pt x="4" y="41"/>
                  </a:cubicBezTo>
                  <a:cubicBezTo>
                    <a:pt x="5" y="42"/>
                    <a:pt x="5" y="44"/>
                    <a:pt x="6" y="45"/>
                  </a:cubicBezTo>
                  <a:cubicBezTo>
                    <a:pt x="7" y="45"/>
                    <a:pt x="7" y="46"/>
                    <a:pt x="7" y="46"/>
                  </a:cubicBezTo>
                  <a:cubicBezTo>
                    <a:pt x="8" y="46"/>
                    <a:pt x="8" y="47"/>
                    <a:pt x="8" y="47"/>
                  </a:cubicBezTo>
                  <a:cubicBezTo>
                    <a:pt x="9" y="47"/>
                    <a:pt x="9" y="48"/>
                    <a:pt x="9" y="48"/>
                  </a:cubicBezTo>
                  <a:cubicBezTo>
                    <a:pt x="11" y="49"/>
                    <a:pt x="12" y="50"/>
                    <a:pt x="14" y="51"/>
                  </a:cubicBezTo>
                  <a:cubicBezTo>
                    <a:pt x="15" y="52"/>
                    <a:pt x="15" y="52"/>
                    <a:pt x="15" y="52"/>
                  </a:cubicBezTo>
                  <a:cubicBezTo>
                    <a:pt x="16" y="53"/>
                    <a:pt x="17" y="53"/>
                    <a:pt x="18" y="53"/>
                  </a:cubicBezTo>
                  <a:cubicBezTo>
                    <a:pt x="18" y="53"/>
                    <a:pt x="19" y="54"/>
                    <a:pt x="19" y="54"/>
                  </a:cubicBezTo>
                  <a:cubicBezTo>
                    <a:pt x="22" y="55"/>
                    <a:pt x="25" y="55"/>
                    <a:pt x="28" y="55"/>
                  </a:cubicBezTo>
                  <a:cubicBezTo>
                    <a:pt x="28" y="55"/>
                    <a:pt x="29" y="55"/>
                    <a:pt x="30" y="55"/>
                  </a:cubicBezTo>
                  <a:cubicBezTo>
                    <a:pt x="30" y="46"/>
                    <a:pt x="30" y="46"/>
                    <a:pt x="30" y="46"/>
                  </a:cubicBezTo>
                  <a:cubicBezTo>
                    <a:pt x="30" y="46"/>
                    <a:pt x="29" y="46"/>
                    <a:pt x="29" y="46"/>
                  </a:cubicBezTo>
                  <a:cubicBezTo>
                    <a:pt x="29" y="45"/>
                    <a:pt x="29" y="44"/>
                    <a:pt x="28" y="44"/>
                  </a:cubicBezTo>
                  <a:cubicBezTo>
                    <a:pt x="28" y="44"/>
                    <a:pt x="28" y="43"/>
                    <a:pt x="28" y="43"/>
                  </a:cubicBezTo>
                  <a:cubicBezTo>
                    <a:pt x="28" y="43"/>
                    <a:pt x="27" y="43"/>
                    <a:pt x="27" y="43"/>
                  </a:cubicBezTo>
                  <a:cubicBezTo>
                    <a:pt x="27" y="42"/>
                    <a:pt x="27" y="42"/>
                    <a:pt x="27" y="42"/>
                  </a:cubicBezTo>
                  <a:cubicBezTo>
                    <a:pt x="27" y="41"/>
                    <a:pt x="28" y="41"/>
                    <a:pt x="28" y="41"/>
                  </a:cubicBezTo>
                  <a:cubicBezTo>
                    <a:pt x="28" y="41"/>
                    <a:pt x="27" y="41"/>
                    <a:pt x="27" y="40"/>
                  </a:cubicBezTo>
                  <a:cubicBezTo>
                    <a:pt x="27" y="40"/>
                    <a:pt x="27" y="40"/>
                    <a:pt x="27" y="39"/>
                  </a:cubicBezTo>
                  <a:cubicBezTo>
                    <a:pt x="28" y="39"/>
                    <a:pt x="28" y="39"/>
                    <a:pt x="28" y="39"/>
                  </a:cubicBezTo>
                  <a:cubicBezTo>
                    <a:pt x="28" y="39"/>
                    <a:pt x="28" y="39"/>
                    <a:pt x="28" y="39"/>
                  </a:cubicBezTo>
                  <a:cubicBezTo>
                    <a:pt x="28" y="38"/>
                    <a:pt x="28" y="38"/>
                    <a:pt x="28" y="38"/>
                  </a:cubicBezTo>
                  <a:cubicBezTo>
                    <a:pt x="29" y="38"/>
                    <a:pt x="29" y="38"/>
                    <a:pt x="29" y="37"/>
                  </a:cubicBezTo>
                  <a:cubicBezTo>
                    <a:pt x="29" y="37"/>
                    <a:pt x="29" y="36"/>
                    <a:pt x="29" y="36"/>
                  </a:cubicBezTo>
                  <a:cubicBezTo>
                    <a:pt x="29" y="36"/>
                    <a:pt x="29" y="35"/>
                    <a:pt x="29" y="35"/>
                  </a:cubicBezTo>
                  <a:cubicBezTo>
                    <a:pt x="29" y="35"/>
                    <a:pt x="29" y="34"/>
                    <a:pt x="28" y="34"/>
                  </a:cubicBezTo>
                  <a:cubicBezTo>
                    <a:pt x="28" y="34"/>
                    <a:pt x="28" y="35"/>
                    <a:pt x="28" y="35"/>
                  </a:cubicBezTo>
                  <a:cubicBezTo>
                    <a:pt x="28" y="35"/>
                    <a:pt x="28" y="35"/>
                    <a:pt x="27" y="35"/>
                  </a:cubicBezTo>
                  <a:cubicBezTo>
                    <a:pt x="27" y="35"/>
                    <a:pt x="27" y="35"/>
                    <a:pt x="27" y="35"/>
                  </a:cubicBezTo>
                  <a:cubicBezTo>
                    <a:pt x="26" y="35"/>
                    <a:pt x="26" y="35"/>
                    <a:pt x="26" y="35"/>
                  </a:cubicBezTo>
                  <a:cubicBezTo>
                    <a:pt x="26" y="35"/>
                    <a:pt x="26" y="34"/>
                    <a:pt x="25" y="34"/>
                  </a:cubicBezTo>
                  <a:cubicBezTo>
                    <a:pt x="25" y="34"/>
                    <a:pt x="25" y="34"/>
                    <a:pt x="25" y="34"/>
                  </a:cubicBezTo>
                  <a:cubicBezTo>
                    <a:pt x="25" y="34"/>
                    <a:pt x="25" y="33"/>
                    <a:pt x="25" y="33"/>
                  </a:cubicBezTo>
                  <a:cubicBezTo>
                    <a:pt x="24" y="33"/>
                    <a:pt x="24" y="32"/>
                    <a:pt x="24" y="32"/>
                  </a:cubicBezTo>
                  <a:cubicBezTo>
                    <a:pt x="24" y="32"/>
                    <a:pt x="23" y="32"/>
                    <a:pt x="23" y="32"/>
                  </a:cubicBezTo>
                  <a:cubicBezTo>
                    <a:pt x="23" y="32"/>
                    <a:pt x="23" y="32"/>
                    <a:pt x="22" y="32"/>
                  </a:cubicBezTo>
                  <a:cubicBezTo>
                    <a:pt x="22" y="32"/>
                    <a:pt x="22" y="32"/>
                    <a:pt x="22" y="32"/>
                  </a:cubicBezTo>
                  <a:cubicBezTo>
                    <a:pt x="21" y="31"/>
                    <a:pt x="21" y="30"/>
                    <a:pt x="20" y="30"/>
                  </a:cubicBezTo>
                  <a:cubicBezTo>
                    <a:pt x="20" y="30"/>
                    <a:pt x="20" y="31"/>
                    <a:pt x="19" y="31"/>
                  </a:cubicBezTo>
                  <a:cubicBezTo>
                    <a:pt x="19" y="31"/>
                    <a:pt x="19" y="31"/>
                    <a:pt x="18" y="30"/>
                  </a:cubicBezTo>
                  <a:cubicBezTo>
                    <a:pt x="18" y="30"/>
                    <a:pt x="18" y="30"/>
                    <a:pt x="17" y="30"/>
                  </a:cubicBezTo>
                  <a:cubicBezTo>
                    <a:pt x="17" y="30"/>
                    <a:pt x="17" y="30"/>
                    <a:pt x="17" y="30"/>
                  </a:cubicBezTo>
                  <a:cubicBezTo>
                    <a:pt x="16" y="29"/>
                    <a:pt x="16" y="29"/>
                    <a:pt x="16" y="29"/>
                  </a:cubicBezTo>
                  <a:cubicBezTo>
                    <a:pt x="16" y="29"/>
                    <a:pt x="16" y="29"/>
                    <a:pt x="15" y="29"/>
                  </a:cubicBezTo>
                  <a:cubicBezTo>
                    <a:pt x="15" y="29"/>
                    <a:pt x="15" y="29"/>
                    <a:pt x="15" y="28"/>
                  </a:cubicBezTo>
                  <a:cubicBezTo>
                    <a:pt x="15" y="28"/>
                    <a:pt x="15" y="28"/>
                    <a:pt x="15" y="28"/>
                  </a:cubicBezTo>
                  <a:cubicBezTo>
                    <a:pt x="15" y="27"/>
                    <a:pt x="15" y="27"/>
                    <a:pt x="14" y="26"/>
                  </a:cubicBezTo>
                  <a:cubicBezTo>
                    <a:pt x="14" y="26"/>
                    <a:pt x="14" y="26"/>
                    <a:pt x="14" y="25"/>
                  </a:cubicBezTo>
                  <a:cubicBezTo>
                    <a:pt x="14" y="25"/>
                    <a:pt x="14" y="25"/>
                    <a:pt x="14" y="25"/>
                  </a:cubicBezTo>
                  <a:cubicBezTo>
                    <a:pt x="14" y="25"/>
                    <a:pt x="13" y="24"/>
                    <a:pt x="13" y="24"/>
                  </a:cubicBezTo>
                  <a:cubicBezTo>
                    <a:pt x="13" y="24"/>
                    <a:pt x="13" y="24"/>
                    <a:pt x="13" y="23"/>
                  </a:cubicBezTo>
                  <a:cubicBezTo>
                    <a:pt x="13" y="23"/>
                    <a:pt x="13" y="23"/>
                    <a:pt x="13" y="22"/>
                  </a:cubicBezTo>
                  <a:cubicBezTo>
                    <a:pt x="12" y="22"/>
                    <a:pt x="12" y="22"/>
                    <a:pt x="12" y="23"/>
                  </a:cubicBezTo>
                  <a:cubicBezTo>
                    <a:pt x="12" y="23"/>
                    <a:pt x="12" y="23"/>
                    <a:pt x="12" y="23"/>
                  </a:cubicBezTo>
                  <a:cubicBezTo>
                    <a:pt x="12" y="24"/>
                    <a:pt x="12" y="24"/>
                    <a:pt x="12" y="24"/>
                  </a:cubicBezTo>
                  <a:cubicBezTo>
                    <a:pt x="12" y="24"/>
                    <a:pt x="13" y="25"/>
                    <a:pt x="13" y="25"/>
                  </a:cubicBezTo>
                  <a:cubicBezTo>
                    <a:pt x="13" y="25"/>
                    <a:pt x="13" y="26"/>
                    <a:pt x="13" y="26"/>
                  </a:cubicBezTo>
                  <a:cubicBezTo>
                    <a:pt x="13" y="26"/>
                    <a:pt x="13" y="26"/>
                    <a:pt x="13" y="27"/>
                  </a:cubicBezTo>
                  <a:cubicBezTo>
                    <a:pt x="13" y="27"/>
                    <a:pt x="13" y="26"/>
                    <a:pt x="13" y="26"/>
                  </a:cubicBezTo>
                  <a:cubicBezTo>
                    <a:pt x="13" y="26"/>
                    <a:pt x="12" y="26"/>
                    <a:pt x="12" y="26"/>
                  </a:cubicBezTo>
                  <a:cubicBezTo>
                    <a:pt x="12" y="26"/>
                    <a:pt x="12" y="25"/>
                    <a:pt x="12" y="25"/>
                  </a:cubicBezTo>
                  <a:cubicBezTo>
                    <a:pt x="12" y="25"/>
                    <a:pt x="11" y="25"/>
                    <a:pt x="11" y="24"/>
                  </a:cubicBezTo>
                  <a:cubicBezTo>
                    <a:pt x="11" y="24"/>
                    <a:pt x="12" y="24"/>
                    <a:pt x="12" y="24"/>
                  </a:cubicBezTo>
                  <a:cubicBezTo>
                    <a:pt x="12" y="23"/>
                    <a:pt x="11" y="23"/>
                    <a:pt x="11" y="23"/>
                  </a:cubicBezTo>
                  <a:cubicBezTo>
                    <a:pt x="11" y="23"/>
                    <a:pt x="11" y="22"/>
                    <a:pt x="11" y="22"/>
                  </a:cubicBezTo>
                  <a:cubicBezTo>
                    <a:pt x="11" y="22"/>
                    <a:pt x="11" y="21"/>
                    <a:pt x="11" y="21"/>
                  </a:cubicBezTo>
                  <a:cubicBezTo>
                    <a:pt x="11" y="21"/>
                    <a:pt x="11" y="21"/>
                    <a:pt x="10" y="21"/>
                  </a:cubicBezTo>
                  <a:cubicBezTo>
                    <a:pt x="10" y="21"/>
                    <a:pt x="10" y="21"/>
                    <a:pt x="10" y="20"/>
                  </a:cubicBezTo>
                  <a:cubicBezTo>
                    <a:pt x="10" y="20"/>
                    <a:pt x="10" y="20"/>
                    <a:pt x="10" y="20"/>
                  </a:cubicBezTo>
                  <a:cubicBezTo>
                    <a:pt x="10" y="19"/>
                    <a:pt x="10" y="19"/>
                    <a:pt x="10" y="18"/>
                  </a:cubicBezTo>
                  <a:cubicBezTo>
                    <a:pt x="10" y="18"/>
                    <a:pt x="9" y="18"/>
                    <a:pt x="10" y="17"/>
                  </a:cubicBezTo>
                  <a:cubicBezTo>
                    <a:pt x="10" y="17"/>
                    <a:pt x="10" y="17"/>
                    <a:pt x="10" y="17"/>
                  </a:cubicBezTo>
                  <a:cubicBezTo>
                    <a:pt x="10" y="16"/>
                    <a:pt x="10" y="16"/>
                    <a:pt x="10" y="16"/>
                  </a:cubicBezTo>
                  <a:cubicBezTo>
                    <a:pt x="11" y="16"/>
                    <a:pt x="11" y="15"/>
                    <a:pt x="11" y="15"/>
                  </a:cubicBezTo>
                  <a:cubicBezTo>
                    <a:pt x="12" y="14"/>
                    <a:pt x="12" y="14"/>
                    <a:pt x="12" y="14"/>
                  </a:cubicBezTo>
                  <a:cubicBezTo>
                    <a:pt x="12" y="13"/>
                    <a:pt x="12" y="13"/>
                    <a:pt x="12" y="13"/>
                  </a:cubicBezTo>
                  <a:cubicBezTo>
                    <a:pt x="12" y="13"/>
                    <a:pt x="12" y="12"/>
                    <a:pt x="12" y="12"/>
                  </a:cubicBezTo>
                  <a:cubicBezTo>
                    <a:pt x="12" y="12"/>
                    <a:pt x="12" y="12"/>
                    <a:pt x="12" y="12"/>
                  </a:cubicBezTo>
                  <a:cubicBezTo>
                    <a:pt x="12" y="11"/>
                    <a:pt x="12" y="11"/>
                    <a:pt x="12" y="11"/>
                  </a:cubicBezTo>
                  <a:cubicBezTo>
                    <a:pt x="12" y="11"/>
                    <a:pt x="12" y="10"/>
                    <a:pt x="12" y="10"/>
                  </a:cubicBezTo>
                  <a:cubicBezTo>
                    <a:pt x="12" y="10"/>
                    <a:pt x="13" y="10"/>
                    <a:pt x="13" y="10"/>
                  </a:cubicBezTo>
                  <a:cubicBezTo>
                    <a:pt x="12" y="9"/>
                    <a:pt x="12" y="10"/>
                    <a:pt x="12" y="10"/>
                  </a:cubicBezTo>
                  <a:cubicBezTo>
                    <a:pt x="12" y="9"/>
                    <a:pt x="12" y="9"/>
                    <a:pt x="12" y="9"/>
                  </a:cubicBezTo>
                  <a:cubicBezTo>
                    <a:pt x="12" y="9"/>
                    <a:pt x="12" y="9"/>
                    <a:pt x="12" y="8"/>
                  </a:cubicBezTo>
                  <a:cubicBezTo>
                    <a:pt x="12" y="8"/>
                    <a:pt x="12" y="8"/>
                    <a:pt x="12" y="8"/>
                  </a:cubicBezTo>
                  <a:cubicBezTo>
                    <a:pt x="12" y="8"/>
                    <a:pt x="12" y="8"/>
                    <a:pt x="12" y="7"/>
                  </a:cubicBezTo>
                  <a:cubicBezTo>
                    <a:pt x="15" y="5"/>
                    <a:pt x="19" y="3"/>
                    <a:pt x="23" y="2"/>
                  </a:cubicBezTo>
                  <a:cubicBezTo>
                    <a:pt x="23" y="2"/>
                    <a:pt x="23" y="2"/>
                    <a:pt x="23" y="2"/>
                  </a:cubicBezTo>
                  <a:cubicBezTo>
                    <a:pt x="23" y="2"/>
                    <a:pt x="23" y="2"/>
                    <a:pt x="23" y="2"/>
                  </a:cubicBezTo>
                  <a:cubicBezTo>
                    <a:pt x="24" y="2"/>
                    <a:pt x="24" y="2"/>
                    <a:pt x="24" y="2"/>
                  </a:cubicBezTo>
                  <a:cubicBezTo>
                    <a:pt x="24" y="2"/>
                    <a:pt x="25" y="2"/>
                    <a:pt x="25" y="2"/>
                  </a:cubicBezTo>
                  <a:cubicBezTo>
                    <a:pt x="26" y="2"/>
                    <a:pt x="26" y="3"/>
                    <a:pt x="27" y="3"/>
                  </a:cubicBezTo>
                  <a:cubicBezTo>
                    <a:pt x="27" y="3"/>
                    <a:pt x="27" y="2"/>
                    <a:pt x="27" y="2"/>
                  </a:cubicBezTo>
                  <a:cubicBezTo>
                    <a:pt x="27" y="2"/>
                    <a:pt x="27" y="2"/>
                    <a:pt x="27" y="2"/>
                  </a:cubicBezTo>
                  <a:cubicBezTo>
                    <a:pt x="27" y="2"/>
                    <a:pt x="28" y="2"/>
                    <a:pt x="28" y="2"/>
                  </a:cubicBezTo>
                  <a:cubicBezTo>
                    <a:pt x="28" y="2"/>
                    <a:pt x="29" y="2"/>
                    <a:pt x="30" y="2"/>
                  </a:cubicBezTo>
                  <a:cubicBezTo>
                    <a:pt x="30" y="0"/>
                    <a:pt x="30" y="0"/>
                    <a:pt x="30" y="0"/>
                  </a:cubicBezTo>
                  <a:cubicBezTo>
                    <a:pt x="29" y="0"/>
                    <a:pt x="29" y="0"/>
                    <a:pt x="28" y="0"/>
                  </a:cubicBezTo>
                  <a:cubicBezTo>
                    <a:pt x="28" y="0"/>
                    <a:pt x="28" y="0"/>
                    <a:pt x="28" y="0"/>
                  </a:cubicBezTo>
                  <a:cubicBezTo>
                    <a:pt x="28" y="0"/>
                    <a:pt x="27" y="0"/>
                    <a:pt x="27" y="0"/>
                  </a:cubicBezTo>
                  <a:cubicBezTo>
                    <a:pt x="24" y="0"/>
                    <a:pt x="22" y="1"/>
                    <a:pt x="19" y="2"/>
                  </a:cubicBezTo>
                  <a:cubicBezTo>
                    <a:pt x="19" y="2"/>
                    <a:pt x="18" y="2"/>
                    <a:pt x="18" y="2"/>
                  </a:cubicBezTo>
                  <a:cubicBezTo>
                    <a:pt x="18" y="2"/>
                    <a:pt x="17" y="2"/>
                    <a:pt x="17" y="2"/>
                  </a:cubicBezTo>
                  <a:cubicBezTo>
                    <a:pt x="17" y="2"/>
                    <a:pt x="17" y="3"/>
                    <a:pt x="17" y="3"/>
                  </a:cubicBezTo>
                  <a:cubicBezTo>
                    <a:pt x="16" y="3"/>
                    <a:pt x="16" y="3"/>
                    <a:pt x="15" y="3"/>
                  </a:cubicBezTo>
                  <a:cubicBezTo>
                    <a:pt x="15" y="3"/>
                    <a:pt x="15" y="4"/>
                    <a:pt x="14" y="4"/>
                  </a:cubicBezTo>
                  <a:cubicBezTo>
                    <a:pt x="13" y="5"/>
                    <a:pt x="11" y="6"/>
                    <a:pt x="10" y="7"/>
                  </a:cubicBezTo>
                  <a:cubicBezTo>
                    <a:pt x="10" y="7"/>
                    <a:pt x="10" y="7"/>
                    <a:pt x="9" y="7"/>
                  </a:cubicBezTo>
                  <a:cubicBezTo>
                    <a:pt x="9" y="8"/>
                    <a:pt x="9" y="8"/>
                    <a:pt x="8" y="8"/>
                  </a:cubicBezTo>
                  <a:cubicBezTo>
                    <a:pt x="8" y="9"/>
                    <a:pt x="8" y="9"/>
                    <a:pt x="7" y="9"/>
                  </a:cubicBezTo>
                  <a:cubicBezTo>
                    <a:pt x="7" y="10"/>
                    <a:pt x="7" y="10"/>
                    <a:pt x="6" y="11"/>
                  </a:cubicBezTo>
                  <a:cubicBezTo>
                    <a:pt x="5" y="12"/>
                    <a:pt x="5" y="13"/>
                    <a:pt x="4" y="14"/>
                  </a:cubicBezTo>
                  <a:cubicBezTo>
                    <a:pt x="4" y="14"/>
                    <a:pt x="4" y="15"/>
                    <a:pt x="3" y="15"/>
                  </a:cubicBezTo>
                  <a:cubicBezTo>
                    <a:pt x="3" y="15"/>
                    <a:pt x="3" y="16"/>
                    <a:pt x="3" y="16"/>
                  </a:cubicBezTo>
                  <a:cubicBezTo>
                    <a:pt x="3" y="16"/>
                    <a:pt x="3" y="17"/>
                    <a:pt x="2" y="18"/>
                  </a:cubicBezTo>
                  <a:cubicBezTo>
                    <a:pt x="2" y="18"/>
                    <a:pt x="2" y="18"/>
                    <a:pt x="2" y="18"/>
                  </a:cubicBezTo>
                  <a:cubicBezTo>
                    <a:pt x="2" y="19"/>
                    <a:pt x="1" y="20"/>
                    <a:pt x="1" y="21"/>
                  </a:cubicBezTo>
                  <a:cubicBezTo>
                    <a:pt x="1" y="21"/>
                    <a:pt x="1" y="22"/>
                    <a:pt x="1" y="22"/>
                  </a:cubicBezTo>
                  <a:close/>
                  <a:moveTo>
                    <a:pt x="30" y="22"/>
                  </a:moveTo>
                  <a:cubicBezTo>
                    <a:pt x="30" y="34"/>
                    <a:pt x="30" y="34"/>
                    <a:pt x="30" y="34"/>
                  </a:cubicBezTo>
                  <a:cubicBezTo>
                    <a:pt x="30" y="35"/>
                    <a:pt x="30" y="35"/>
                    <a:pt x="29" y="35"/>
                  </a:cubicBezTo>
                  <a:cubicBezTo>
                    <a:pt x="29" y="35"/>
                    <a:pt x="29" y="34"/>
                    <a:pt x="29" y="34"/>
                  </a:cubicBezTo>
                  <a:cubicBezTo>
                    <a:pt x="28" y="34"/>
                    <a:pt x="28" y="34"/>
                    <a:pt x="27" y="34"/>
                  </a:cubicBezTo>
                  <a:cubicBezTo>
                    <a:pt x="27" y="34"/>
                    <a:pt x="26" y="34"/>
                    <a:pt x="26" y="33"/>
                  </a:cubicBezTo>
                  <a:cubicBezTo>
                    <a:pt x="26" y="33"/>
                    <a:pt x="26" y="32"/>
                    <a:pt x="26" y="32"/>
                  </a:cubicBezTo>
                  <a:cubicBezTo>
                    <a:pt x="26" y="32"/>
                    <a:pt x="26" y="32"/>
                    <a:pt x="26" y="31"/>
                  </a:cubicBezTo>
                  <a:cubicBezTo>
                    <a:pt x="26" y="31"/>
                    <a:pt x="26" y="31"/>
                    <a:pt x="26" y="31"/>
                  </a:cubicBezTo>
                  <a:cubicBezTo>
                    <a:pt x="25" y="31"/>
                    <a:pt x="24" y="31"/>
                    <a:pt x="24" y="31"/>
                  </a:cubicBezTo>
                  <a:cubicBezTo>
                    <a:pt x="24" y="30"/>
                    <a:pt x="24" y="30"/>
                    <a:pt x="24" y="30"/>
                  </a:cubicBezTo>
                  <a:cubicBezTo>
                    <a:pt x="24" y="30"/>
                    <a:pt x="24" y="30"/>
                    <a:pt x="24" y="30"/>
                  </a:cubicBezTo>
                  <a:cubicBezTo>
                    <a:pt x="24" y="29"/>
                    <a:pt x="24" y="29"/>
                    <a:pt x="24" y="29"/>
                  </a:cubicBezTo>
                  <a:cubicBezTo>
                    <a:pt x="24" y="29"/>
                    <a:pt x="24" y="29"/>
                    <a:pt x="24" y="29"/>
                  </a:cubicBezTo>
                  <a:cubicBezTo>
                    <a:pt x="25" y="28"/>
                    <a:pt x="25" y="28"/>
                    <a:pt x="25" y="28"/>
                  </a:cubicBezTo>
                  <a:cubicBezTo>
                    <a:pt x="25" y="28"/>
                    <a:pt x="25" y="28"/>
                    <a:pt x="24" y="28"/>
                  </a:cubicBezTo>
                  <a:cubicBezTo>
                    <a:pt x="24" y="28"/>
                    <a:pt x="24" y="28"/>
                    <a:pt x="23" y="28"/>
                  </a:cubicBezTo>
                  <a:cubicBezTo>
                    <a:pt x="23" y="28"/>
                    <a:pt x="23" y="29"/>
                    <a:pt x="22" y="29"/>
                  </a:cubicBezTo>
                  <a:cubicBezTo>
                    <a:pt x="22" y="29"/>
                    <a:pt x="22" y="29"/>
                    <a:pt x="21" y="29"/>
                  </a:cubicBezTo>
                  <a:cubicBezTo>
                    <a:pt x="21" y="29"/>
                    <a:pt x="21" y="29"/>
                    <a:pt x="21" y="29"/>
                  </a:cubicBezTo>
                  <a:cubicBezTo>
                    <a:pt x="21" y="29"/>
                    <a:pt x="20" y="29"/>
                    <a:pt x="20" y="29"/>
                  </a:cubicBezTo>
                  <a:cubicBezTo>
                    <a:pt x="20" y="29"/>
                    <a:pt x="19" y="28"/>
                    <a:pt x="19" y="28"/>
                  </a:cubicBezTo>
                  <a:cubicBezTo>
                    <a:pt x="19" y="27"/>
                    <a:pt x="19" y="26"/>
                    <a:pt x="20" y="26"/>
                  </a:cubicBezTo>
                  <a:cubicBezTo>
                    <a:pt x="20" y="26"/>
                    <a:pt x="20" y="25"/>
                    <a:pt x="20" y="25"/>
                  </a:cubicBezTo>
                  <a:cubicBezTo>
                    <a:pt x="20" y="25"/>
                    <a:pt x="20" y="25"/>
                    <a:pt x="20" y="25"/>
                  </a:cubicBezTo>
                  <a:cubicBezTo>
                    <a:pt x="20" y="24"/>
                    <a:pt x="21" y="24"/>
                    <a:pt x="21" y="24"/>
                  </a:cubicBezTo>
                  <a:cubicBezTo>
                    <a:pt x="22" y="23"/>
                    <a:pt x="22" y="23"/>
                    <a:pt x="22" y="23"/>
                  </a:cubicBezTo>
                  <a:cubicBezTo>
                    <a:pt x="23" y="23"/>
                    <a:pt x="23" y="23"/>
                    <a:pt x="23" y="23"/>
                  </a:cubicBezTo>
                  <a:cubicBezTo>
                    <a:pt x="24" y="23"/>
                    <a:pt x="24" y="23"/>
                    <a:pt x="24" y="23"/>
                  </a:cubicBezTo>
                  <a:cubicBezTo>
                    <a:pt x="24" y="23"/>
                    <a:pt x="25" y="23"/>
                    <a:pt x="25" y="23"/>
                  </a:cubicBezTo>
                  <a:cubicBezTo>
                    <a:pt x="25" y="23"/>
                    <a:pt x="26" y="23"/>
                    <a:pt x="26" y="23"/>
                  </a:cubicBezTo>
                  <a:cubicBezTo>
                    <a:pt x="26" y="23"/>
                    <a:pt x="27" y="23"/>
                    <a:pt x="27" y="23"/>
                  </a:cubicBezTo>
                  <a:cubicBezTo>
                    <a:pt x="27" y="23"/>
                    <a:pt x="27" y="23"/>
                    <a:pt x="27" y="23"/>
                  </a:cubicBezTo>
                  <a:cubicBezTo>
                    <a:pt x="28" y="23"/>
                    <a:pt x="28" y="23"/>
                    <a:pt x="28" y="24"/>
                  </a:cubicBezTo>
                  <a:cubicBezTo>
                    <a:pt x="28" y="24"/>
                    <a:pt x="28" y="24"/>
                    <a:pt x="28" y="24"/>
                  </a:cubicBezTo>
                  <a:cubicBezTo>
                    <a:pt x="28" y="25"/>
                    <a:pt x="29" y="25"/>
                    <a:pt x="29" y="25"/>
                  </a:cubicBezTo>
                  <a:cubicBezTo>
                    <a:pt x="29" y="25"/>
                    <a:pt x="29" y="24"/>
                    <a:pt x="29" y="24"/>
                  </a:cubicBezTo>
                  <a:cubicBezTo>
                    <a:pt x="29" y="24"/>
                    <a:pt x="29" y="24"/>
                    <a:pt x="29" y="24"/>
                  </a:cubicBezTo>
                  <a:cubicBezTo>
                    <a:pt x="29" y="23"/>
                    <a:pt x="29" y="23"/>
                    <a:pt x="29" y="23"/>
                  </a:cubicBezTo>
                  <a:cubicBezTo>
                    <a:pt x="29" y="22"/>
                    <a:pt x="29" y="22"/>
                    <a:pt x="30" y="22"/>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 name="文字方塊 1">
            <a:extLst>
              <a:ext uri="{FF2B5EF4-FFF2-40B4-BE49-F238E27FC236}">
                <a16:creationId xmlns:a16="http://schemas.microsoft.com/office/drawing/2014/main" id="{46E462E0-7E1E-4ECD-B58A-83577812A77B}"/>
              </a:ext>
            </a:extLst>
          </p:cNvPr>
          <p:cNvSpPr txBox="1"/>
          <p:nvPr/>
        </p:nvSpPr>
        <p:spPr>
          <a:xfrm>
            <a:off x="3597011" y="1292697"/>
            <a:ext cx="4884918" cy="1815882"/>
          </a:xfrm>
          <a:prstGeom prst="rect">
            <a:avLst/>
          </a:prstGeom>
          <a:noFill/>
        </p:spPr>
        <p:txBody>
          <a:bodyPr wrap="square" rtlCol="0">
            <a:spAutoFit/>
          </a:bodyPr>
          <a:lstStyle/>
          <a:p>
            <a:pPr fontAlgn="t"/>
            <a:r>
              <a:rPr lang="en-US" altLang="zh-TW" sz="1600" b="1" dirty="0"/>
              <a:t>1.</a:t>
            </a:r>
            <a:r>
              <a:rPr lang="zh-TW" altLang="en-US" sz="1600" b="1" dirty="0"/>
              <a:t>提升建物耐震係數</a:t>
            </a:r>
            <a:r>
              <a:rPr lang="en-US" altLang="zh-TW" sz="1600" b="1" dirty="0"/>
              <a:t>(</a:t>
            </a:r>
            <a:r>
              <a:rPr lang="zh-TW" altLang="en-US" sz="1600" b="1" dirty="0"/>
              <a:t>約耐震</a:t>
            </a:r>
            <a:r>
              <a:rPr lang="en-US" altLang="zh-TW" sz="1600" b="1" dirty="0"/>
              <a:t>3-4</a:t>
            </a:r>
            <a:r>
              <a:rPr lang="zh-TW" altLang="en-US" sz="1600" b="1" dirty="0"/>
              <a:t>級提升為</a:t>
            </a:r>
            <a:r>
              <a:rPr lang="en-US" altLang="zh-TW" sz="1600" b="1" dirty="0"/>
              <a:t>5-6</a:t>
            </a:r>
            <a:r>
              <a:rPr lang="zh-TW" altLang="en-US" sz="1600" b="1" dirty="0"/>
              <a:t>級</a:t>
            </a:r>
            <a:r>
              <a:rPr lang="en-US" altLang="zh-TW" sz="1600" b="1" dirty="0"/>
              <a:t>)</a:t>
            </a:r>
            <a:br>
              <a:rPr lang="zh-TW" altLang="en-US" sz="1600" dirty="0"/>
            </a:br>
            <a:r>
              <a:rPr lang="en-US" altLang="zh-TW" sz="1600" b="1" dirty="0"/>
              <a:t>2.</a:t>
            </a:r>
            <a:r>
              <a:rPr lang="zh-TW" altLang="en-US" sz="1600" b="1" dirty="0"/>
              <a:t>牆、柱、樑需有韌性設計</a:t>
            </a:r>
            <a:r>
              <a:rPr lang="en-US" altLang="zh-TW" sz="1600" b="1" dirty="0"/>
              <a:t>(</a:t>
            </a:r>
            <a:r>
              <a:rPr lang="zh-TW" altLang="en-US" sz="1600" b="1" dirty="0"/>
              <a:t>增加綁紮繫筋</a:t>
            </a:r>
            <a:r>
              <a:rPr lang="en-US" altLang="zh-TW" sz="1600" b="1" dirty="0"/>
              <a:t>)</a:t>
            </a:r>
            <a:br>
              <a:rPr lang="zh-TW" altLang="en-US" sz="1600" dirty="0"/>
            </a:br>
            <a:r>
              <a:rPr lang="en-US" altLang="zh-TW" sz="1600" b="1" dirty="0"/>
              <a:t>3.</a:t>
            </a:r>
            <a:r>
              <a:rPr lang="zh-TW" altLang="en-US" sz="1600" b="1" dirty="0"/>
              <a:t>樑柱接頭工法強規範</a:t>
            </a:r>
            <a:r>
              <a:rPr lang="en-US" altLang="zh-TW" sz="1600" b="1" dirty="0"/>
              <a:t>(</a:t>
            </a:r>
            <a:r>
              <a:rPr lang="zh-TW" altLang="en-US" sz="1600" b="1" dirty="0"/>
              <a:t>鋼筋錨定及搭接工法強化</a:t>
            </a:r>
            <a:r>
              <a:rPr lang="en-US" altLang="zh-TW" sz="1600" b="1" dirty="0"/>
              <a:t>)</a:t>
            </a:r>
            <a:r>
              <a:rPr lang="zh-TW" altLang="en-US" sz="1600" b="1" dirty="0"/>
              <a:t>第</a:t>
            </a:r>
            <a:r>
              <a:rPr lang="en-US" altLang="zh-TW" sz="1600" b="1" dirty="0"/>
              <a:t>170-7</a:t>
            </a:r>
            <a:r>
              <a:rPr lang="zh-TW" altLang="en-US" sz="1600" b="1" dirty="0"/>
              <a:t>條</a:t>
            </a:r>
            <a:r>
              <a:rPr lang="en-US" altLang="zh-TW" sz="1600" b="1" dirty="0"/>
              <a:t>,100/06/21</a:t>
            </a:r>
            <a:r>
              <a:rPr lang="zh-TW" altLang="en-US" sz="1600" b="1" dirty="0"/>
              <a:t>日才修正</a:t>
            </a:r>
            <a:br>
              <a:rPr lang="zh-TW" altLang="en-US" sz="1600" dirty="0"/>
            </a:br>
            <a:r>
              <a:rPr lang="en-US" altLang="zh-TW" sz="1600" b="1" dirty="0"/>
              <a:t>4.</a:t>
            </a:r>
            <a:r>
              <a:rPr lang="zh-TW" altLang="en-US" sz="1600" b="1" dirty="0"/>
              <a:t>鋼筋及箍筋密度、箍筋彎曲角度</a:t>
            </a:r>
            <a:r>
              <a:rPr lang="en-US" altLang="zh-TW" sz="1600" b="1" dirty="0"/>
              <a:t>(90</a:t>
            </a:r>
            <a:r>
              <a:rPr lang="zh-TW" altLang="en-US" sz="1600" b="1" dirty="0"/>
              <a:t>度變更為</a:t>
            </a:r>
            <a:r>
              <a:rPr lang="en-US" altLang="zh-TW" sz="1600" b="1" dirty="0"/>
              <a:t>135</a:t>
            </a:r>
            <a:r>
              <a:rPr lang="zh-TW" altLang="en-US" sz="1600" b="1" dirty="0"/>
              <a:t>度</a:t>
            </a:r>
            <a:r>
              <a:rPr lang="en-US" altLang="zh-TW" sz="1600" b="1" dirty="0"/>
              <a:t>)</a:t>
            </a:r>
            <a:br>
              <a:rPr lang="zh-TW" altLang="en-US" sz="1600" dirty="0"/>
            </a:br>
            <a:r>
              <a:rPr lang="en-US" altLang="zh-TW" sz="1600" b="1" dirty="0"/>
              <a:t>5.</a:t>
            </a:r>
            <a:r>
              <a:rPr lang="zh-TW" altLang="en-US" sz="1600" b="1" dirty="0"/>
              <a:t>禁用無韌性之水淬鋼筋</a:t>
            </a:r>
            <a:r>
              <a:rPr lang="en-US" altLang="zh-TW" sz="1600" b="1" dirty="0"/>
              <a:t>(</a:t>
            </a:r>
            <a:r>
              <a:rPr lang="zh-TW" altLang="en-US" sz="1600" b="1" dirty="0"/>
              <a:t>現在必須使用高拉力鋼筋</a:t>
            </a:r>
            <a:r>
              <a:rPr lang="en-US" altLang="zh-TW" sz="1600" b="1" dirty="0"/>
              <a:t>)</a:t>
            </a:r>
            <a:endParaRPr lang="zh-TW"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文字方塊 2">
            <a:extLst>
              <a:ext uri="{FF2B5EF4-FFF2-40B4-BE49-F238E27FC236}">
                <a16:creationId xmlns:a16="http://schemas.microsoft.com/office/drawing/2014/main" id="{EF6592B7-E9DE-4725-AB86-CC7068D78095}"/>
              </a:ext>
            </a:extLst>
          </p:cNvPr>
          <p:cNvSpPr txBox="1"/>
          <p:nvPr/>
        </p:nvSpPr>
        <p:spPr>
          <a:xfrm>
            <a:off x="3995936" y="627534"/>
            <a:ext cx="4884918" cy="400110"/>
          </a:xfrm>
          <a:prstGeom prst="rect">
            <a:avLst/>
          </a:prstGeom>
          <a:noFill/>
        </p:spPr>
        <p:txBody>
          <a:bodyPr wrap="square" rtlCol="0">
            <a:spAutoFit/>
          </a:bodyPr>
          <a:lstStyle/>
          <a:p>
            <a:r>
              <a:rPr lang="en-US" altLang="zh-TW" sz="2000" dirty="0">
                <a:solidFill>
                  <a:schemeClr val="tx1">
                    <a:lumMod val="75000"/>
                    <a:lumOff val="25000"/>
                  </a:schemeClr>
                </a:solidFill>
                <a:latin typeface="微软雅黑" panose="020B0503020204020204" pitchFamily="34" charset="-122"/>
                <a:ea typeface="微软雅黑" panose="020B0503020204020204" pitchFamily="34" charset="-122"/>
              </a:rPr>
              <a:t>921</a:t>
            </a:r>
            <a:r>
              <a:rPr lang="zh-TW" altLang="en-US" sz="2000" dirty="0">
                <a:solidFill>
                  <a:schemeClr val="tx1">
                    <a:lumMod val="75000"/>
                    <a:lumOff val="25000"/>
                  </a:schemeClr>
                </a:solidFill>
                <a:latin typeface="微软雅黑" panose="020B0503020204020204" pitchFamily="34" charset="-122"/>
                <a:ea typeface="微软雅黑" panose="020B0503020204020204" pitchFamily="34" charset="-122"/>
              </a:rPr>
              <a:t>地震後，房子改變的法規</a:t>
            </a:r>
          </a:p>
        </p:txBody>
      </p:sp>
    </p:spTree>
    <p:extLst>
      <p:ext uri="{BB962C8B-B14F-4D97-AF65-F5344CB8AC3E}">
        <p14:creationId xmlns:p14="http://schemas.microsoft.com/office/powerpoint/2010/main" val="167252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71778" y="839769"/>
            <a:ext cx="2185350" cy="3477800"/>
            <a:chOff x="735349" y="1560176"/>
            <a:chExt cx="2419318" cy="3850140"/>
          </a:xfrm>
        </p:grpSpPr>
        <p:sp>
          <p:nvSpPr>
            <p:cNvPr id="19" name="任意多边形 8"/>
            <p:cNvSpPr>
              <a:spLocks/>
            </p:cNvSpPr>
            <p:nvPr/>
          </p:nvSpPr>
          <p:spPr bwMode="auto">
            <a:xfrm>
              <a:off x="738726"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20" name="任意多边形 9"/>
            <p:cNvSpPr>
              <a:spLocks/>
            </p:cNvSpPr>
            <p:nvPr/>
          </p:nvSpPr>
          <p:spPr bwMode="auto">
            <a:xfrm>
              <a:off x="735349"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1">
                <a:lumMod val="75000"/>
              </a:schemeClr>
            </a:solidFill>
            <a:ln>
              <a:noFill/>
            </a:ln>
            <a:effectLst/>
            <a:extLst/>
          </p:spPr>
          <p:txBody>
            <a:bodyPr anchor="ctr"/>
            <a:lstStyle/>
            <a:p>
              <a:pPr algn="ctr"/>
              <a:endParaRPr>
                <a:cs typeface="+mn-ea"/>
                <a:sym typeface="+mn-lt"/>
              </a:endParaRPr>
            </a:p>
          </p:txBody>
        </p:sp>
        <p:sp>
          <p:nvSpPr>
            <p:cNvPr id="21" name="任意多边形 10"/>
            <p:cNvSpPr>
              <a:spLocks/>
            </p:cNvSpPr>
            <p:nvPr/>
          </p:nvSpPr>
          <p:spPr bwMode="auto">
            <a:xfrm flipH="1">
              <a:off x="738726"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1"/>
            </a:solidFill>
            <a:ln>
              <a:noFill/>
            </a:ln>
            <a:effectLst/>
            <a:extLst/>
          </p:spPr>
          <p:txBody>
            <a:bodyPr anchor="ctr"/>
            <a:lstStyle/>
            <a:p>
              <a:pPr algn="ctr"/>
              <a:endParaRPr>
                <a:cs typeface="+mn-ea"/>
                <a:sym typeface="+mn-lt"/>
              </a:endParaRPr>
            </a:p>
          </p:txBody>
        </p:sp>
        <p:sp>
          <p:nvSpPr>
            <p:cNvPr id="22" name="任意多边形 11"/>
            <p:cNvSpPr>
              <a:spLocks/>
            </p:cNvSpPr>
            <p:nvPr/>
          </p:nvSpPr>
          <p:spPr bwMode="auto">
            <a:xfrm>
              <a:off x="954829" y="2331212"/>
              <a:ext cx="1982892" cy="15197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a:bodyPr>
            <a:lstStyle/>
            <a:p>
              <a:pPr algn="l">
                <a:lnSpc>
                  <a:spcPct val="120000"/>
                </a:lnSpc>
                <a:buClr>
                  <a:srgbClr val="FFFFFF"/>
                </a:buClr>
                <a:buSzPct val="27000"/>
                <a:defRPr/>
              </a:pPr>
              <a:endParaRPr lang="zh-CN" altLang="en-US" sz="1051" dirty="0">
                <a:solidFill>
                  <a:srgbClr val="4D4E4C"/>
                </a:solidFill>
                <a:cs typeface="+mn-ea"/>
                <a:sym typeface="+mn-lt"/>
              </a:endParaRPr>
            </a:p>
          </p:txBody>
        </p:sp>
        <p:sp>
          <p:nvSpPr>
            <p:cNvPr id="23" name="任意多边形 19"/>
            <p:cNvSpPr>
              <a:spLocks/>
            </p:cNvSpPr>
            <p:nvPr/>
          </p:nvSpPr>
          <p:spPr bwMode="auto">
            <a:xfrm>
              <a:off x="929502" y="4905517"/>
              <a:ext cx="2008220"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defTabSz="584141">
                <a:defRPr/>
              </a:pPr>
              <a:endParaRPr lang="zh-CN" altLang="en-US" b="1" dirty="0">
                <a:solidFill>
                  <a:srgbClr val="FFFFFF"/>
                </a:solidFill>
                <a:cs typeface="+mn-ea"/>
                <a:sym typeface="+mn-lt"/>
              </a:endParaRPr>
            </a:p>
          </p:txBody>
        </p:sp>
        <p:sp>
          <p:nvSpPr>
            <p:cNvPr id="24" name="任意多边形 23"/>
            <p:cNvSpPr>
              <a:spLocks/>
            </p:cNvSpPr>
            <p:nvPr/>
          </p:nvSpPr>
          <p:spPr bwMode="auto">
            <a:xfrm>
              <a:off x="1111837" y="1978027"/>
              <a:ext cx="154086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70000" lnSpcReduction="20000"/>
            </a:bodyPr>
            <a:lstStyle/>
            <a:p>
              <a:pPr defTabSz="584141">
                <a:defRPr/>
              </a:pPr>
              <a:endParaRPr lang="en-US" sz="3200" b="1" dirty="0">
                <a:solidFill>
                  <a:srgbClr val="4D4E4C"/>
                </a:solidFill>
                <a:cs typeface="+mn-ea"/>
                <a:sym typeface="+mn-lt"/>
              </a:endParaRPr>
            </a:p>
          </p:txBody>
        </p:sp>
      </p:grpSp>
      <p:grpSp>
        <p:nvGrpSpPr>
          <p:cNvPr id="5" name="组合 4"/>
          <p:cNvGrpSpPr/>
          <p:nvPr/>
        </p:nvGrpSpPr>
        <p:grpSpPr>
          <a:xfrm>
            <a:off x="3479325" y="832850"/>
            <a:ext cx="2185350" cy="3477800"/>
            <a:chOff x="3508363" y="1560176"/>
            <a:chExt cx="2419318" cy="3850140"/>
          </a:xfrm>
        </p:grpSpPr>
        <p:sp>
          <p:nvSpPr>
            <p:cNvPr id="13" name="任意多边形 6"/>
            <p:cNvSpPr>
              <a:spLocks/>
            </p:cNvSpPr>
            <p:nvPr/>
          </p:nvSpPr>
          <p:spPr bwMode="auto">
            <a:xfrm>
              <a:off x="3511740"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14" name="任意多边形 7"/>
            <p:cNvSpPr>
              <a:spLocks/>
            </p:cNvSpPr>
            <p:nvPr/>
          </p:nvSpPr>
          <p:spPr bwMode="auto">
            <a:xfrm>
              <a:off x="3508363"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2">
                <a:lumMod val="75000"/>
              </a:schemeClr>
            </a:solidFill>
            <a:ln>
              <a:noFill/>
            </a:ln>
            <a:effectLst/>
            <a:extLst/>
          </p:spPr>
          <p:txBody>
            <a:bodyPr anchor="ctr"/>
            <a:lstStyle/>
            <a:p>
              <a:pPr algn="ctr"/>
              <a:endParaRPr>
                <a:cs typeface="+mn-ea"/>
                <a:sym typeface="+mn-lt"/>
              </a:endParaRPr>
            </a:p>
          </p:txBody>
        </p:sp>
        <p:sp>
          <p:nvSpPr>
            <p:cNvPr id="15" name="任意多边形 12"/>
            <p:cNvSpPr>
              <a:spLocks/>
            </p:cNvSpPr>
            <p:nvPr/>
          </p:nvSpPr>
          <p:spPr bwMode="auto">
            <a:xfrm flipH="1">
              <a:off x="3511740" y="3815728"/>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2"/>
            </a:solidFill>
            <a:ln>
              <a:noFill/>
            </a:ln>
            <a:effectLst/>
            <a:extLst/>
          </p:spPr>
          <p:txBody>
            <a:bodyPr anchor="ctr"/>
            <a:lstStyle/>
            <a:p>
              <a:pPr algn="ctr"/>
              <a:endParaRPr>
                <a:cs typeface="+mn-ea"/>
                <a:sym typeface="+mn-lt"/>
              </a:endParaRPr>
            </a:p>
          </p:txBody>
        </p:sp>
        <p:sp>
          <p:nvSpPr>
            <p:cNvPr id="16" name="任意多边形 13"/>
            <p:cNvSpPr>
              <a:spLocks/>
            </p:cNvSpPr>
            <p:nvPr/>
          </p:nvSpPr>
          <p:spPr bwMode="auto">
            <a:xfrm>
              <a:off x="3727842" y="2331212"/>
              <a:ext cx="1982892" cy="15197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a:bodyPr>
            <a:lstStyle/>
            <a:p>
              <a:pPr algn="l">
                <a:lnSpc>
                  <a:spcPct val="120000"/>
                </a:lnSpc>
                <a:buClr>
                  <a:srgbClr val="FFFFFF"/>
                </a:buClr>
                <a:buSzPct val="27000"/>
                <a:defRPr/>
              </a:pPr>
              <a:endParaRPr lang="zh-CN" altLang="en-US" sz="1051" dirty="0">
                <a:solidFill>
                  <a:srgbClr val="4D4E4C"/>
                </a:solidFill>
                <a:cs typeface="+mn-ea"/>
                <a:sym typeface="+mn-lt"/>
              </a:endParaRPr>
            </a:p>
          </p:txBody>
        </p:sp>
        <p:sp>
          <p:nvSpPr>
            <p:cNvPr id="17" name="任意多边形 20"/>
            <p:cNvSpPr>
              <a:spLocks/>
            </p:cNvSpPr>
            <p:nvPr/>
          </p:nvSpPr>
          <p:spPr bwMode="auto">
            <a:xfrm>
              <a:off x="3727841" y="4905517"/>
              <a:ext cx="2003156"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defTabSz="584141">
                <a:defRPr/>
              </a:pPr>
              <a:endParaRPr lang="zh-CN" altLang="en-US" b="1" dirty="0">
                <a:solidFill>
                  <a:srgbClr val="FFFFFF"/>
                </a:solidFill>
                <a:cs typeface="+mn-ea"/>
                <a:sym typeface="+mn-lt"/>
              </a:endParaRPr>
            </a:p>
          </p:txBody>
        </p:sp>
        <p:sp>
          <p:nvSpPr>
            <p:cNvPr id="18" name="任意多边形 24"/>
            <p:cNvSpPr>
              <a:spLocks/>
            </p:cNvSpPr>
            <p:nvPr/>
          </p:nvSpPr>
          <p:spPr bwMode="auto">
            <a:xfrm>
              <a:off x="3885695" y="1978027"/>
              <a:ext cx="1508148"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70000" lnSpcReduction="20000"/>
            </a:bodyPr>
            <a:lstStyle/>
            <a:p>
              <a:pPr defTabSz="584141">
                <a:defRPr/>
              </a:pPr>
              <a:endParaRPr lang="en-US" sz="3200" b="1" dirty="0">
                <a:solidFill>
                  <a:srgbClr val="4D4E4C"/>
                </a:solidFill>
                <a:cs typeface="+mn-ea"/>
                <a:sym typeface="+mn-lt"/>
              </a:endParaRPr>
            </a:p>
          </p:txBody>
        </p:sp>
      </p:grpSp>
      <p:grpSp>
        <p:nvGrpSpPr>
          <p:cNvPr id="6" name="组合 5"/>
          <p:cNvGrpSpPr/>
          <p:nvPr/>
        </p:nvGrpSpPr>
        <p:grpSpPr>
          <a:xfrm>
            <a:off x="6183822" y="831325"/>
            <a:ext cx="2185349" cy="3480849"/>
            <a:chOff x="6281377" y="1560176"/>
            <a:chExt cx="2419317" cy="3853516"/>
          </a:xfrm>
        </p:grpSpPr>
        <p:sp>
          <p:nvSpPr>
            <p:cNvPr id="7" name="任意多边形 4"/>
            <p:cNvSpPr>
              <a:spLocks/>
            </p:cNvSpPr>
            <p:nvPr/>
          </p:nvSpPr>
          <p:spPr bwMode="auto">
            <a:xfrm>
              <a:off x="6284753" y="1560176"/>
              <a:ext cx="2415941" cy="3850140"/>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12700" cap="flat" cmpd="sng">
              <a:solidFill>
                <a:srgbClr val="53585F"/>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8" name="任意多边形 5"/>
            <p:cNvSpPr>
              <a:spLocks/>
            </p:cNvSpPr>
            <p:nvPr/>
          </p:nvSpPr>
          <p:spPr bwMode="auto">
            <a:xfrm>
              <a:off x="6281377" y="4291825"/>
              <a:ext cx="1688289" cy="1114270"/>
            </a:xfrm>
            <a:custGeom>
              <a:avLst/>
              <a:gdLst>
                <a:gd name="T0" fmla="*/ 1587500 w 21600"/>
                <a:gd name="T1" fmla="*/ 1047750 h 21600"/>
                <a:gd name="T2" fmla="*/ 1587500 w 21600"/>
                <a:gd name="T3" fmla="*/ 1047750 h 21600"/>
                <a:gd name="T4" fmla="*/ 1587500 w 21600"/>
                <a:gd name="T5" fmla="*/ 1047750 h 21600"/>
                <a:gd name="T6" fmla="*/ 1587500 w 21600"/>
                <a:gd name="T7" fmla="*/ 10477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12216"/>
                  </a:lnTo>
                  <a:lnTo>
                    <a:pt x="21599" y="21600"/>
                  </a:lnTo>
                  <a:lnTo>
                    <a:pt x="0" y="21600"/>
                  </a:lnTo>
                  <a:lnTo>
                    <a:pt x="0" y="0"/>
                  </a:lnTo>
                  <a:close/>
                </a:path>
              </a:pathLst>
            </a:custGeom>
            <a:solidFill>
              <a:schemeClr val="accent3">
                <a:lumMod val="75000"/>
              </a:schemeClr>
            </a:solidFill>
            <a:ln>
              <a:noFill/>
            </a:ln>
            <a:effectLst/>
            <a:extLst/>
          </p:spPr>
          <p:txBody>
            <a:bodyPr anchor="ctr"/>
            <a:lstStyle/>
            <a:p>
              <a:pPr algn="ctr"/>
              <a:endParaRPr>
                <a:cs typeface="+mn-ea"/>
                <a:sym typeface="+mn-lt"/>
              </a:endParaRPr>
            </a:p>
          </p:txBody>
        </p:sp>
        <p:sp>
          <p:nvSpPr>
            <p:cNvPr id="9" name="任意多边形 14"/>
            <p:cNvSpPr>
              <a:spLocks/>
            </p:cNvSpPr>
            <p:nvPr/>
          </p:nvSpPr>
          <p:spPr bwMode="auto">
            <a:xfrm flipH="1">
              <a:off x="6284753" y="3819105"/>
              <a:ext cx="2415941" cy="1594587"/>
            </a:xfrm>
            <a:custGeom>
              <a:avLst/>
              <a:gdLst>
                <a:gd name="T0" fmla="*/ 2271713 w 21600"/>
                <a:gd name="T1" fmla="*/ 1499394 h 21600"/>
                <a:gd name="T2" fmla="*/ 2271713 w 21600"/>
                <a:gd name="T3" fmla="*/ 1499394 h 21600"/>
                <a:gd name="T4" fmla="*/ 2271713 w 21600"/>
                <a:gd name="T5" fmla="*/ 1499394 h 21600"/>
                <a:gd name="T6" fmla="*/ 2271713 w 21600"/>
                <a:gd name="T7" fmla="*/ 14993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12216"/>
                  </a:lnTo>
                  <a:lnTo>
                    <a:pt x="21600" y="21600"/>
                  </a:lnTo>
                  <a:lnTo>
                    <a:pt x="0" y="21600"/>
                  </a:lnTo>
                  <a:lnTo>
                    <a:pt x="0" y="0"/>
                  </a:lnTo>
                  <a:close/>
                </a:path>
              </a:pathLst>
            </a:custGeom>
            <a:solidFill>
              <a:schemeClr val="accent3"/>
            </a:solidFill>
            <a:ln>
              <a:noFill/>
            </a:ln>
            <a:effectLst/>
            <a:extLst/>
          </p:spPr>
          <p:txBody>
            <a:bodyPr anchor="ctr"/>
            <a:lstStyle/>
            <a:p>
              <a:pPr algn="ctr"/>
              <a:endParaRPr>
                <a:cs typeface="+mn-ea"/>
                <a:sym typeface="+mn-lt"/>
              </a:endParaRPr>
            </a:p>
          </p:txBody>
        </p:sp>
        <p:sp>
          <p:nvSpPr>
            <p:cNvPr id="10" name="任意多边形 15"/>
            <p:cNvSpPr>
              <a:spLocks/>
            </p:cNvSpPr>
            <p:nvPr/>
          </p:nvSpPr>
          <p:spPr bwMode="auto">
            <a:xfrm>
              <a:off x="6500857" y="2331212"/>
              <a:ext cx="1982892" cy="15197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square" lIns="0" tIns="0" rIns="0" bIns="0" anchor="ctr">
              <a:normAutofit/>
            </a:bodyPr>
            <a:lstStyle/>
            <a:p>
              <a:pPr algn="l">
                <a:lnSpc>
                  <a:spcPct val="120000"/>
                </a:lnSpc>
                <a:buClr>
                  <a:srgbClr val="FFFFFF"/>
                </a:buClr>
                <a:buSzPct val="27000"/>
                <a:defRPr/>
              </a:pPr>
              <a:endParaRPr lang="zh-CN" altLang="en-US" sz="1051" dirty="0">
                <a:solidFill>
                  <a:srgbClr val="4D4E4C"/>
                </a:solidFill>
                <a:cs typeface="+mn-ea"/>
                <a:sym typeface="+mn-lt"/>
              </a:endParaRPr>
            </a:p>
          </p:txBody>
        </p:sp>
        <p:sp>
          <p:nvSpPr>
            <p:cNvPr id="11" name="任意多边形 21"/>
            <p:cNvSpPr>
              <a:spLocks/>
            </p:cNvSpPr>
            <p:nvPr/>
          </p:nvSpPr>
          <p:spPr bwMode="auto">
            <a:xfrm>
              <a:off x="6461181" y="4905517"/>
              <a:ext cx="2216724"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a:bodyPr>
            <a:lstStyle/>
            <a:p>
              <a:pPr defTabSz="584141">
                <a:defRPr/>
              </a:pPr>
              <a:endParaRPr lang="zh-CN" altLang="en-US" b="1" dirty="0">
                <a:solidFill>
                  <a:srgbClr val="FFFFFF"/>
                </a:solidFill>
                <a:cs typeface="+mn-ea"/>
                <a:sym typeface="+mn-lt"/>
              </a:endParaRPr>
            </a:p>
          </p:txBody>
        </p:sp>
        <p:sp>
          <p:nvSpPr>
            <p:cNvPr id="12" name="任意多边形 25"/>
            <p:cNvSpPr>
              <a:spLocks/>
            </p:cNvSpPr>
            <p:nvPr/>
          </p:nvSpPr>
          <p:spPr bwMode="auto">
            <a:xfrm>
              <a:off x="6658709" y="1978027"/>
              <a:ext cx="1550795" cy="3241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p14="http://schemas.microsoft.com/office/powerpoint/2010/main" xmlns:a14="http://schemas.microsoft.com/office/drawing/2010/main" xmlns:lc="http://schemas.openxmlformats.org/drawingml/2006/lockedCanvas" xmlns="">
                  <a:solidFill>
                    <a:srgbClr val="FFFFFF"/>
                  </a:solidFill>
                </a14:hiddenFill>
              </a:ext>
              <a:ext uri="{91240B29-F687-4f45-9708-019B960494DF}">
                <a14:hiddenLine xmlns:p14="http://schemas.microsoft.com/office/powerpoint/2010/main" xmlns:a14="http://schemas.microsoft.com/office/drawing/2010/main" xmlns:lc="http://schemas.openxmlformats.org/drawingml/2006/lockedCanvas" xmlns="" w="12700" cap="flat" cmpd="sng">
                  <a:solidFill>
                    <a:srgbClr val="000000"/>
                  </a:solidFill>
                  <a:prstDash val="solid"/>
                  <a:miter lim="0"/>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wrap="none" lIns="0" tIns="0" rIns="0" bIns="0" anchor="ctr">
              <a:normAutofit fontScale="70000" lnSpcReduction="20000"/>
            </a:bodyPr>
            <a:lstStyle/>
            <a:p>
              <a:pPr defTabSz="584141">
                <a:defRPr/>
              </a:pPr>
              <a:endParaRPr lang="en-US" sz="3200" b="1" dirty="0">
                <a:solidFill>
                  <a:srgbClr val="4D4E4C"/>
                </a:solidFill>
                <a:cs typeface="+mn-ea"/>
                <a:sym typeface="+mn-lt"/>
              </a:endParaRPr>
            </a:p>
          </p:txBody>
        </p:sp>
      </p:grpSp>
      <p:sp>
        <p:nvSpPr>
          <p:cNvPr id="25" name="Title 1"/>
          <p:cNvSpPr txBox="1">
            <a:spLocks/>
          </p:cNvSpPr>
          <p:nvPr/>
        </p:nvSpPr>
        <p:spPr>
          <a:xfrm>
            <a:off x="611560" y="175643"/>
            <a:ext cx="212994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tx1">
                    <a:lumMod val="65000"/>
                    <a:lumOff val="35000"/>
                  </a:schemeClr>
                </a:solidFill>
                <a:latin typeface="+mn-lt"/>
                <a:ea typeface="+mn-ea"/>
                <a:cs typeface="+mn-ea"/>
                <a:sym typeface="+mn-lt"/>
              </a:rPr>
              <a:t>点击输入标题内容</a:t>
            </a:r>
            <a:endParaRPr lang="en-GB" altLang="zh-CN" sz="1800" dirty="0">
              <a:solidFill>
                <a:schemeClr val="tx1">
                  <a:lumMod val="65000"/>
                  <a:lumOff val="35000"/>
                </a:schemeClr>
              </a:solidFill>
              <a:latin typeface="+mn-lt"/>
              <a:ea typeface="+mn-ea"/>
              <a:cs typeface="+mn-ea"/>
              <a:sym typeface="+mn-lt"/>
            </a:endParaRPr>
          </a:p>
        </p:txBody>
      </p:sp>
      <p:sp>
        <p:nvSpPr>
          <p:cNvPr id="26" name="Diamond 33">
            <a:extLst>
              <a:ext uri="{FF2B5EF4-FFF2-40B4-BE49-F238E27FC236}">
                <a16:creationId xmlns:a16="http://schemas.microsoft.com/office/drawing/2014/main" id="{FF26B611-9129-4239-A76D-C608F6A53206}"/>
              </a:ext>
            </a:extLst>
          </p:cNvPr>
          <p:cNvSpPr/>
          <p:nvPr/>
        </p:nvSpPr>
        <p:spPr>
          <a:xfrm>
            <a:off x="321760" y="254774"/>
            <a:ext cx="250083" cy="250083"/>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rmAutofit fontScale="55000" lnSpcReduction="20000"/>
          </a:bodyPr>
          <a:lstStyle/>
          <a:p>
            <a:pPr algn="ctr"/>
            <a:endParaRPr lang="en-US" altLang="zh-CN" dirty="0">
              <a:solidFill>
                <a:schemeClr val="bg1"/>
              </a:solidFill>
              <a:cs typeface="+mn-ea"/>
              <a:sym typeface="+mn-lt"/>
            </a:endParaRPr>
          </a:p>
        </p:txBody>
      </p:sp>
    </p:spTree>
    <p:extLst>
      <p:ext uri="{BB962C8B-B14F-4D97-AF65-F5344CB8AC3E}">
        <p14:creationId xmlns:p14="http://schemas.microsoft.com/office/powerpoint/2010/main" val="319381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3000" b="-3000"/>
          </a:stretch>
        </a:blipFill>
        <a:effectLst/>
      </p:bgPr>
    </p:bg>
    <p:spTree>
      <p:nvGrpSpPr>
        <p:cNvPr id="1" name=""/>
        <p:cNvGrpSpPr/>
        <p:nvPr/>
      </p:nvGrpSpPr>
      <p:grpSpPr>
        <a:xfrm>
          <a:off x="0" y="0"/>
          <a:ext cx="0" cy="0"/>
          <a:chOff x="0" y="0"/>
          <a:chExt cx="0" cy="0"/>
        </a:xfrm>
      </p:grpSpPr>
      <p:sp>
        <p:nvSpPr>
          <p:cNvPr id="3324" name="Freeform 3305">
            <a:extLst>
              <a:ext uri="{FF2B5EF4-FFF2-40B4-BE49-F238E27FC236}">
                <a16:creationId xmlns:a16="http://schemas.microsoft.com/office/drawing/2014/main" id="{7F929FFB-24CE-43CE-814E-815B3A63D8C0}"/>
              </a:ext>
            </a:extLst>
          </p:cNvPr>
          <p:cNvSpPr>
            <a:spLocks/>
          </p:cNvSpPr>
          <p:nvPr/>
        </p:nvSpPr>
        <p:spPr bwMode="auto">
          <a:xfrm>
            <a:off x="-108766" y="10616"/>
            <a:ext cx="4731621" cy="5146675"/>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close/>
              </a:path>
            </a:pathLst>
          </a:custGeom>
          <a:solidFill>
            <a:srgbClr val="FBF3F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000000"/>
              </a:solidFill>
              <a:effectLst/>
              <a:uLnTx/>
              <a:uFillTx/>
              <a:latin typeface="微软雅黑"/>
              <a:ea typeface="微软雅黑"/>
              <a:cs typeface="+mn-cs"/>
            </a:endParaRPr>
          </a:p>
        </p:txBody>
      </p:sp>
      <p:sp>
        <p:nvSpPr>
          <p:cNvPr id="3325" name="Freeform 3306">
            <a:extLst>
              <a:ext uri="{FF2B5EF4-FFF2-40B4-BE49-F238E27FC236}">
                <a16:creationId xmlns:a16="http://schemas.microsoft.com/office/drawing/2014/main" id="{8C88874B-5B0E-4248-8C46-A6A2AF6346B1}"/>
              </a:ext>
            </a:extLst>
          </p:cNvPr>
          <p:cNvSpPr>
            <a:spLocks/>
          </p:cNvSpPr>
          <p:nvPr/>
        </p:nvSpPr>
        <p:spPr bwMode="auto">
          <a:xfrm>
            <a:off x="1588" y="-1588"/>
            <a:ext cx="5108575" cy="5146675"/>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8" name="Freeform 5">
            <a:extLst>
              <a:ext uri="{FF2B5EF4-FFF2-40B4-BE49-F238E27FC236}">
                <a16:creationId xmlns:a16="http://schemas.microsoft.com/office/drawing/2014/main" id="{AA36BE2C-1382-468F-881F-EEE4F6713505}"/>
              </a:ext>
            </a:extLst>
          </p:cNvPr>
          <p:cNvSpPr>
            <a:spLocks/>
          </p:cNvSpPr>
          <p:nvPr/>
        </p:nvSpPr>
        <p:spPr bwMode="auto">
          <a:xfrm>
            <a:off x="920694" y="281861"/>
            <a:ext cx="2229488" cy="2232243"/>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0" name="Freeform 6">
            <a:extLst>
              <a:ext uri="{FF2B5EF4-FFF2-40B4-BE49-F238E27FC236}">
                <a16:creationId xmlns:a16="http://schemas.microsoft.com/office/drawing/2014/main" id="{1D3D3CEF-08CB-4A4E-B712-70B3C234E138}"/>
              </a:ext>
            </a:extLst>
          </p:cNvPr>
          <p:cNvSpPr>
            <a:spLocks/>
          </p:cNvSpPr>
          <p:nvPr/>
        </p:nvSpPr>
        <p:spPr bwMode="auto">
          <a:xfrm>
            <a:off x="920694" y="2514104"/>
            <a:ext cx="2229488" cy="2230865"/>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rgbClr val="9614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11" name="Freeform 7">
            <a:extLst>
              <a:ext uri="{FF2B5EF4-FFF2-40B4-BE49-F238E27FC236}">
                <a16:creationId xmlns:a16="http://schemas.microsoft.com/office/drawing/2014/main" id="{75C6C2BE-C40C-4C0E-A77C-98D270BBAC2D}"/>
              </a:ext>
            </a:extLst>
          </p:cNvPr>
          <p:cNvSpPr>
            <a:spLocks/>
          </p:cNvSpPr>
          <p:nvPr/>
        </p:nvSpPr>
        <p:spPr bwMode="auto">
          <a:xfrm>
            <a:off x="2034750" y="1397295"/>
            <a:ext cx="2230865" cy="2232243"/>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14" name="Freeform 3301">
            <a:extLst>
              <a:ext uri="{FF2B5EF4-FFF2-40B4-BE49-F238E27FC236}">
                <a16:creationId xmlns:a16="http://schemas.microsoft.com/office/drawing/2014/main" id="{3EFCBE47-E6A2-464D-9D13-CD9E22F00884}"/>
              </a:ext>
            </a:extLst>
          </p:cNvPr>
          <p:cNvSpPr>
            <a:spLocks/>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nvGrpSpPr>
          <p:cNvPr id="3337" name="组合 3336">
            <a:extLst>
              <a:ext uri="{FF2B5EF4-FFF2-40B4-BE49-F238E27FC236}">
                <a16:creationId xmlns:a16="http://schemas.microsoft.com/office/drawing/2014/main" id="{7DF45C9C-0F82-48FA-8FF2-C18275FDF3C0}"/>
              </a:ext>
            </a:extLst>
          </p:cNvPr>
          <p:cNvGrpSpPr/>
          <p:nvPr/>
        </p:nvGrpSpPr>
        <p:grpSpPr>
          <a:xfrm>
            <a:off x="265239" y="1114832"/>
            <a:ext cx="2796817" cy="2798546"/>
            <a:chOff x="265239" y="1114832"/>
            <a:chExt cx="2796817" cy="2798546"/>
          </a:xfrm>
        </p:grpSpPr>
        <p:sp>
          <p:nvSpPr>
            <p:cNvPr id="3310" name="Freeform 3297">
              <a:extLst>
                <a:ext uri="{FF2B5EF4-FFF2-40B4-BE49-F238E27FC236}">
                  <a16:creationId xmlns:a16="http://schemas.microsoft.com/office/drawing/2014/main" id="{5ED01EE8-8BBD-47ED-A993-C8549BAFB3E6}"/>
                </a:ext>
              </a:extLst>
            </p:cNvPr>
            <p:cNvSpPr>
              <a:spLocks/>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26" name="Freeform 3297">
              <a:extLst>
                <a:ext uri="{FF2B5EF4-FFF2-40B4-BE49-F238E27FC236}">
                  <a16:creationId xmlns:a16="http://schemas.microsoft.com/office/drawing/2014/main" id="{3DFA7D73-9440-4A5C-AD3D-021F8E079890}"/>
                </a:ext>
              </a:extLst>
            </p:cNvPr>
            <p:cNvSpPr>
              <a:spLocks/>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0">
              <a:blip r:embed="rId5">
                <a:extLst>
                  <a:ext uri="{28A0092B-C50C-407E-A947-70E740481C1C}">
                    <a14:useLocalDpi xmlns:a14="http://schemas.microsoft.com/office/drawing/2010/main" val="0"/>
                  </a:ext>
                </a:extLst>
              </a:blip>
              <a:srcRect/>
              <a:stretch>
                <a:fillRect l="-33000" r="-3000" b="-11000"/>
              </a:stretch>
            </a:bli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grpSp>
      <p:sp>
        <p:nvSpPr>
          <p:cNvPr id="3330" name="Freeform 5">
            <a:extLst>
              <a:ext uri="{FF2B5EF4-FFF2-40B4-BE49-F238E27FC236}">
                <a16:creationId xmlns:a16="http://schemas.microsoft.com/office/drawing/2014/main" id="{D5A68901-8D35-40BA-A389-A518C0E0DFD9}"/>
              </a:ext>
            </a:extLst>
          </p:cNvPr>
          <p:cNvSpPr>
            <a:spLocks/>
          </p:cNvSpPr>
          <p:nvPr/>
        </p:nvSpPr>
        <p:spPr bwMode="auto">
          <a:xfrm>
            <a:off x="6084168" y="3923907"/>
            <a:ext cx="2615636" cy="2618868"/>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31" name="Freeform 3301">
            <a:extLst>
              <a:ext uri="{FF2B5EF4-FFF2-40B4-BE49-F238E27FC236}">
                <a16:creationId xmlns:a16="http://schemas.microsoft.com/office/drawing/2014/main" id="{7C0D8CDF-D94B-4B77-80D0-9B53CA5B26D7}"/>
              </a:ext>
            </a:extLst>
          </p:cNvPr>
          <p:cNvSpPr>
            <a:spLocks/>
          </p:cNvSpPr>
          <p:nvPr/>
        </p:nvSpPr>
        <p:spPr bwMode="auto">
          <a:xfrm>
            <a:off x="7893162" y="452057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3332" name="Freeform 3301">
            <a:extLst>
              <a:ext uri="{FF2B5EF4-FFF2-40B4-BE49-F238E27FC236}">
                <a16:creationId xmlns:a16="http://schemas.microsoft.com/office/drawing/2014/main" id="{9E87D0C4-0ADC-4B6F-B423-F2763A801957}"/>
              </a:ext>
            </a:extLst>
          </p:cNvPr>
          <p:cNvSpPr>
            <a:spLocks/>
          </p:cNvSpPr>
          <p:nvPr/>
        </p:nvSpPr>
        <p:spPr bwMode="auto">
          <a:xfrm>
            <a:off x="3344899" y="3182036"/>
            <a:ext cx="894169" cy="89500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0000"/>
              </a:solidFill>
              <a:effectLst/>
              <a:uLnTx/>
              <a:uFillTx/>
              <a:latin typeface="微软雅黑"/>
              <a:ea typeface="微软雅黑"/>
              <a:cs typeface="+mn-cs"/>
            </a:endParaRPr>
          </a:p>
        </p:txBody>
      </p:sp>
      <p:sp>
        <p:nvSpPr>
          <p:cNvPr id="2" name="文字方塊 1">
            <a:extLst>
              <a:ext uri="{FF2B5EF4-FFF2-40B4-BE49-F238E27FC236}">
                <a16:creationId xmlns:a16="http://schemas.microsoft.com/office/drawing/2014/main" id="{B38966CC-A46E-4517-BD3E-C352F87131D7}"/>
              </a:ext>
            </a:extLst>
          </p:cNvPr>
          <p:cNvSpPr txBox="1"/>
          <p:nvPr/>
        </p:nvSpPr>
        <p:spPr>
          <a:xfrm>
            <a:off x="5364088" y="627534"/>
            <a:ext cx="184731" cy="276999"/>
          </a:xfrm>
          <a:prstGeom prst="rect">
            <a:avLst/>
          </a:prstGeom>
          <a:noFill/>
        </p:spPr>
        <p:txBody>
          <a:bodyPr wrap="none" rtlCol="0">
            <a:spAutoFit/>
          </a:bodyPr>
          <a:lstStyle/>
          <a:p>
            <a:endParaRPr lang="zh-TW"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文字方塊 2">
            <a:extLst>
              <a:ext uri="{FF2B5EF4-FFF2-40B4-BE49-F238E27FC236}">
                <a16:creationId xmlns:a16="http://schemas.microsoft.com/office/drawing/2014/main" id="{F27A9FE8-D651-4019-8186-E03481E6222F}"/>
              </a:ext>
            </a:extLst>
          </p:cNvPr>
          <p:cNvSpPr txBox="1"/>
          <p:nvPr/>
        </p:nvSpPr>
        <p:spPr>
          <a:xfrm>
            <a:off x="4622855" y="1707654"/>
            <a:ext cx="4413641" cy="338554"/>
          </a:xfrm>
          <a:prstGeom prst="rect">
            <a:avLst/>
          </a:prstGeom>
          <a:noFill/>
        </p:spPr>
        <p:txBody>
          <a:bodyPr wrap="square" rtlCol="0">
            <a:spAutoFit/>
          </a:bodyPr>
          <a:lstStyle/>
          <a:p>
            <a:endParaRPr lang="zh-TW"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字方塊 3">
            <a:extLst>
              <a:ext uri="{FF2B5EF4-FFF2-40B4-BE49-F238E27FC236}">
                <a16:creationId xmlns:a16="http://schemas.microsoft.com/office/drawing/2014/main" id="{F4CEDE45-C065-4B8C-8714-F62912CA195E}"/>
              </a:ext>
            </a:extLst>
          </p:cNvPr>
          <p:cNvSpPr txBox="1"/>
          <p:nvPr/>
        </p:nvSpPr>
        <p:spPr>
          <a:xfrm>
            <a:off x="4265615" y="627534"/>
            <a:ext cx="4698873" cy="864096"/>
          </a:xfrm>
          <a:prstGeom prst="rect">
            <a:avLst/>
          </a:prstGeom>
          <a:noFill/>
        </p:spPr>
        <p:txBody>
          <a:bodyPr wrap="square" rtlCol="0">
            <a:spAutoFit/>
          </a:bodyPr>
          <a:lstStyle/>
          <a:p>
            <a:endParaRPr lang="zh-TW"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字方塊 4">
            <a:extLst>
              <a:ext uri="{FF2B5EF4-FFF2-40B4-BE49-F238E27FC236}">
                <a16:creationId xmlns:a16="http://schemas.microsoft.com/office/drawing/2014/main" id="{E42CCC30-4A98-4B08-8D14-8BD8D3CA2598}"/>
              </a:ext>
            </a:extLst>
          </p:cNvPr>
          <p:cNvSpPr txBox="1"/>
          <p:nvPr/>
        </p:nvSpPr>
        <p:spPr>
          <a:xfrm>
            <a:off x="4228753" y="843558"/>
            <a:ext cx="4608512" cy="3170099"/>
          </a:xfrm>
          <a:prstGeom prst="rect">
            <a:avLst/>
          </a:prstGeom>
          <a:noFill/>
        </p:spPr>
        <p:txBody>
          <a:bodyPr wrap="square" rtlCol="0">
            <a:spAutoFit/>
          </a:bodyPr>
          <a:lstStyle/>
          <a:p>
            <a:r>
              <a:rPr lang="zh-TW" altLang="en-US" sz="1000" dirty="0">
                <a:solidFill>
                  <a:schemeClr val="tx1">
                    <a:lumMod val="75000"/>
                    <a:lumOff val="25000"/>
                  </a:schemeClr>
                </a:solidFill>
                <a:latin typeface="微软雅黑" panose="020B0503020204020204" pitchFamily="34" charset="-122"/>
                <a:ea typeface="微软雅黑" panose="020B0503020204020204" pitchFamily="34" charset="-122"/>
              </a:rPr>
              <a:t>從國內九二一地震浩劫之後，國內非營利組織面臨的政府財政福利資金縮減，加上民間的捐贈物資及資金短缺，迫使非營利組織自行尋求資金來源，而去學習企業經營的商業模式。另有部份創新的企業家認為企業除了營利目的也應有社會公益的使命，所以創立的</a:t>
            </a:r>
            <a:r>
              <a:rPr lang="zh-TW" altLang="en-US" sz="1000">
                <a:solidFill>
                  <a:schemeClr val="tx1">
                    <a:lumMod val="75000"/>
                    <a:lumOff val="25000"/>
                  </a:schemeClr>
                </a:solidFill>
                <a:latin typeface="微软雅黑" panose="020B0503020204020204" pitchFamily="34" charset="-122"/>
                <a:ea typeface="微软雅黑" panose="020B0503020204020204" pitchFamily="34" charset="-122"/>
              </a:rPr>
              <a:t>社會企業。 </a:t>
            </a:r>
            <a:endParaRPr lang="zh-TW"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TW" altLang="en-US" sz="1000" dirty="0">
                <a:solidFill>
                  <a:schemeClr val="tx1">
                    <a:lumMod val="75000"/>
                    <a:lumOff val="25000"/>
                  </a:schemeClr>
                </a:solidFill>
                <a:latin typeface="微软雅黑" panose="020B0503020204020204" pitchFamily="34" charset="-122"/>
                <a:ea typeface="微软雅黑" panose="020B0503020204020204" pitchFamily="34" charset="-122"/>
              </a:rPr>
              <a:t>    本研究經過質化研究方法的歸納分析後，發現社會企業教育訓練是需多層面考慮，如單從由社會企業內部教育訓練執行的概況及需求去做探究，並不能發現社會企業教育訓練的全貌，所以需考慮外部環境對社會企業教育訓練的影響，才能完整探索出社會企業教育訓練面臨的困難及挑戰。外部的環境分析社會企業外部環境由「產業、法令、教育」三個方面分別交互影響社會企業的發展。因目前社會企業尚無政策及法規的定義，也無專責訓練單位，去推廣社會企業的概念或培育社會企業相關的人才，造成大眾及消費者對社會企業的偏見認知。多數人認為社會企業屬於公益企業在產品或技術銷售上應要低價，或是給予社會企業同情的購買行為</a:t>
            </a:r>
            <a:r>
              <a:rPr lang="en-US" altLang="zh-TW" sz="1000" dirty="0">
                <a:solidFill>
                  <a:schemeClr val="tx1">
                    <a:lumMod val="75000"/>
                    <a:lumOff val="25000"/>
                  </a:schemeClr>
                </a:solidFill>
                <a:latin typeface="微软雅黑" panose="020B0503020204020204" pitchFamily="34" charset="-122"/>
                <a:ea typeface="微软雅黑" panose="020B0503020204020204" pitchFamily="34" charset="-122"/>
              </a:rPr>
              <a:t>..</a:t>
            </a:r>
            <a:r>
              <a:rPr lang="zh-TW" altLang="en-US" sz="1000" dirty="0">
                <a:solidFill>
                  <a:schemeClr val="tx1">
                    <a:lumMod val="75000"/>
                    <a:lumOff val="25000"/>
                  </a:schemeClr>
                </a:solidFill>
                <a:latin typeface="微软雅黑" panose="020B0503020204020204" pitchFamily="34" charset="-122"/>
                <a:ea typeface="微软雅黑" panose="020B0503020204020204" pitchFamily="34" charset="-122"/>
              </a:rPr>
              <a:t>等外在步利的因素，都會阻礙社會企業的發展，所以對大眾及消費者加強對社會企業概念及關心議題推廣教育，是社會企業教育訓練規劃需重視之處。</a:t>
            </a:r>
          </a:p>
          <a:p>
            <a:r>
              <a:rPr lang="zh-TW" altLang="en-US" sz="1000" dirty="0">
                <a:solidFill>
                  <a:schemeClr val="tx1">
                    <a:lumMod val="75000"/>
                    <a:lumOff val="25000"/>
                  </a:schemeClr>
                </a:solidFill>
                <a:latin typeface="微软雅黑" panose="020B0503020204020204" pitchFamily="34" charset="-122"/>
                <a:ea typeface="微软雅黑" panose="020B0503020204020204" pitchFamily="34" charset="-122"/>
              </a:rPr>
              <a:t>社會企業內部環境由「組織、人員、職能」三個方面。針對職能的部份，研究中彙整出社會企業工作上所需的知識、技能、能力、其它特質，內容分別為歸納分析出「組織認同、助人技巧、專業技能」的三項核心職能，做為社會企業的工作者需具備的職務能力要件。而社會企業在教育訓練面臨最大挑戰在於，如何讓社會公益與企業營利兩者之間，尋求之間最佳的連結融合及平衡。</a:t>
            </a:r>
          </a:p>
        </p:txBody>
      </p:sp>
    </p:spTree>
    <p:extLst>
      <p:ext uri="{BB962C8B-B14F-4D97-AF65-F5344CB8AC3E}">
        <p14:creationId xmlns:p14="http://schemas.microsoft.com/office/powerpoint/2010/main" val="413337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24885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033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第一PPT模板网-WWW.1PPT.COM"/>
</p:tagLst>
</file>

<file path=ppt/theme/theme1.xml><?xml version="1.0" encoding="utf-8"?>
<a:theme xmlns:a="http://schemas.openxmlformats.org/drawingml/2006/main" name="第一PPT，www.1ppt.com">
  <a:themeElements>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1200" dirty="0" smtClean="0">
            <a:solidFill>
              <a:schemeClr val="tx1">
                <a:lumMod val="75000"/>
                <a:lumOff val="25000"/>
              </a:schemeClr>
            </a:solidFill>
            <a:latin typeface="微软雅黑" panose="020B0503020204020204" pitchFamily="34" charset="-122"/>
            <a:ea typeface="微软雅黑" panose="020B0503020204020204"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themeOverride>
</file>

<file path=ppt/theme/themeOverride3.xml><?xml version="1.0" encoding="utf-8"?>
<a:themeOverride xmlns:a="http://schemas.openxmlformats.org/drawingml/2006/main">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themeOverride>
</file>

<file path=ppt/theme/themeOverride4.xml><?xml version="1.0" encoding="utf-8"?>
<a:themeOverride xmlns:a="http://schemas.openxmlformats.org/drawingml/2006/main">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themeOverride>
</file>

<file path=ppt/theme/themeOverride5.xml><?xml version="1.0" encoding="utf-8"?>
<a:themeOverride xmlns:a="http://schemas.openxmlformats.org/drawingml/2006/main">
  <a:clrScheme name="自定义 237">
    <a:dk1>
      <a:srgbClr val="000000"/>
    </a:dk1>
    <a:lt1>
      <a:srgbClr val="FFFFFF"/>
    </a:lt1>
    <a:dk2>
      <a:srgbClr val="778495"/>
    </a:dk2>
    <a:lt2>
      <a:srgbClr val="F0F0F0"/>
    </a:lt2>
    <a:accent1>
      <a:srgbClr val="B71C2B"/>
    </a:accent1>
    <a:accent2>
      <a:srgbClr val="333333"/>
    </a:accent2>
    <a:accent3>
      <a:srgbClr val="B71C2B"/>
    </a:accent3>
    <a:accent4>
      <a:srgbClr val="333333"/>
    </a:accent4>
    <a:accent5>
      <a:srgbClr val="B71C2B"/>
    </a:accent5>
    <a:accent6>
      <a:srgbClr val="333333"/>
    </a:accent6>
    <a:hlink>
      <a:srgbClr val="586371"/>
    </a:hlink>
    <a:folHlink>
      <a:srgbClr val="3B424B"/>
    </a:folHlink>
  </a:clrScheme>
</a:themeOverride>
</file>

<file path=docProps/app.xml><?xml version="1.0" encoding="utf-8"?>
<Properties xmlns="http://schemas.openxmlformats.org/officeDocument/2006/extended-properties" xmlns:vt="http://schemas.openxmlformats.org/officeDocument/2006/docPropsVTypes">
  <TotalTime>3001</TotalTime>
  <Words>521</Words>
  <Application>Microsoft Office PowerPoint</Application>
  <PresentationFormat>如螢幕大小 (16:9)</PresentationFormat>
  <Paragraphs>13</Paragraphs>
  <Slides>7</Slides>
  <Notes>3</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7</vt:i4>
      </vt:variant>
    </vt:vector>
  </HeadingPairs>
  <TitlesOfParts>
    <vt:vector size="12" baseType="lpstr">
      <vt:lpstr>微软雅黑</vt:lpstr>
      <vt:lpstr>宋体</vt:lpstr>
      <vt:lpstr>Arial</vt:lpstr>
      <vt:lpstr>Calibri</vt:lpstr>
      <vt:lpstr>第一PPT，www.1ppt.com</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User</cp:lastModifiedBy>
  <cp:revision>258</cp:revision>
  <dcterms:created xsi:type="dcterms:W3CDTF">2015-12-11T17:46:17Z</dcterms:created>
  <dcterms:modified xsi:type="dcterms:W3CDTF">2022-09-22T05:07:53Z</dcterms:modified>
</cp:coreProperties>
</file>