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86" r:id="rId2"/>
    <p:sldId id="274" r:id="rId3"/>
    <p:sldId id="275" r:id="rId4"/>
    <p:sldId id="276" r:id="rId5"/>
    <p:sldId id="277" r:id="rId6"/>
    <p:sldId id="278" r:id="rId7"/>
    <p:sldId id="279" r:id="rId8"/>
    <p:sldId id="280" r:id="rId9"/>
    <p:sldId id="281" r:id="rId10"/>
    <p:sldId id="282" r:id="rId11"/>
    <p:sldId id="283" r:id="rId12"/>
    <p:sldId id="284" r:id="rId13"/>
    <p:sldId id="285" r:id="rId14"/>
  </p:sldIdLst>
  <p:sldSz cx="12192000" cy="6858000"/>
  <p:notesSz cx="6858000" cy="9144000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0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966"/>
    <a:srgbClr val="F2F2F4"/>
    <a:srgbClr val="4472C4"/>
    <a:srgbClr val="262626"/>
    <a:srgbClr val="7F7F7F"/>
    <a:srgbClr val="F8CE7C"/>
    <a:srgbClr val="D0B0A9"/>
    <a:srgbClr val="4C302A"/>
    <a:srgbClr val="B7A784"/>
    <a:srgbClr val="D283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912" autoAdjust="0"/>
    <p:restoredTop sz="96318" autoAdjust="0"/>
  </p:normalViewPr>
  <p:slideViewPr>
    <p:cSldViewPr snapToGrid="0">
      <p:cViewPr varScale="1">
        <p:scale>
          <a:sx n="114" d="100"/>
          <a:sy n="114" d="100"/>
        </p:scale>
        <p:origin x="64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DFC243-3E68-4BFF-A505-ADDF9D7195A4}" type="datetimeFigureOut">
              <a:rPr lang="zh-CN" altLang="en-US" smtClean="0"/>
              <a:t>2022/10/31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67D84A-3049-44F6-8517-64F0971FDD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0773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4">
            <a:extLst>
              <a:ext uri="{FF2B5EF4-FFF2-40B4-BE49-F238E27FC236}">
                <a16:creationId xmlns:a16="http://schemas.microsoft.com/office/drawing/2014/main" id="{CE633CEE-8E99-4405-9AC5-1A93AA1C88FC}"/>
              </a:ext>
            </a:extLst>
          </p:cNvPr>
          <p:cNvSpPr/>
          <p:nvPr userDrawn="1"/>
        </p:nvSpPr>
        <p:spPr>
          <a:xfrm>
            <a:off x="465221" y="417094"/>
            <a:ext cx="465221" cy="465221"/>
          </a:xfrm>
          <a:prstGeom prst="ellipse">
            <a:avLst/>
          </a:prstGeom>
          <a:solidFill>
            <a:srgbClr val="2929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8号-创中黑" panose="00000500000000000000" pitchFamily="2" charset="-122"/>
              <a:ea typeface="字魂58号-创中黑" panose="00000500000000000000" pitchFamily="2" charset="-122"/>
            </a:endParaRPr>
          </a:p>
        </p:txBody>
      </p:sp>
      <p:sp>
        <p:nvSpPr>
          <p:cNvPr id="8" name="椭圆 5">
            <a:extLst>
              <a:ext uri="{FF2B5EF4-FFF2-40B4-BE49-F238E27FC236}">
                <a16:creationId xmlns:a16="http://schemas.microsoft.com/office/drawing/2014/main" id="{112980C7-0430-4E89-A63A-79EB9DDA1B33}"/>
              </a:ext>
            </a:extLst>
          </p:cNvPr>
          <p:cNvSpPr/>
          <p:nvPr userDrawn="1"/>
        </p:nvSpPr>
        <p:spPr>
          <a:xfrm>
            <a:off x="3006189" y="2318083"/>
            <a:ext cx="2221834" cy="222183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8号-创中黑" panose="00000500000000000000" pitchFamily="2" charset="-122"/>
              <a:ea typeface="字魂58号-创中黑" panose="00000500000000000000" pitchFamily="2" charset="-122"/>
            </a:endParaRPr>
          </a:p>
        </p:txBody>
      </p:sp>
      <p:sp>
        <p:nvSpPr>
          <p:cNvPr id="9" name="椭圆 6">
            <a:extLst>
              <a:ext uri="{FF2B5EF4-FFF2-40B4-BE49-F238E27FC236}">
                <a16:creationId xmlns:a16="http://schemas.microsoft.com/office/drawing/2014/main" id="{B61A2C3C-4C0D-420B-A7F0-52C878DAA0EC}"/>
              </a:ext>
            </a:extLst>
          </p:cNvPr>
          <p:cNvSpPr/>
          <p:nvPr userDrawn="1"/>
        </p:nvSpPr>
        <p:spPr>
          <a:xfrm>
            <a:off x="9228795" y="3200400"/>
            <a:ext cx="558015" cy="55801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8号-创中黑" panose="00000500000000000000" pitchFamily="2" charset="-122"/>
              <a:ea typeface="字魂58号-创中黑" panose="00000500000000000000" pitchFamily="2" charset="-122"/>
            </a:endParaRPr>
          </a:p>
        </p:txBody>
      </p:sp>
      <p:sp>
        <p:nvSpPr>
          <p:cNvPr id="10" name="椭圆 7">
            <a:extLst>
              <a:ext uri="{FF2B5EF4-FFF2-40B4-BE49-F238E27FC236}">
                <a16:creationId xmlns:a16="http://schemas.microsoft.com/office/drawing/2014/main" id="{69096661-3E0E-486E-B70B-7A5871A6F429}"/>
              </a:ext>
            </a:extLst>
          </p:cNvPr>
          <p:cNvSpPr/>
          <p:nvPr userDrawn="1"/>
        </p:nvSpPr>
        <p:spPr>
          <a:xfrm>
            <a:off x="2744906" y="1382479"/>
            <a:ext cx="4093043" cy="4093043"/>
          </a:xfrm>
          <a:prstGeom prst="ellipse">
            <a:avLst/>
          </a:prstGeom>
          <a:noFill/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8号-创中黑" panose="00000500000000000000" pitchFamily="2" charset="-122"/>
              <a:ea typeface="字魂58号-创中黑" panose="00000500000000000000" pitchFamily="2" charset="-122"/>
            </a:endParaRPr>
          </a:p>
        </p:txBody>
      </p:sp>
      <p:sp>
        <p:nvSpPr>
          <p:cNvPr id="11" name="椭圆 9">
            <a:extLst>
              <a:ext uri="{FF2B5EF4-FFF2-40B4-BE49-F238E27FC236}">
                <a16:creationId xmlns:a16="http://schemas.microsoft.com/office/drawing/2014/main" id="{E14CBBB9-C4B0-471A-A37D-8D7347221241}"/>
              </a:ext>
            </a:extLst>
          </p:cNvPr>
          <p:cNvSpPr/>
          <p:nvPr userDrawn="1"/>
        </p:nvSpPr>
        <p:spPr>
          <a:xfrm>
            <a:off x="1956935" y="3533827"/>
            <a:ext cx="224588" cy="224588"/>
          </a:xfrm>
          <a:prstGeom prst="ellipse">
            <a:avLst/>
          </a:prstGeom>
          <a:solidFill>
            <a:srgbClr val="2929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8号-创中黑" panose="00000500000000000000" pitchFamily="2" charset="-122"/>
              <a:ea typeface="字魂58号-创中黑" panose="00000500000000000000" pitchFamily="2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4E7DFAAD-D64D-4429-B37F-F78E75AF44C1}"/>
              </a:ext>
            </a:extLst>
          </p:cNvPr>
          <p:cNvSpPr/>
          <p:nvPr userDrawn="1"/>
        </p:nvSpPr>
        <p:spPr>
          <a:xfrm flipH="1">
            <a:off x="11469292" y="6256421"/>
            <a:ext cx="97066" cy="60157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8号-创中黑" panose="00000500000000000000" pitchFamily="2" charset="-122"/>
              <a:ea typeface="字魂58号-创中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92824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1">
            <a:extLst>
              <a:ext uri="{FF2B5EF4-FFF2-40B4-BE49-F238E27FC236}">
                <a16:creationId xmlns:a16="http://schemas.microsoft.com/office/drawing/2014/main" id="{F7B9D003-0A9D-4FDF-B69A-0706ADF0E091}"/>
              </a:ext>
            </a:extLst>
          </p:cNvPr>
          <p:cNvSpPr/>
          <p:nvPr userDrawn="1"/>
        </p:nvSpPr>
        <p:spPr>
          <a:xfrm>
            <a:off x="465221" y="417094"/>
            <a:ext cx="465221" cy="465221"/>
          </a:xfrm>
          <a:prstGeom prst="ellipse">
            <a:avLst/>
          </a:prstGeom>
          <a:solidFill>
            <a:srgbClr val="2929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8号-创中黑" panose="00000500000000000000" pitchFamily="2" charset="-122"/>
              <a:ea typeface="字魂58号-创中黑" panose="00000500000000000000" pitchFamily="2" charset="-122"/>
            </a:endParaRPr>
          </a:p>
        </p:txBody>
      </p:sp>
      <p:sp>
        <p:nvSpPr>
          <p:cNvPr id="6" name="椭圆 2">
            <a:extLst>
              <a:ext uri="{FF2B5EF4-FFF2-40B4-BE49-F238E27FC236}">
                <a16:creationId xmlns:a16="http://schemas.microsoft.com/office/drawing/2014/main" id="{B262FC22-2C41-4FE6-856F-A69CCF8A458C}"/>
              </a:ext>
            </a:extLst>
          </p:cNvPr>
          <p:cNvSpPr/>
          <p:nvPr userDrawn="1"/>
        </p:nvSpPr>
        <p:spPr>
          <a:xfrm>
            <a:off x="1467889" y="2361689"/>
            <a:ext cx="2221834" cy="222183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8号-创中黑" panose="00000500000000000000" pitchFamily="2" charset="-122"/>
              <a:ea typeface="字魂58号-创中黑" panose="00000500000000000000" pitchFamily="2" charset="-122"/>
            </a:endParaRPr>
          </a:p>
        </p:txBody>
      </p:sp>
      <p:sp>
        <p:nvSpPr>
          <p:cNvPr id="7" name="椭圆 3">
            <a:extLst>
              <a:ext uri="{FF2B5EF4-FFF2-40B4-BE49-F238E27FC236}">
                <a16:creationId xmlns:a16="http://schemas.microsoft.com/office/drawing/2014/main" id="{9CE351B7-79D8-4A66-9258-BC06A6FDF3FC}"/>
              </a:ext>
            </a:extLst>
          </p:cNvPr>
          <p:cNvSpPr/>
          <p:nvPr userDrawn="1"/>
        </p:nvSpPr>
        <p:spPr>
          <a:xfrm>
            <a:off x="5201419" y="4613027"/>
            <a:ext cx="558015" cy="55801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8号-创中黑" panose="00000500000000000000" pitchFamily="2" charset="-122"/>
              <a:ea typeface="字魂58号-创中黑" panose="00000500000000000000" pitchFamily="2" charset="-122"/>
            </a:endParaRPr>
          </a:p>
        </p:txBody>
      </p:sp>
      <p:sp>
        <p:nvSpPr>
          <p:cNvPr id="8" name="椭圆 4">
            <a:extLst>
              <a:ext uri="{FF2B5EF4-FFF2-40B4-BE49-F238E27FC236}">
                <a16:creationId xmlns:a16="http://schemas.microsoft.com/office/drawing/2014/main" id="{13CFA726-3328-4911-B721-38FF1D00F8B8}"/>
              </a:ext>
            </a:extLst>
          </p:cNvPr>
          <p:cNvSpPr/>
          <p:nvPr userDrawn="1"/>
        </p:nvSpPr>
        <p:spPr>
          <a:xfrm>
            <a:off x="1301199" y="1830549"/>
            <a:ext cx="3284115" cy="3284115"/>
          </a:xfrm>
          <a:prstGeom prst="ellipse">
            <a:avLst/>
          </a:prstGeom>
          <a:noFill/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8号-创中黑" panose="00000500000000000000" pitchFamily="2" charset="-122"/>
              <a:ea typeface="字魂58号-创中黑" panose="00000500000000000000" pitchFamily="2" charset="-122"/>
            </a:endParaRPr>
          </a:p>
        </p:txBody>
      </p:sp>
      <p:sp>
        <p:nvSpPr>
          <p:cNvPr id="9" name="文本框 5">
            <a:extLst>
              <a:ext uri="{FF2B5EF4-FFF2-40B4-BE49-F238E27FC236}">
                <a16:creationId xmlns:a16="http://schemas.microsoft.com/office/drawing/2014/main" id="{CFF75DB4-E333-4529-A176-402822846138}"/>
              </a:ext>
            </a:extLst>
          </p:cNvPr>
          <p:cNvSpPr txBox="1"/>
          <p:nvPr userDrawn="1"/>
        </p:nvSpPr>
        <p:spPr>
          <a:xfrm>
            <a:off x="1851387" y="2935814"/>
            <a:ext cx="36766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5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目錄</a:t>
            </a:r>
            <a:r>
              <a:rPr lang="en-US" altLang="zh-CN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</a:rPr>
              <a:t>content</a:t>
            </a:r>
            <a:endParaRPr lang="en-US" altLang="zh-CN" sz="5400" b="1" dirty="0">
              <a:solidFill>
                <a:schemeClr val="tx1">
                  <a:lumMod val="75000"/>
                  <a:lumOff val="25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44FDD04-E9FE-4F4D-ACAD-F340E4001A07}"/>
              </a:ext>
            </a:extLst>
          </p:cNvPr>
          <p:cNvSpPr/>
          <p:nvPr userDrawn="1"/>
        </p:nvSpPr>
        <p:spPr>
          <a:xfrm flipH="1">
            <a:off x="11340853" y="5152295"/>
            <a:ext cx="353943" cy="1841541"/>
          </a:xfrm>
          <a:prstGeom prst="rect">
            <a:avLst/>
          </a:prstGeom>
        </p:spPr>
        <p:txBody>
          <a:bodyPr vert="eaVert" wrap="square" lIns="68580" tIns="34290" rIns="68580" bIns="34290">
            <a:spAutoFit/>
          </a:bodyPr>
          <a:lstStyle/>
          <a:p>
            <a:pPr>
              <a:defRPr/>
            </a:pPr>
            <a:r>
              <a:rPr lang="en-US" altLang="zh-CN" sz="1400" spc="225" dirty="0">
                <a:solidFill>
                  <a:srgbClr val="292929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+mn-ea"/>
                <a:sym typeface="+mn-lt"/>
              </a:rPr>
              <a:t>CONTENT</a:t>
            </a:r>
            <a:endParaRPr sz="1400" spc="225" dirty="0">
              <a:solidFill>
                <a:srgbClr val="292929"/>
              </a:solidFill>
              <a:latin typeface="字魂58号-创中黑" panose="00000500000000000000" pitchFamily="2" charset="-122"/>
              <a:ea typeface="字魂58号-创中黑" panose="00000500000000000000" pitchFamily="2" charset="-122"/>
              <a:cs typeface="+mn-ea"/>
              <a:sym typeface="+mn-lt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AEDF30FA-856C-4963-BD56-6C1F24914022}"/>
              </a:ext>
            </a:extLst>
          </p:cNvPr>
          <p:cNvSpPr/>
          <p:nvPr userDrawn="1"/>
        </p:nvSpPr>
        <p:spPr>
          <a:xfrm flipH="1">
            <a:off x="11469292" y="6256421"/>
            <a:ext cx="97066" cy="60157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8号-创中黑" panose="00000500000000000000" pitchFamily="2" charset="-122"/>
              <a:ea typeface="字魂58号-创中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73900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3">
            <a:extLst>
              <a:ext uri="{FF2B5EF4-FFF2-40B4-BE49-F238E27FC236}">
                <a16:creationId xmlns:a16="http://schemas.microsoft.com/office/drawing/2014/main" id="{21761611-ACAF-45E4-A0E2-D42EB890E87C}"/>
              </a:ext>
            </a:extLst>
          </p:cNvPr>
          <p:cNvSpPr/>
          <p:nvPr userDrawn="1"/>
        </p:nvSpPr>
        <p:spPr>
          <a:xfrm>
            <a:off x="465221" y="417094"/>
            <a:ext cx="465221" cy="465221"/>
          </a:xfrm>
          <a:prstGeom prst="ellipse">
            <a:avLst/>
          </a:prstGeom>
          <a:solidFill>
            <a:srgbClr val="2929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8号-创中黑" panose="00000500000000000000" pitchFamily="2" charset="-122"/>
              <a:ea typeface="字魂58号-创中黑" panose="00000500000000000000" pitchFamily="2" charset="-122"/>
            </a:endParaRPr>
          </a:p>
        </p:txBody>
      </p:sp>
      <p:sp>
        <p:nvSpPr>
          <p:cNvPr id="9" name="椭圆 5">
            <a:extLst>
              <a:ext uri="{FF2B5EF4-FFF2-40B4-BE49-F238E27FC236}">
                <a16:creationId xmlns:a16="http://schemas.microsoft.com/office/drawing/2014/main" id="{16D8D9E6-8AAC-4900-9E18-34F1FB7299FB}"/>
              </a:ext>
            </a:extLst>
          </p:cNvPr>
          <p:cNvSpPr/>
          <p:nvPr userDrawn="1"/>
        </p:nvSpPr>
        <p:spPr>
          <a:xfrm>
            <a:off x="9821300" y="3624585"/>
            <a:ext cx="558015" cy="55801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8号-创中黑" panose="00000500000000000000" pitchFamily="2" charset="-122"/>
              <a:ea typeface="字魂58号-创中黑" panose="00000500000000000000" pitchFamily="2" charset="-122"/>
            </a:endParaRPr>
          </a:p>
        </p:txBody>
      </p:sp>
      <p:grpSp>
        <p:nvGrpSpPr>
          <p:cNvPr id="10" name="组合 11">
            <a:extLst>
              <a:ext uri="{FF2B5EF4-FFF2-40B4-BE49-F238E27FC236}">
                <a16:creationId xmlns:a16="http://schemas.microsoft.com/office/drawing/2014/main" id="{5CDEB261-8B98-46C9-913F-F3A031A90DCD}"/>
              </a:ext>
            </a:extLst>
          </p:cNvPr>
          <p:cNvGrpSpPr/>
          <p:nvPr userDrawn="1"/>
        </p:nvGrpSpPr>
        <p:grpSpPr>
          <a:xfrm>
            <a:off x="1882813" y="2027836"/>
            <a:ext cx="3272128" cy="3272128"/>
            <a:chOff x="1269667" y="1823914"/>
            <a:chExt cx="4093043" cy="4093043"/>
          </a:xfrm>
        </p:grpSpPr>
        <p:sp>
          <p:nvSpPr>
            <p:cNvPr id="11" name="椭圆 8">
              <a:extLst>
                <a:ext uri="{FF2B5EF4-FFF2-40B4-BE49-F238E27FC236}">
                  <a16:creationId xmlns:a16="http://schemas.microsoft.com/office/drawing/2014/main" id="{C3ABB326-F481-437C-A92B-1933C454BE2B}"/>
                </a:ext>
              </a:extLst>
            </p:cNvPr>
            <p:cNvSpPr/>
            <p:nvPr/>
          </p:nvSpPr>
          <p:spPr>
            <a:xfrm>
              <a:off x="1530950" y="2759518"/>
              <a:ext cx="2221834" cy="2221834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58号-创中黑" panose="00000500000000000000" pitchFamily="2" charset="-122"/>
                <a:ea typeface="字魂58号-创中黑" panose="00000500000000000000" pitchFamily="2" charset="-122"/>
              </a:endParaRPr>
            </a:p>
          </p:txBody>
        </p:sp>
        <p:sp>
          <p:nvSpPr>
            <p:cNvPr id="12" name="椭圆 9">
              <a:extLst>
                <a:ext uri="{FF2B5EF4-FFF2-40B4-BE49-F238E27FC236}">
                  <a16:creationId xmlns:a16="http://schemas.microsoft.com/office/drawing/2014/main" id="{D3FF4E4B-0F48-43E4-B59D-0D87B63B7FCD}"/>
                </a:ext>
              </a:extLst>
            </p:cNvPr>
            <p:cNvSpPr/>
            <p:nvPr/>
          </p:nvSpPr>
          <p:spPr>
            <a:xfrm>
              <a:off x="1269667" y="1823914"/>
              <a:ext cx="4093043" cy="4093043"/>
            </a:xfrm>
            <a:prstGeom prst="ellipse">
              <a:avLst/>
            </a:prstGeom>
            <a:noFill/>
            <a:ln w="571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58号-创中黑" panose="00000500000000000000" pitchFamily="2" charset="-122"/>
                <a:ea typeface="字魂58号-创中黑" panose="000005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7119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3590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3">
            <a:extLst>
              <a:ext uri="{FF2B5EF4-FFF2-40B4-BE49-F238E27FC236}">
                <a16:creationId xmlns:a16="http://schemas.microsoft.com/office/drawing/2014/main" id="{3148E475-9A97-4A5E-A9E5-F803F879FCF2}"/>
              </a:ext>
            </a:extLst>
          </p:cNvPr>
          <p:cNvSpPr/>
          <p:nvPr userDrawn="1"/>
        </p:nvSpPr>
        <p:spPr>
          <a:xfrm>
            <a:off x="465221" y="417094"/>
            <a:ext cx="386117" cy="386117"/>
          </a:xfrm>
          <a:prstGeom prst="ellipse">
            <a:avLst/>
          </a:prstGeom>
          <a:solidFill>
            <a:srgbClr val="2929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8号-创中黑" panose="00000500000000000000" pitchFamily="2" charset="-122"/>
              <a:ea typeface="字魂58号-创中黑" panose="00000500000000000000" pitchFamily="2" charset="-122"/>
            </a:endParaRPr>
          </a:p>
        </p:txBody>
      </p:sp>
      <p:sp>
        <p:nvSpPr>
          <p:cNvPr id="8" name="矩形: 剪去单角 5">
            <a:extLst>
              <a:ext uri="{FF2B5EF4-FFF2-40B4-BE49-F238E27FC236}">
                <a16:creationId xmlns:a16="http://schemas.microsoft.com/office/drawing/2014/main" id="{37CBC456-F533-4E67-9532-66077EBBA3FF}"/>
              </a:ext>
            </a:extLst>
          </p:cNvPr>
          <p:cNvSpPr/>
          <p:nvPr userDrawn="1"/>
        </p:nvSpPr>
        <p:spPr>
          <a:xfrm>
            <a:off x="992841" y="1745673"/>
            <a:ext cx="3140500" cy="4239491"/>
          </a:xfrm>
          <a:prstGeom prst="snip1Rect">
            <a:avLst/>
          </a:prstGeom>
          <a:noFill/>
          <a:ln w="38100">
            <a:solidFill>
              <a:srgbClr val="FFD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: 剪去单角 6">
            <a:extLst>
              <a:ext uri="{FF2B5EF4-FFF2-40B4-BE49-F238E27FC236}">
                <a16:creationId xmlns:a16="http://schemas.microsoft.com/office/drawing/2014/main" id="{6E52B7FD-AA1E-4C28-B206-08E0A3A8B56A}"/>
              </a:ext>
            </a:extLst>
          </p:cNvPr>
          <p:cNvSpPr/>
          <p:nvPr userDrawn="1"/>
        </p:nvSpPr>
        <p:spPr>
          <a:xfrm>
            <a:off x="4525750" y="1745673"/>
            <a:ext cx="3140500" cy="4239491"/>
          </a:xfrm>
          <a:prstGeom prst="snip1Rect">
            <a:avLst/>
          </a:prstGeom>
          <a:noFill/>
          <a:ln w="38100">
            <a:solidFill>
              <a:srgbClr val="FFD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: 剪去单角 7">
            <a:extLst>
              <a:ext uri="{FF2B5EF4-FFF2-40B4-BE49-F238E27FC236}">
                <a16:creationId xmlns:a16="http://schemas.microsoft.com/office/drawing/2014/main" id="{8507EC2C-F1FC-482A-A633-63A0CEE9EC91}"/>
              </a:ext>
            </a:extLst>
          </p:cNvPr>
          <p:cNvSpPr/>
          <p:nvPr userDrawn="1"/>
        </p:nvSpPr>
        <p:spPr>
          <a:xfrm>
            <a:off x="8058659" y="1745672"/>
            <a:ext cx="3140500" cy="4239491"/>
          </a:xfrm>
          <a:prstGeom prst="snip1Rect">
            <a:avLst/>
          </a:prstGeom>
          <a:noFill/>
          <a:ln w="38100">
            <a:solidFill>
              <a:srgbClr val="FFD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3403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alphaModFix amt="65000"/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0243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5" r:id="rId2"/>
    <p:sldLayoutId id="2147483657" r:id="rId3"/>
    <p:sldLayoutId id="2147483660" r:id="rId4"/>
    <p:sldLayoutId id="2147483659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0411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橢圓 1">
            <a:extLst>
              <a:ext uri="{FF2B5EF4-FFF2-40B4-BE49-F238E27FC236}">
                <a16:creationId xmlns:a16="http://schemas.microsoft.com/office/drawing/2014/main" id="{7733FD55-044D-4D44-892D-3124EA02E3B0}"/>
              </a:ext>
            </a:extLst>
          </p:cNvPr>
          <p:cNvSpPr/>
          <p:nvPr/>
        </p:nvSpPr>
        <p:spPr>
          <a:xfrm>
            <a:off x="1627464" y="3053594"/>
            <a:ext cx="1535186" cy="152679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TW" dirty="0"/>
          </a:p>
          <a:p>
            <a:pPr algn="ctr"/>
            <a:endParaRPr lang="en-US" altLang="zh-TW" dirty="0"/>
          </a:p>
          <a:p>
            <a:pPr algn="ctr"/>
            <a:endParaRPr lang="zh-TW" altLang="en-US" dirty="0"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85C95135-2C7F-4C17-A43F-60C27A9652AD}"/>
              </a:ext>
            </a:extLst>
          </p:cNvPr>
          <p:cNvSpPr txBox="1"/>
          <p:nvPr/>
        </p:nvSpPr>
        <p:spPr>
          <a:xfrm>
            <a:off x="1845578" y="3493826"/>
            <a:ext cx="1224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目錄</a:t>
            </a:r>
          </a:p>
        </p:txBody>
      </p:sp>
    </p:spTree>
    <p:extLst>
      <p:ext uri="{BB962C8B-B14F-4D97-AF65-F5344CB8AC3E}">
        <p14:creationId xmlns:p14="http://schemas.microsoft.com/office/powerpoint/2010/main" val="3163349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橢圓 1">
            <a:extLst>
              <a:ext uri="{FF2B5EF4-FFF2-40B4-BE49-F238E27FC236}">
                <a16:creationId xmlns:a16="http://schemas.microsoft.com/office/drawing/2014/main" id="{7733FD55-044D-4D44-892D-3124EA02E3B0}"/>
              </a:ext>
            </a:extLst>
          </p:cNvPr>
          <p:cNvSpPr/>
          <p:nvPr/>
        </p:nvSpPr>
        <p:spPr>
          <a:xfrm>
            <a:off x="1551963" y="3254929"/>
            <a:ext cx="1535186" cy="152679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TW" dirty="0"/>
          </a:p>
          <a:p>
            <a:pPr algn="ctr"/>
            <a:endParaRPr lang="en-US" altLang="zh-TW" dirty="0"/>
          </a:p>
          <a:p>
            <a:pPr algn="ctr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019081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橢圓 1">
            <a:extLst>
              <a:ext uri="{FF2B5EF4-FFF2-40B4-BE49-F238E27FC236}">
                <a16:creationId xmlns:a16="http://schemas.microsoft.com/office/drawing/2014/main" id="{7733FD55-044D-4D44-892D-3124EA02E3B0}"/>
              </a:ext>
            </a:extLst>
          </p:cNvPr>
          <p:cNvSpPr/>
          <p:nvPr/>
        </p:nvSpPr>
        <p:spPr>
          <a:xfrm>
            <a:off x="1551963" y="3254929"/>
            <a:ext cx="1535186" cy="152679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TW" dirty="0"/>
          </a:p>
          <a:p>
            <a:pPr algn="ctr"/>
            <a:endParaRPr lang="en-US" altLang="zh-TW" dirty="0"/>
          </a:p>
          <a:p>
            <a:pPr algn="ctr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0243919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橢圓 1">
            <a:extLst>
              <a:ext uri="{FF2B5EF4-FFF2-40B4-BE49-F238E27FC236}">
                <a16:creationId xmlns:a16="http://schemas.microsoft.com/office/drawing/2014/main" id="{7733FD55-044D-4D44-892D-3124EA02E3B0}"/>
              </a:ext>
            </a:extLst>
          </p:cNvPr>
          <p:cNvSpPr/>
          <p:nvPr/>
        </p:nvSpPr>
        <p:spPr>
          <a:xfrm>
            <a:off x="1551963" y="3254929"/>
            <a:ext cx="1535186" cy="152679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TW" dirty="0"/>
          </a:p>
          <a:p>
            <a:pPr algn="ctr"/>
            <a:endParaRPr lang="en-US" altLang="zh-TW" dirty="0"/>
          </a:p>
          <a:p>
            <a:pPr algn="ctr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9055483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橢圓 1">
            <a:extLst>
              <a:ext uri="{FF2B5EF4-FFF2-40B4-BE49-F238E27FC236}">
                <a16:creationId xmlns:a16="http://schemas.microsoft.com/office/drawing/2014/main" id="{7733FD55-044D-4D44-892D-3124EA02E3B0}"/>
              </a:ext>
            </a:extLst>
          </p:cNvPr>
          <p:cNvSpPr/>
          <p:nvPr/>
        </p:nvSpPr>
        <p:spPr>
          <a:xfrm>
            <a:off x="1551963" y="3254929"/>
            <a:ext cx="1535186" cy="152679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TW" dirty="0"/>
          </a:p>
          <a:p>
            <a:pPr algn="ctr"/>
            <a:endParaRPr lang="en-US" altLang="zh-TW" dirty="0"/>
          </a:p>
          <a:p>
            <a:pPr algn="ctr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04173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橢圓 1">
            <a:extLst>
              <a:ext uri="{FF2B5EF4-FFF2-40B4-BE49-F238E27FC236}">
                <a16:creationId xmlns:a16="http://schemas.microsoft.com/office/drawing/2014/main" id="{7733FD55-044D-4D44-892D-3124EA02E3B0}"/>
              </a:ext>
            </a:extLst>
          </p:cNvPr>
          <p:cNvSpPr/>
          <p:nvPr/>
        </p:nvSpPr>
        <p:spPr>
          <a:xfrm>
            <a:off x="1551963" y="3254929"/>
            <a:ext cx="1535186" cy="152679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TW" dirty="0"/>
          </a:p>
          <a:p>
            <a:pPr algn="ctr"/>
            <a:endParaRPr lang="en-US" altLang="zh-TW" dirty="0"/>
          </a:p>
          <a:p>
            <a:pPr algn="ctr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845178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橢圓 1">
            <a:extLst>
              <a:ext uri="{FF2B5EF4-FFF2-40B4-BE49-F238E27FC236}">
                <a16:creationId xmlns:a16="http://schemas.microsoft.com/office/drawing/2014/main" id="{7733FD55-044D-4D44-892D-3124EA02E3B0}"/>
              </a:ext>
            </a:extLst>
          </p:cNvPr>
          <p:cNvSpPr/>
          <p:nvPr/>
        </p:nvSpPr>
        <p:spPr>
          <a:xfrm>
            <a:off x="1551963" y="3254929"/>
            <a:ext cx="1535186" cy="152679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TW" dirty="0"/>
          </a:p>
          <a:p>
            <a:pPr algn="ctr"/>
            <a:endParaRPr lang="en-US" altLang="zh-TW" dirty="0"/>
          </a:p>
          <a:p>
            <a:pPr algn="ctr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874112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橢圓 1">
            <a:extLst>
              <a:ext uri="{FF2B5EF4-FFF2-40B4-BE49-F238E27FC236}">
                <a16:creationId xmlns:a16="http://schemas.microsoft.com/office/drawing/2014/main" id="{7733FD55-044D-4D44-892D-3124EA02E3B0}"/>
              </a:ext>
            </a:extLst>
          </p:cNvPr>
          <p:cNvSpPr/>
          <p:nvPr/>
        </p:nvSpPr>
        <p:spPr>
          <a:xfrm>
            <a:off x="1551963" y="3254929"/>
            <a:ext cx="1535186" cy="152679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TW" dirty="0"/>
          </a:p>
          <a:p>
            <a:pPr algn="ctr"/>
            <a:endParaRPr lang="en-US" altLang="zh-TW" dirty="0"/>
          </a:p>
          <a:p>
            <a:pPr algn="ctr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080624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橢圓 1">
            <a:extLst>
              <a:ext uri="{FF2B5EF4-FFF2-40B4-BE49-F238E27FC236}">
                <a16:creationId xmlns:a16="http://schemas.microsoft.com/office/drawing/2014/main" id="{7733FD55-044D-4D44-892D-3124EA02E3B0}"/>
              </a:ext>
            </a:extLst>
          </p:cNvPr>
          <p:cNvSpPr/>
          <p:nvPr/>
        </p:nvSpPr>
        <p:spPr>
          <a:xfrm>
            <a:off x="1551963" y="3254929"/>
            <a:ext cx="1535186" cy="152679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TW" dirty="0"/>
          </a:p>
          <a:p>
            <a:pPr algn="ctr"/>
            <a:endParaRPr lang="en-US" altLang="zh-TW" dirty="0"/>
          </a:p>
          <a:p>
            <a:pPr algn="ctr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5886212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橢圓 1">
            <a:extLst>
              <a:ext uri="{FF2B5EF4-FFF2-40B4-BE49-F238E27FC236}">
                <a16:creationId xmlns:a16="http://schemas.microsoft.com/office/drawing/2014/main" id="{7733FD55-044D-4D44-892D-3124EA02E3B0}"/>
              </a:ext>
            </a:extLst>
          </p:cNvPr>
          <p:cNvSpPr/>
          <p:nvPr/>
        </p:nvSpPr>
        <p:spPr>
          <a:xfrm>
            <a:off x="1551963" y="3254929"/>
            <a:ext cx="1535186" cy="152679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TW" dirty="0"/>
          </a:p>
          <a:p>
            <a:pPr algn="ctr"/>
            <a:endParaRPr lang="en-US" altLang="zh-TW" dirty="0"/>
          </a:p>
          <a:p>
            <a:pPr algn="ctr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843905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橢圓 1">
            <a:extLst>
              <a:ext uri="{FF2B5EF4-FFF2-40B4-BE49-F238E27FC236}">
                <a16:creationId xmlns:a16="http://schemas.microsoft.com/office/drawing/2014/main" id="{7733FD55-044D-4D44-892D-3124EA02E3B0}"/>
              </a:ext>
            </a:extLst>
          </p:cNvPr>
          <p:cNvSpPr/>
          <p:nvPr/>
        </p:nvSpPr>
        <p:spPr>
          <a:xfrm>
            <a:off x="1551963" y="3254929"/>
            <a:ext cx="1535186" cy="152679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TW" dirty="0"/>
          </a:p>
          <a:p>
            <a:pPr algn="ctr"/>
            <a:endParaRPr lang="en-US" altLang="zh-TW" dirty="0"/>
          </a:p>
          <a:p>
            <a:pPr algn="ctr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9410616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橢圓 1">
            <a:extLst>
              <a:ext uri="{FF2B5EF4-FFF2-40B4-BE49-F238E27FC236}">
                <a16:creationId xmlns:a16="http://schemas.microsoft.com/office/drawing/2014/main" id="{7733FD55-044D-4D44-892D-3124EA02E3B0}"/>
              </a:ext>
            </a:extLst>
          </p:cNvPr>
          <p:cNvSpPr/>
          <p:nvPr/>
        </p:nvSpPr>
        <p:spPr>
          <a:xfrm>
            <a:off x="1551963" y="3254929"/>
            <a:ext cx="1535186" cy="152679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TW" dirty="0"/>
          </a:p>
          <a:p>
            <a:pPr algn="ctr"/>
            <a:endParaRPr lang="en-US" altLang="zh-TW" dirty="0"/>
          </a:p>
          <a:p>
            <a:pPr algn="ctr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7104974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述职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774</TotalTime>
  <Words>1</Words>
  <Application>Microsoft Office PowerPoint</Application>
  <PresentationFormat>寬螢幕</PresentationFormat>
  <Paragraphs>13</Paragraphs>
  <Slides>13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13</vt:i4>
      </vt:variant>
    </vt:vector>
  </HeadingPairs>
  <TitlesOfParts>
    <vt:vector size="20" baseType="lpstr">
      <vt:lpstr>等线</vt:lpstr>
      <vt:lpstr>Microsoft YaHei</vt:lpstr>
      <vt:lpstr>字魂58号-创中黑</vt:lpstr>
      <vt:lpstr>字魂59号-创粗黑</vt:lpstr>
      <vt:lpstr>新細明體</vt:lpstr>
      <vt:lpstr>Arial</vt:lpstr>
      <vt:lpstr>Office 主题​​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dc:description>http://www.ypppt.com/</dc:description>
  <cp:lastModifiedBy>User</cp:lastModifiedBy>
  <cp:revision>76</cp:revision>
  <dcterms:created xsi:type="dcterms:W3CDTF">2019-06-11T09:29:47Z</dcterms:created>
  <dcterms:modified xsi:type="dcterms:W3CDTF">2022-10-31T00:40:35Z</dcterms:modified>
</cp:coreProperties>
</file>