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8E8E"/>
    <a:srgbClr val="960000"/>
    <a:srgbClr val="3C4A5E"/>
    <a:srgbClr val="B8B8B8"/>
    <a:srgbClr val="A3A3A3"/>
    <a:srgbClr val="333F50"/>
    <a:srgbClr val="374457"/>
    <a:srgbClr val="435269"/>
    <a:srgbClr val="6D758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F1EDB-AE6F-4FF1-B7EE-4566E27FBB56}" type="datetimeFigureOut">
              <a:rPr lang="zh-CN" altLang="en-US" smtClean="0"/>
              <a:t>2022/9/23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33746-6AF4-41AE-A6AC-16E55E893B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282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5B62618-E9C1-47B0-8BA6-62C5B2BD63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F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任意多边形 8">
            <a:extLst>
              <a:ext uri="{FF2B5EF4-FFF2-40B4-BE49-F238E27FC236}">
                <a16:creationId xmlns:a16="http://schemas.microsoft.com/office/drawing/2014/main" id="{61314BC2-F3BA-4905-A671-1C8251CBAB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47162 h 6858000"/>
              <a:gd name="connsiteX3" fmla="*/ 6096000 w 12192000"/>
              <a:gd name="connsiteY3" fmla="*/ 6858000 h 6858000"/>
              <a:gd name="connsiteX4" fmla="*/ 0 w 12192000"/>
              <a:gd name="connsiteY4" fmla="*/ 10471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047162"/>
                </a:lnTo>
                <a:lnTo>
                  <a:pt x="6096000" y="6858000"/>
                </a:lnTo>
                <a:lnTo>
                  <a:pt x="0" y="1047162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>
            <a:extLst>
              <a:ext uri="{FF2B5EF4-FFF2-40B4-BE49-F238E27FC236}">
                <a16:creationId xmlns:a16="http://schemas.microsoft.com/office/drawing/2014/main" id="{805EADAD-D3EA-4736-90E6-B3EE4D1379DC}"/>
              </a:ext>
            </a:extLst>
          </p:cNvPr>
          <p:cNvSpPr/>
          <p:nvPr userDrawn="1"/>
        </p:nvSpPr>
        <p:spPr>
          <a:xfrm>
            <a:off x="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>
            <a:extLst>
              <a:ext uri="{FF2B5EF4-FFF2-40B4-BE49-F238E27FC236}">
                <a16:creationId xmlns:a16="http://schemas.microsoft.com/office/drawing/2014/main" id="{39E04E30-13B5-4213-95EA-B16D61401834}"/>
              </a:ext>
            </a:extLst>
          </p:cNvPr>
          <p:cNvSpPr/>
          <p:nvPr userDrawn="1"/>
        </p:nvSpPr>
        <p:spPr>
          <a:xfrm rot="16200000">
            <a:off x="941832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FB41F095-1438-4FF7-80D5-C98F6283BFE0}"/>
              </a:ext>
            </a:extLst>
          </p:cNvPr>
          <p:cNvSpPr/>
          <p:nvPr userDrawn="1"/>
        </p:nvSpPr>
        <p:spPr>
          <a:xfrm rot="16200000">
            <a:off x="10007600" y="4673598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F1F12EE8-3EF5-4649-B145-46D161385E5F}"/>
              </a:ext>
            </a:extLst>
          </p:cNvPr>
          <p:cNvSpPr/>
          <p:nvPr userDrawn="1"/>
        </p:nvSpPr>
        <p:spPr>
          <a:xfrm>
            <a:off x="-1" y="4673599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71211844-8186-4030-9EE8-5A9B12197E8D}"/>
              </a:ext>
            </a:extLst>
          </p:cNvPr>
          <p:cNvSpPr/>
          <p:nvPr userDrawn="1"/>
        </p:nvSpPr>
        <p:spPr>
          <a:xfrm flipV="1">
            <a:off x="5127803" y="-1"/>
            <a:ext cx="1936394" cy="917992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26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4E28CC41-ECBD-4277-9E86-6DBE9C725C43}"/>
              </a:ext>
            </a:extLst>
          </p:cNvPr>
          <p:cNvSpPr/>
          <p:nvPr userDrawn="1"/>
        </p:nvSpPr>
        <p:spPr>
          <a:xfrm flipH="1">
            <a:off x="1778000" y="0"/>
            <a:ext cx="10424160" cy="6858000"/>
          </a:xfrm>
          <a:prstGeom prst="rtTriangle">
            <a:avLst/>
          </a:prstGeom>
          <a:solidFill>
            <a:srgbClr val="6D758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C4164DE0-E8F1-494C-90C1-6B2762E078E1}"/>
              </a:ext>
            </a:extLst>
          </p:cNvPr>
          <p:cNvSpPr/>
          <p:nvPr userDrawn="1"/>
        </p:nvSpPr>
        <p:spPr>
          <a:xfrm flipH="1">
            <a:off x="9895840" y="5356385"/>
            <a:ext cx="2296160" cy="1501615"/>
          </a:xfrm>
          <a:prstGeom prst="rt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FB3CE2FB-0B67-4B3C-8E7A-B326E250C389}"/>
              </a:ext>
            </a:extLst>
          </p:cNvPr>
          <p:cNvSpPr/>
          <p:nvPr userDrawn="1"/>
        </p:nvSpPr>
        <p:spPr>
          <a:xfrm rot="16200000" flipH="1">
            <a:off x="9500616" y="2620264"/>
            <a:ext cx="1844040" cy="97231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CAF0FFB8-4BAF-4BF9-A83A-49032CC53271}"/>
              </a:ext>
            </a:extLst>
          </p:cNvPr>
          <p:cNvSpPr/>
          <p:nvPr userDrawn="1"/>
        </p:nvSpPr>
        <p:spPr>
          <a:xfrm rot="16200000" flipH="1">
            <a:off x="9692733" y="3200308"/>
            <a:ext cx="1031240" cy="543745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8">
            <a:extLst>
              <a:ext uri="{FF2B5EF4-FFF2-40B4-BE49-F238E27FC236}">
                <a16:creationId xmlns:a16="http://schemas.microsoft.com/office/drawing/2014/main" id="{10A27BD3-5B15-4BED-B2A0-F5FFE02558D6}"/>
              </a:ext>
            </a:extLst>
          </p:cNvPr>
          <p:cNvSpPr/>
          <p:nvPr userDrawn="1"/>
        </p:nvSpPr>
        <p:spPr>
          <a:xfrm flipH="1">
            <a:off x="7349054" y="0"/>
            <a:ext cx="4842946" cy="2956560"/>
          </a:xfrm>
          <a:custGeom>
            <a:avLst/>
            <a:gdLst>
              <a:gd name="connsiteX0" fmla="*/ 0 w 3894329"/>
              <a:gd name="connsiteY0" fmla="*/ 0 h 2377441"/>
              <a:gd name="connsiteX1" fmla="*/ 3894329 w 3894329"/>
              <a:gd name="connsiteY1" fmla="*/ 0 h 2377441"/>
              <a:gd name="connsiteX2" fmla="*/ 1386866 w 3894329"/>
              <a:gd name="connsiteY2" fmla="*/ 2377441 h 2377441"/>
              <a:gd name="connsiteX3" fmla="*/ 0 w 3894329"/>
              <a:gd name="connsiteY3" fmla="*/ 1062490 h 237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29" h="2377441">
                <a:moveTo>
                  <a:pt x="0" y="0"/>
                </a:moveTo>
                <a:lnTo>
                  <a:pt x="3894329" y="0"/>
                </a:lnTo>
                <a:lnTo>
                  <a:pt x="1386866" y="2377441"/>
                </a:lnTo>
                <a:lnTo>
                  <a:pt x="0" y="106249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29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">
            <a:extLst>
              <a:ext uri="{FF2B5EF4-FFF2-40B4-BE49-F238E27FC236}">
                <a16:creationId xmlns:a16="http://schemas.microsoft.com/office/drawing/2014/main" id="{EF8CD042-2D99-4B50-B036-FDAA80915134}"/>
              </a:ext>
            </a:extLst>
          </p:cNvPr>
          <p:cNvGrpSpPr/>
          <p:nvPr userDrawn="1"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CC762AE7-6C58-472A-968C-F0761C5AFCF2}"/>
                </a:ext>
              </a:extLst>
            </p:cNvPr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398EDDA6-CA39-468D-BC92-D20A97F329A3}"/>
                </a:ext>
              </a:extLst>
            </p:cNvPr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任意多边形 7">
            <a:extLst>
              <a:ext uri="{FF2B5EF4-FFF2-40B4-BE49-F238E27FC236}">
                <a16:creationId xmlns:a16="http://schemas.microsoft.com/office/drawing/2014/main" id="{29EA4125-ADF3-4A35-99B2-9E40151C619C}"/>
              </a:ext>
            </a:extLst>
          </p:cNvPr>
          <p:cNvSpPr/>
          <p:nvPr userDrawn="1"/>
        </p:nvSpPr>
        <p:spPr>
          <a:xfrm rot="2700000">
            <a:off x="3571141" y="2495839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1" name="任意多边形 8">
            <a:extLst>
              <a:ext uri="{FF2B5EF4-FFF2-40B4-BE49-F238E27FC236}">
                <a16:creationId xmlns:a16="http://schemas.microsoft.com/office/drawing/2014/main" id="{CBE689BB-E1EC-4A07-9F84-B229A346CFCB}"/>
              </a:ext>
            </a:extLst>
          </p:cNvPr>
          <p:cNvSpPr/>
          <p:nvPr userDrawn="1"/>
        </p:nvSpPr>
        <p:spPr>
          <a:xfrm rot="18900000" flipH="1">
            <a:off x="5744142" y="2495839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2" name="任意多边形 9">
            <a:extLst>
              <a:ext uri="{FF2B5EF4-FFF2-40B4-BE49-F238E27FC236}">
                <a16:creationId xmlns:a16="http://schemas.microsoft.com/office/drawing/2014/main" id="{3E1C0D77-85E9-467C-868D-6747791E0943}"/>
              </a:ext>
            </a:extLst>
          </p:cNvPr>
          <p:cNvSpPr/>
          <p:nvPr userDrawn="1"/>
        </p:nvSpPr>
        <p:spPr>
          <a:xfrm rot="18900000" flipV="1">
            <a:off x="3571141" y="4659511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任意多边形 10">
            <a:extLst>
              <a:ext uri="{FF2B5EF4-FFF2-40B4-BE49-F238E27FC236}">
                <a16:creationId xmlns:a16="http://schemas.microsoft.com/office/drawing/2014/main" id="{E9F8284C-93D7-4C6A-8550-FF32FA12F90E}"/>
              </a:ext>
            </a:extLst>
          </p:cNvPr>
          <p:cNvSpPr/>
          <p:nvPr userDrawn="1"/>
        </p:nvSpPr>
        <p:spPr>
          <a:xfrm rot="2700000" flipH="1" flipV="1">
            <a:off x="5744142" y="4659511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8" name="文本框 15">
            <a:extLst>
              <a:ext uri="{FF2B5EF4-FFF2-40B4-BE49-F238E27FC236}">
                <a16:creationId xmlns:a16="http://schemas.microsoft.com/office/drawing/2014/main" id="{7CAB556B-CF2F-4BD3-826F-9B72EA4061E9}"/>
              </a:ext>
            </a:extLst>
          </p:cNvPr>
          <p:cNvSpPr txBox="1"/>
          <p:nvPr userDrawn="1"/>
        </p:nvSpPr>
        <p:spPr>
          <a:xfrm>
            <a:off x="4221453" y="2086726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6">
            <a:extLst>
              <a:ext uri="{FF2B5EF4-FFF2-40B4-BE49-F238E27FC236}">
                <a16:creationId xmlns:a16="http://schemas.microsoft.com/office/drawing/2014/main" id="{2BEE277E-17E0-4AB7-9AFF-C9F9177EC5D6}"/>
              </a:ext>
            </a:extLst>
          </p:cNvPr>
          <p:cNvSpPr txBox="1"/>
          <p:nvPr userDrawn="1"/>
        </p:nvSpPr>
        <p:spPr>
          <a:xfrm>
            <a:off x="7378737" y="2086726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HK" altLang="en-US" sz="4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7">
            <a:extLst>
              <a:ext uri="{FF2B5EF4-FFF2-40B4-BE49-F238E27FC236}">
                <a16:creationId xmlns:a16="http://schemas.microsoft.com/office/drawing/2014/main" id="{FAC0B0D4-FB9D-4878-8DC7-590B61610F9F}"/>
              </a:ext>
            </a:extLst>
          </p:cNvPr>
          <p:cNvSpPr txBox="1"/>
          <p:nvPr userDrawn="1"/>
        </p:nvSpPr>
        <p:spPr>
          <a:xfrm>
            <a:off x="4221453" y="5390877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18">
            <a:extLst>
              <a:ext uri="{FF2B5EF4-FFF2-40B4-BE49-F238E27FC236}">
                <a16:creationId xmlns:a16="http://schemas.microsoft.com/office/drawing/2014/main" id="{AD10131E-B812-413E-8C9A-1691A77FFAD8}"/>
              </a:ext>
            </a:extLst>
          </p:cNvPr>
          <p:cNvSpPr txBox="1"/>
          <p:nvPr userDrawn="1"/>
        </p:nvSpPr>
        <p:spPr>
          <a:xfrm>
            <a:off x="7378737" y="5390877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597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">
            <a:extLst>
              <a:ext uri="{FF2B5EF4-FFF2-40B4-BE49-F238E27FC236}">
                <a16:creationId xmlns:a16="http://schemas.microsoft.com/office/drawing/2014/main" id="{A4507985-7BC4-4534-B1E6-340AC05DE7C0}"/>
              </a:ext>
            </a:extLst>
          </p:cNvPr>
          <p:cNvGrpSpPr/>
          <p:nvPr userDrawn="1"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2A076664-0CB9-4473-8422-F1DD00BB28A5}"/>
                </a:ext>
              </a:extLst>
            </p:cNvPr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CF997098-59DA-4BB1-A0FA-0D5E416FAB0C}"/>
                </a:ext>
              </a:extLst>
            </p:cNvPr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6">
            <a:extLst>
              <a:ext uri="{FF2B5EF4-FFF2-40B4-BE49-F238E27FC236}">
                <a16:creationId xmlns:a16="http://schemas.microsoft.com/office/drawing/2014/main" id="{BAEE1122-804A-42AF-A215-72D34AC617B0}"/>
              </a:ext>
            </a:extLst>
          </p:cNvPr>
          <p:cNvGrpSpPr/>
          <p:nvPr userDrawn="1"/>
        </p:nvGrpSpPr>
        <p:grpSpPr>
          <a:xfrm>
            <a:off x="1210815" y="2187575"/>
            <a:ext cx="9780588" cy="3360738"/>
            <a:chOff x="1108075" y="2187575"/>
            <a:chExt cx="9780588" cy="3360738"/>
          </a:xfrm>
        </p:grpSpPr>
        <p:sp>
          <p:nvSpPr>
            <p:cNvPr id="11" name="任意多边形 21">
              <a:extLst>
                <a:ext uri="{FF2B5EF4-FFF2-40B4-BE49-F238E27FC236}">
                  <a16:creationId xmlns:a16="http://schemas.microsoft.com/office/drawing/2014/main" id="{F2CC452F-7BD0-420F-B78A-DAC27969D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075" y="2187575"/>
              <a:ext cx="3335338" cy="1681163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70003 h 1680131"/>
                <a:gd name="T4" fmla="*/ 3333542 w 3335906"/>
                <a:gd name="T5" fmla="*/ 1682196 h 1680131"/>
                <a:gd name="T6" fmla="*/ 3215484 w 3335906"/>
                <a:gd name="T7" fmla="*/ 1682196 h 1680131"/>
                <a:gd name="T8" fmla="*/ 3216232 w 3335906"/>
                <a:gd name="T9" fmla="*/ 1674764 h 1680131"/>
                <a:gd name="T10" fmla="*/ 1667385 w 3335906"/>
                <a:gd name="T11" fmla="*/ 123485 h 1680131"/>
                <a:gd name="T12" fmla="*/ 118538 w 3335906"/>
                <a:gd name="T13" fmla="*/ 1674764 h 1680131"/>
                <a:gd name="T14" fmla="*/ 119286 w 3335906"/>
                <a:gd name="T15" fmla="*/ 1682196 h 1680131"/>
                <a:gd name="T16" fmla="*/ 1228 w 3335906"/>
                <a:gd name="T17" fmla="*/ 1682196 h 1680131"/>
                <a:gd name="T18" fmla="*/ 0 w 3335906"/>
                <a:gd name="T19" fmla="*/ 1670003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任意多边形 25">
              <a:extLst>
                <a:ext uri="{FF2B5EF4-FFF2-40B4-BE49-F238E27FC236}">
                  <a16:creationId xmlns:a16="http://schemas.microsoft.com/office/drawing/2014/main" id="{7ABCEB88-542F-420E-BF0D-E8BB88E6E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675" y="2422525"/>
              <a:ext cx="2897188" cy="1449388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3 h 1412983"/>
                <a:gd name="T4" fmla="*/ 2973241 w 2823004"/>
                <a:gd name="T5" fmla="*/ 1486731 h 1412983"/>
                <a:gd name="T6" fmla="*/ 79 w 2823004"/>
                <a:gd name="T7" fmla="*/ 1486731 h 1412983"/>
                <a:gd name="T8" fmla="*/ 0 w 2823004"/>
                <a:gd name="T9" fmla="*/ 1485173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txBody>
            <a:bodyPr anchor="ctr"/>
            <a:lstStyle/>
            <a:p>
              <a:endParaRPr lang="zh-CN" altLang="en-US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任意多边形 27">
              <a:extLst>
                <a:ext uri="{FF2B5EF4-FFF2-40B4-BE49-F238E27FC236}">
                  <a16:creationId xmlns:a16="http://schemas.microsoft.com/office/drawing/2014/main" id="{7567ADAF-A87E-4CD8-932E-9DD7DB0ADE8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30700" y="3868738"/>
              <a:ext cx="3335338" cy="1679575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66849 h 1680131"/>
                <a:gd name="T4" fmla="*/ 3333542 w 3335906"/>
                <a:gd name="T5" fmla="*/ 1679019 h 1680131"/>
                <a:gd name="T6" fmla="*/ 3215484 w 3335906"/>
                <a:gd name="T7" fmla="*/ 1679019 h 1680131"/>
                <a:gd name="T8" fmla="*/ 3216232 w 3335906"/>
                <a:gd name="T9" fmla="*/ 1671602 h 1680131"/>
                <a:gd name="T10" fmla="*/ 1667385 w 3335906"/>
                <a:gd name="T11" fmla="*/ 123251 h 1680131"/>
                <a:gd name="T12" fmla="*/ 118538 w 3335906"/>
                <a:gd name="T13" fmla="*/ 1671602 h 1680131"/>
                <a:gd name="T14" fmla="*/ 119286 w 3335906"/>
                <a:gd name="T15" fmla="*/ 1679019 h 1680131"/>
                <a:gd name="T16" fmla="*/ 1228 w 3335906"/>
                <a:gd name="T17" fmla="*/ 1679019 h 1680131"/>
                <a:gd name="T18" fmla="*/ 0 w 3335906"/>
                <a:gd name="T19" fmla="*/ 1666849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任意多边形 28">
              <a:extLst>
                <a:ext uri="{FF2B5EF4-FFF2-40B4-BE49-F238E27FC236}">
                  <a16:creationId xmlns:a16="http://schemas.microsoft.com/office/drawing/2014/main" id="{C500285D-0DA0-4456-929E-59DC82595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3325" y="2187575"/>
              <a:ext cx="3335338" cy="1681163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70003 h 1680131"/>
                <a:gd name="T4" fmla="*/ 3333542 w 3335906"/>
                <a:gd name="T5" fmla="*/ 1682196 h 1680131"/>
                <a:gd name="T6" fmla="*/ 3215484 w 3335906"/>
                <a:gd name="T7" fmla="*/ 1682196 h 1680131"/>
                <a:gd name="T8" fmla="*/ 3216232 w 3335906"/>
                <a:gd name="T9" fmla="*/ 1674764 h 1680131"/>
                <a:gd name="T10" fmla="*/ 1667385 w 3335906"/>
                <a:gd name="T11" fmla="*/ 123485 h 1680131"/>
                <a:gd name="T12" fmla="*/ 118538 w 3335906"/>
                <a:gd name="T13" fmla="*/ 1674764 h 1680131"/>
                <a:gd name="T14" fmla="*/ 119286 w 3335906"/>
                <a:gd name="T15" fmla="*/ 1682196 h 1680131"/>
                <a:gd name="T16" fmla="*/ 1228 w 3335906"/>
                <a:gd name="T17" fmla="*/ 1682196 h 1680131"/>
                <a:gd name="T18" fmla="*/ 0 w 3335906"/>
                <a:gd name="T19" fmla="*/ 1670003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5" name="任意多边形 29">
              <a:extLst>
                <a:ext uri="{FF2B5EF4-FFF2-40B4-BE49-F238E27FC236}">
                  <a16:creationId xmlns:a16="http://schemas.microsoft.com/office/drawing/2014/main" id="{5F92522F-47B4-45FC-A5D6-EC8DC822A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0" y="2406650"/>
              <a:ext cx="2897188" cy="1449388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3 h 1412983"/>
                <a:gd name="T4" fmla="*/ 2973241 w 2823004"/>
                <a:gd name="T5" fmla="*/ 1486731 h 1412983"/>
                <a:gd name="T6" fmla="*/ 79 w 2823004"/>
                <a:gd name="T7" fmla="*/ 1486731 h 1412983"/>
                <a:gd name="T8" fmla="*/ 0 w 2823004"/>
                <a:gd name="T9" fmla="*/ 1485173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6" name="任意多边形 30">
              <a:extLst>
                <a:ext uri="{FF2B5EF4-FFF2-40B4-BE49-F238E27FC236}">
                  <a16:creationId xmlns:a16="http://schemas.microsoft.com/office/drawing/2014/main" id="{AC8F61D1-8AC6-463F-AE97-96AAAE7E267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549775" y="3875088"/>
              <a:ext cx="2897188" cy="1449387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1 h 1412983"/>
                <a:gd name="T4" fmla="*/ 2973241 w 2823004"/>
                <a:gd name="T5" fmla="*/ 1486729 h 1412983"/>
                <a:gd name="T6" fmla="*/ 79 w 2823004"/>
                <a:gd name="T7" fmla="*/ 1486729 h 1412983"/>
                <a:gd name="T8" fmla="*/ 0 w 2823004"/>
                <a:gd name="T9" fmla="*/ 1485171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328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B4A00589-A298-4A0F-9DB8-0B8E19C20203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5A5D9913-C949-4061-AF11-D829FA32C967}"/>
              </a:ext>
            </a:extLst>
          </p:cNvPr>
          <p:cNvSpPr/>
          <p:nvPr userDrawn="1"/>
        </p:nvSpPr>
        <p:spPr>
          <a:xfrm rot="16200000" flipH="1">
            <a:off x="7928851" y="2594851"/>
            <a:ext cx="3944138" cy="4582160"/>
          </a:xfrm>
          <a:prstGeom prst="triangle">
            <a:avLst/>
          </a:prstGeom>
          <a:solidFill>
            <a:srgbClr val="B8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3E75134A-BA78-42E2-A1E2-318DD1BEB3E8}"/>
              </a:ext>
            </a:extLst>
          </p:cNvPr>
          <p:cNvSpPr/>
          <p:nvPr userDrawn="1"/>
        </p:nvSpPr>
        <p:spPr>
          <a:xfrm rot="16200000" flipH="1">
            <a:off x="9828836" y="1111169"/>
            <a:ext cx="2186329" cy="2540000"/>
          </a:xfrm>
          <a:prstGeom prst="triangle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BE856E39-D11A-4179-9FBF-B53EEEB726B1}"/>
              </a:ext>
            </a:extLst>
          </p:cNvPr>
          <p:cNvSpPr/>
          <p:nvPr userDrawn="1"/>
        </p:nvSpPr>
        <p:spPr>
          <a:xfrm rot="16200000" flipH="1">
            <a:off x="10546225" y="1269178"/>
            <a:ext cx="906940" cy="1053651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7">
            <a:extLst>
              <a:ext uri="{FF2B5EF4-FFF2-40B4-BE49-F238E27FC236}">
                <a16:creationId xmlns:a16="http://schemas.microsoft.com/office/drawing/2014/main" id="{8CEBB976-41E2-4B15-91F5-1F11E29581C6}"/>
              </a:ext>
            </a:extLst>
          </p:cNvPr>
          <p:cNvGrpSpPr/>
          <p:nvPr userDrawn="1"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F4C4FE9F-78C0-4FFF-A19E-4A846F09ACEF}"/>
                </a:ext>
              </a:extLst>
            </p:cNvPr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813C01A5-9EB5-4875-8C76-9C513E297FE3}"/>
                </a:ext>
              </a:extLst>
            </p:cNvPr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320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41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DB69-594A-4DA7-8707-52E2C69506F4}" type="datetimeFigureOut">
              <a:rPr lang="zh-CN" altLang="en-US" smtClean="0"/>
              <a:t>2022/9/23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50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9" r:id="rId4"/>
    <p:sldLayoutId id="2147483658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89042B74-A656-4199-B354-7D368E5B124C}"/>
              </a:ext>
            </a:extLst>
          </p:cNvPr>
          <p:cNvSpPr txBox="1"/>
          <p:nvPr/>
        </p:nvSpPr>
        <p:spPr>
          <a:xfrm>
            <a:off x="3565321" y="2508308"/>
            <a:ext cx="6216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921</a:t>
            </a: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大地震</a:t>
            </a:r>
          </a:p>
        </p:txBody>
      </p:sp>
    </p:spTree>
    <p:extLst>
      <p:ext uri="{BB962C8B-B14F-4D97-AF65-F5344CB8AC3E}">
        <p14:creationId xmlns:p14="http://schemas.microsoft.com/office/powerpoint/2010/main" val="276812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812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75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673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10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546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</Words>
  <Application>Microsoft Office PowerPoint</Application>
  <PresentationFormat>寬螢幕</PresentationFormat>
  <Paragraphs>1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5" baseType="lpstr">
      <vt:lpstr>DengXian</vt:lpstr>
      <vt:lpstr>DengXian Light</vt:lpstr>
      <vt:lpstr>SimSun</vt:lpstr>
      <vt:lpstr>锐字工房云字库细圆GBK</vt:lpstr>
      <vt:lpstr>微软雅黑 Light</vt:lpstr>
      <vt:lpstr>標楷體</vt:lpstr>
      <vt:lpstr>Arial</vt:lpstr>
      <vt:lpstr>Calibri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21</cp:revision>
  <dcterms:created xsi:type="dcterms:W3CDTF">2017-07-16T15:39:20Z</dcterms:created>
  <dcterms:modified xsi:type="dcterms:W3CDTF">2022-09-23T05:06:59Z</dcterms:modified>
</cp:coreProperties>
</file>