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8" r:id="rId2"/>
    <p:sldId id="260" r:id="rId3"/>
    <p:sldId id="265" r:id="rId4"/>
    <p:sldId id="269" r:id="rId5"/>
    <p:sldId id="277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3A2C"/>
    <a:srgbClr val="D78F8E"/>
    <a:srgbClr val="F8EDEC"/>
    <a:srgbClr val="EDD1CF"/>
    <a:srgbClr val="F3E8E7"/>
    <a:srgbClr val="4F392B"/>
    <a:srgbClr val="F6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0A66E-F3ED-4055-8CC6-82A277D2BED8}" type="datetimeFigureOut">
              <a:rPr lang="zh-CN" altLang="en-US" smtClean="0"/>
              <a:t>2022/9/19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C510C-A274-4F09-B4F8-A9F6025676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57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/>
        </p:nvSpPr>
        <p:spPr bwMode="auto">
          <a:xfrm>
            <a:off x="0" y="0"/>
            <a:ext cx="6426200" cy="5861054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/>
        </p:nvSpPr>
        <p:spPr bwMode="auto">
          <a:xfrm>
            <a:off x="1" y="0"/>
            <a:ext cx="4662117" cy="4096657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/>
        </p:nvSpPr>
        <p:spPr bwMode="auto">
          <a:xfrm>
            <a:off x="9937750" y="216694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/>
        </p:nvSpPr>
        <p:spPr bwMode="auto">
          <a:xfrm>
            <a:off x="10061357" y="2290549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/>
        </p:nvSpPr>
        <p:spPr bwMode="auto">
          <a:xfrm>
            <a:off x="7072313" y="411639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/>
        </p:nvSpPr>
        <p:spPr bwMode="auto">
          <a:xfrm>
            <a:off x="7342188" y="1954217"/>
            <a:ext cx="2860675" cy="2860675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/>
        </p:nvSpPr>
        <p:spPr bwMode="auto">
          <a:xfrm>
            <a:off x="7542213" y="4741867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/>
        </p:nvSpPr>
        <p:spPr bwMode="auto">
          <a:xfrm>
            <a:off x="10453688" y="5392742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/>
        </p:nvSpPr>
        <p:spPr bwMode="auto">
          <a:xfrm>
            <a:off x="10521139" y="5460193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/>
        </p:nvSpPr>
        <p:spPr bwMode="auto">
          <a:xfrm>
            <a:off x="9353550" y="5314954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/>
        </p:nvSpPr>
        <p:spPr bwMode="auto">
          <a:xfrm>
            <a:off x="9387119" y="5348836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/>
        </p:nvSpPr>
        <p:spPr bwMode="auto">
          <a:xfrm>
            <a:off x="4803775" y="4756154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/>
        </p:nvSpPr>
        <p:spPr bwMode="auto">
          <a:xfrm>
            <a:off x="4862755" y="4815134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546090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967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66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76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021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86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ea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800" kern="1200" baseline="0" dirty="0" smtClean="0">
          <a:solidFill>
            <a:schemeClr val="accent2">
              <a:lumMod val="75000"/>
            </a:schemeClr>
          </a:solidFill>
          <a:latin typeface="+mn-ea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8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>
            <a:off x="10146278" y="603916"/>
            <a:ext cx="402696" cy="402696"/>
          </a:xfrm>
          <a:prstGeom prst="ellipse">
            <a:avLst/>
          </a:prstGeom>
          <a:solidFill>
            <a:srgbClr val="D78F8E"/>
          </a:solidFill>
          <a:ln>
            <a:noFill/>
          </a:ln>
          <a:effectLst>
            <a:reflection stA="45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10800000" flipV="1">
            <a:off x="-11575" y="1249680"/>
            <a:ext cx="7251614" cy="5654361"/>
          </a:xfrm>
          <a:custGeom>
            <a:avLst/>
            <a:gdLst>
              <a:gd name="connsiteX0" fmla="*/ 4052585 w 7495569"/>
              <a:gd name="connsiteY0" fmla="*/ 0 h 5760400"/>
              <a:gd name="connsiteX1" fmla="*/ 7413052 w 7495569"/>
              <a:gd name="connsiteY1" fmla="*/ 1786746 h 5760400"/>
              <a:gd name="connsiteX2" fmla="*/ 7495569 w 7495569"/>
              <a:gd name="connsiteY2" fmla="*/ 1922573 h 5760400"/>
              <a:gd name="connsiteX3" fmla="*/ 7495569 w 7495569"/>
              <a:gd name="connsiteY3" fmla="*/ 5760400 h 5760400"/>
              <a:gd name="connsiteX4" fmla="*/ 381273 w 7495569"/>
              <a:gd name="connsiteY4" fmla="*/ 5760400 h 5760400"/>
              <a:gd name="connsiteX5" fmla="*/ 318473 w 7495569"/>
              <a:gd name="connsiteY5" fmla="*/ 5630034 h 5760400"/>
              <a:gd name="connsiteX6" fmla="*/ 0 w 7495569"/>
              <a:gd name="connsiteY6" fmla="*/ 4052585 h 5760400"/>
              <a:gd name="connsiteX7" fmla="*/ 4052585 w 7495569"/>
              <a:gd name="connsiteY7" fmla="*/ 0 h 57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5569" h="5760400">
                <a:moveTo>
                  <a:pt x="4052585" y="0"/>
                </a:moveTo>
                <a:cubicBezTo>
                  <a:pt x="5451448" y="0"/>
                  <a:pt x="6684773" y="708752"/>
                  <a:pt x="7413052" y="1786746"/>
                </a:cubicBezTo>
                <a:lnTo>
                  <a:pt x="7495569" y="1922573"/>
                </a:lnTo>
                <a:lnTo>
                  <a:pt x="7495569" y="5760400"/>
                </a:lnTo>
                <a:lnTo>
                  <a:pt x="381273" y="5760400"/>
                </a:lnTo>
                <a:lnTo>
                  <a:pt x="318473" y="5630034"/>
                </a:lnTo>
                <a:cubicBezTo>
                  <a:pt x="113401" y="5145190"/>
                  <a:pt x="0" y="4612131"/>
                  <a:pt x="0" y="4052585"/>
                </a:cubicBezTo>
                <a:cubicBezTo>
                  <a:pt x="0" y="1814404"/>
                  <a:pt x="1814404" y="0"/>
                  <a:pt x="4052585" y="0"/>
                </a:cubicBezTo>
                <a:close/>
              </a:path>
            </a:pathLst>
          </a:custGeom>
          <a:solidFill>
            <a:srgbClr val="F6E8E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4"/>
          <p:cNvSpPr>
            <a:spLocks noChangeArrowheads="1"/>
          </p:cNvSpPr>
          <p:nvPr/>
        </p:nvSpPr>
        <p:spPr bwMode="auto">
          <a:xfrm>
            <a:off x="8852147" y="1923873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椭圆 5"/>
          <p:cNvSpPr>
            <a:spLocks noChangeArrowheads="1"/>
          </p:cNvSpPr>
          <p:nvPr/>
        </p:nvSpPr>
        <p:spPr bwMode="auto">
          <a:xfrm>
            <a:off x="8975754" y="2047480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椭圆 8"/>
          <p:cNvSpPr>
            <a:spLocks noChangeArrowheads="1"/>
          </p:cNvSpPr>
          <p:nvPr/>
        </p:nvSpPr>
        <p:spPr bwMode="auto">
          <a:xfrm>
            <a:off x="8663016" y="4159073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椭圆 9"/>
          <p:cNvSpPr>
            <a:spLocks noChangeArrowheads="1"/>
          </p:cNvSpPr>
          <p:nvPr/>
        </p:nvSpPr>
        <p:spPr bwMode="auto">
          <a:xfrm>
            <a:off x="6466563" y="4693852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椭圆 29"/>
          <p:cNvSpPr>
            <a:spLocks noChangeArrowheads="1"/>
          </p:cNvSpPr>
          <p:nvPr/>
        </p:nvSpPr>
        <p:spPr bwMode="auto">
          <a:xfrm>
            <a:off x="9368085" y="5149673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椭圆 30"/>
          <p:cNvSpPr>
            <a:spLocks noChangeArrowheads="1"/>
          </p:cNvSpPr>
          <p:nvPr/>
        </p:nvSpPr>
        <p:spPr bwMode="auto">
          <a:xfrm>
            <a:off x="9435536" y="5217124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椭圆 32"/>
          <p:cNvSpPr>
            <a:spLocks noChangeArrowheads="1"/>
          </p:cNvSpPr>
          <p:nvPr/>
        </p:nvSpPr>
        <p:spPr bwMode="auto">
          <a:xfrm>
            <a:off x="8267947" y="5071885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椭圆 33"/>
          <p:cNvSpPr>
            <a:spLocks noChangeArrowheads="1"/>
          </p:cNvSpPr>
          <p:nvPr/>
        </p:nvSpPr>
        <p:spPr bwMode="auto">
          <a:xfrm>
            <a:off x="8301516" y="5105767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椭圆 39"/>
          <p:cNvSpPr>
            <a:spLocks noChangeArrowheads="1"/>
          </p:cNvSpPr>
          <p:nvPr/>
        </p:nvSpPr>
        <p:spPr bwMode="auto">
          <a:xfrm>
            <a:off x="2815347" y="4513085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椭圆 40"/>
          <p:cNvSpPr>
            <a:spLocks noChangeArrowheads="1"/>
          </p:cNvSpPr>
          <p:nvPr/>
        </p:nvSpPr>
        <p:spPr bwMode="auto">
          <a:xfrm>
            <a:off x="2874327" y="4572065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466563" y="2618965"/>
            <a:ext cx="2646878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8000" spc="600" dirty="0">
                <a:solidFill>
                  <a:schemeClr val="bg1"/>
                </a:solidFill>
                <a:latin typeface="造字工房悦黑（非商用）常规体" pitchFamily="50" charset="-122"/>
                <a:ea typeface="造字工房悦黑（非商用）常规体" pitchFamily="50" charset="-122"/>
              </a:rPr>
              <a:t>极雅</a:t>
            </a:r>
          </a:p>
        </p:txBody>
      </p:sp>
    </p:spTree>
    <p:extLst>
      <p:ext uri="{BB962C8B-B14F-4D97-AF65-F5344CB8AC3E}">
        <p14:creationId xmlns:p14="http://schemas.microsoft.com/office/powerpoint/2010/main" val="383149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10" grpId="0"/>
          <p:bldP spid="29" grpId="0"/>
          <p:bldP spid="3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191309" y="1728827"/>
            <a:ext cx="3301902" cy="3301902"/>
          </a:xfrm>
          <a:prstGeom prst="ellipse">
            <a:avLst/>
          </a:prstGeom>
          <a:solidFill>
            <a:srgbClr val="EDD1CF"/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3511006" y="4480455"/>
            <a:ext cx="792585" cy="792585"/>
          </a:xfrm>
          <a:prstGeom prst="ellipse">
            <a:avLst/>
          </a:prstGeom>
          <a:solidFill>
            <a:srgbClr val="F6E8E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10800000" flipH="1">
            <a:off x="6461760" y="0"/>
            <a:ext cx="5730240" cy="3911825"/>
          </a:xfrm>
          <a:custGeom>
            <a:avLst/>
            <a:gdLst>
              <a:gd name="connsiteX0" fmla="*/ 4052585 w 7495569"/>
              <a:gd name="connsiteY0" fmla="*/ 0 h 5760400"/>
              <a:gd name="connsiteX1" fmla="*/ 7413052 w 7495569"/>
              <a:gd name="connsiteY1" fmla="*/ 1786746 h 5760400"/>
              <a:gd name="connsiteX2" fmla="*/ 7495569 w 7495569"/>
              <a:gd name="connsiteY2" fmla="*/ 1922573 h 5760400"/>
              <a:gd name="connsiteX3" fmla="*/ 7495569 w 7495569"/>
              <a:gd name="connsiteY3" fmla="*/ 5760400 h 5760400"/>
              <a:gd name="connsiteX4" fmla="*/ 381273 w 7495569"/>
              <a:gd name="connsiteY4" fmla="*/ 5760400 h 5760400"/>
              <a:gd name="connsiteX5" fmla="*/ 318473 w 7495569"/>
              <a:gd name="connsiteY5" fmla="*/ 5630034 h 5760400"/>
              <a:gd name="connsiteX6" fmla="*/ 0 w 7495569"/>
              <a:gd name="connsiteY6" fmla="*/ 4052585 h 5760400"/>
              <a:gd name="connsiteX7" fmla="*/ 4052585 w 7495569"/>
              <a:gd name="connsiteY7" fmla="*/ 0 h 57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5569" h="5760400">
                <a:moveTo>
                  <a:pt x="4052585" y="0"/>
                </a:moveTo>
                <a:cubicBezTo>
                  <a:pt x="5451448" y="0"/>
                  <a:pt x="6684773" y="708752"/>
                  <a:pt x="7413052" y="1786746"/>
                </a:cubicBezTo>
                <a:lnTo>
                  <a:pt x="7495569" y="1922573"/>
                </a:lnTo>
                <a:lnTo>
                  <a:pt x="7495569" y="5760400"/>
                </a:lnTo>
                <a:lnTo>
                  <a:pt x="381273" y="5760400"/>
                </a:lnTo>
                <a:lnTo>
                  <a:pt x="318473" y="5630034"/>
                </a:lnTo>
                <a:cubicBezTo>
                  <a:pt x="113401" y="5145190"/>
                  <a:pt x="0" y="4612131"/>
                  <a:pt x="0" y="4052585"/>
                </a:cubicBezTo>
                <a:cubicBezTo>
                  <a:pt x="0" y="1814404"/>
                  <a:pt x="1814404" y="0"/>
                  <a:pt x="4052585" y="0"/>
                </a:cubicBezTo>
                <a:close/>
              </a:path>
            </a:pathLst>
          </a:custGeom>
          <a:solidFill>
            <a:srgbClr val="F6E8E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748895" y="1192192"/>
            <a:ext cx="521395" cy="521395"/>
            <a:chOff x="9937750" y="2166942"/>
            <a:chExt cx="625475" cy="625475"/>
          </a:xfrm>
        </p:grpSpPr>
        <p:sp>
          <p:nvSpPr>
            <p:cNvPr id="13" name="椭圆 4"/>
            <p:cNvSpPr>
              <a:spLocks noChangeArrowheads="1"/>
            </p:cNvSpPr>
            <p:nvPr/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5"/>
            <p:cNvSpPr>
              <a:spLocks noChangeArrowheads="1"/>
            </p:cNvSpPr>
            <p:nvPr/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322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1019075" y="303754"/>
            <a:ext cx="1299101" cy="1299101"/>
          </a:xfrm>
          <a:prstGeom prst="ellipse">
            <a:avLst/>
          </a:prstGeom>
          <a:solidFill>
            <a:srgbClr val="F6E8E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21781" y="1040074"/>
            <a:ext cx="524547" cy="524547"/>
          </a:xfrm>
          <a:prstGeom prst="ellipse">
            <a:avLst/>
          </a:prstGeom>
          <a:solidFill>
            <a:srgbClr val="EDD1CF"/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06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056640" y="3220720"/>
            <a:ext cx="2479040" cy="2479040"/>
          </a:xfrm>
          <a:prstGeom prst="ellipse">
            <a:avLst/>
          </a:prstGeom>
          <a:solidFill>
            <a:srgbClr val="F6E8E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007360" y="3220720"/>
            <a:ext cx="2479040" cy="2479040"/>
          </a:xfrm>
          <a:prstGeom prst="ellipse">
            <a:avLst/>
          </a:prstGeom>
          <a:solidFill>
            <a:srgbClr val="EDD1CF">
              <a:alpha val="7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032000" y="1690688"/>
            <a:ext cx="2479040" cy="2479040"/>
          </a:xfrm>
          <a:prstGeom prst="ellipse">
            <a:avLst/>
          </a:prstGeom>
          <a:solidFill>
            <a:srgbClr val="EDD1C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41"/>
          <p:cNvSpPr>
            <a:spLocks noEditPoints="1"/>
          </p:cNvSpPr>
          <p:nvPr/>
        </p:nvSpPr>
        <p:spPr bwMode="auto">
          <a:xfrm>
            <a:off x="3036887" y="2675723"/>
            <a:ext cx="468313" cy="420687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523A2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  <p:sp>
        <p:nvSpPr>
          <p:cNvPr id="26" name="Freeform 41"/>
          <p:cNvSpPr>
            <a:spLocks noEditPoints="1"/>
          </p:cNvSpPr>
          <p:nvPr/>
        </p:nvSpPr>
        <p:spPr bwMode="auto">
          <a:xfrm>
            <a:off x="2043431" y="4247158"/>
            <a:ext cx="476249" cy="382587"/>
          </a:xfrm>
          <a:custGeom>
            <a:avLst/>
            <a:gdLst>
              <a:gd name="T0" fmla="*/ 1176335871 w 72"/>
              <a:gd name="T1" fmla="*/ 232073966 h 58"/>
              <a:gd name="T2" fmla="*/ 2147483647 w 72"/>
              <a:gd name="T3" fmla="*/ 232073966 h 58"/>
              <a:gd name="T4" fmla="*/ 2147483647 w 72"/>
              <a:gd name="T5" fmla="*/ 510570880 h 58"/>
              <a:gd name="T6" fmla="*/ 2147483647 w 72"/>
              <a:gd name="T7" fmla="*/ 510570880 h 58"/>
              <a:gd name="T8" fmla="*/ 2147483647 w 72"/>
              <a:gd name="T9" fmla="*/ 185664591 h 58"/>
              <a:gd name="T10" fmla="*/ 2147483647 w 72"/>
              <a:gd name="T11" fmla="*/ 0 h 58"/>
              <a:gd name="T12" fmla="*/ 1129279435 w 72"/>
              <a:gd name="T13" fmla="*/ 0 h 58"/>
              <a:gd name="T14" fmla="*/ 941067411 w 72"/>
              <a:gd name="T15" fmla="*/ 185664591 h 58"/>
              <a:gd name="T16" fmla="*/ 941067411 w 72"/>
              <a:gd name="T17" fmla="*/ 510570880 h 58"/>
              <a:gd name="T18" fmla="*/ 1176335871 w 72"/>
              <a:gd name="T19" fmla="*/ 510570880 h 58"/>
              <a:gd name="T20" fmla="*/ 1176335871 w 72"/>
              <a:gd name="T21" fmla="*/ 232073966 h 58"/>
              <a:gd name="T22" fmla="*/ 0 w 72"/>
              <a:gd name="T23" fmla="*/ 881893143 h 58"/>
              <a:gd name="T24" fmla="*/ 0 w 72"/>
              <a:gd name="T25" fmla="*/ 2147483647 h 58"/>
              <a:gd name="T26" fmla="*/ 235268568 w 72"/>
              <a:gd name="T27" fmla="*/ 2147483647 h 58"/>
              <a:gd name="T28" fmla="*/ 470530276 w 72"/>
              <a:gd name="T29" fmla="*/ 2147483647 h 58"/>
              <a:gd name="T30" fmla="*/ 470530276 w 72"/>
              <a:gd name="T31" fmla="*/ 649812471 h 58"/>
              <a:gd name="T32" fmla="*/ 235268568 w 72"/>
              <a:gd name="T33" fmla="*/ 649812471 h 58"/>
              <a:gd name="T34" fmla="*/ 0 w 72"/>
              <a:gd name="T35" fmla="*/ 881893143 h 58"/>
              <a:gd name="T36" fmla="*/ 658749160 w 72"/>
              <a:gd name="T37" fmla="*/ 2147483647 h 58"/>
              <a:gd name="T38" fmla="*/ 2147483647 w 72"/>
              <a:gd name="T39" fmla="*/ 2147483647 h 58"/>
              <a:gd name="T40" fmla="*/ 2147483647 w 72"/>
              <a:gd name="T41" fmla="*/ 649812471 h 58"/>
              <a:gd name="T42" fmla="*/ 658749160 w 72"/>
              <a:gd name="T43" fmla="*/ 649812471 h 58"/>
              <a:gd name="T44" fmla="*/ 658749160 w 72"/>
              <a:gd name="T45" fmla="*/ 2147483647 h 58"/>
              <a:gd name="T46" fmla="*/ 2147483647 w 72"/>
              <a:gd name="T47" fmla="*/ 649812471 h 58"/>
              <a:gd name="T48" fmla="*/ 2147483647 w 72"/>
              <a:gd name="T49" fmla="*/ 649812471 h 58"/>
              <a:gd name="T50" fmla="*/ 2147483647 w 72"/>
              <a:gd name="T51" fmla="*/ 2147483647 h 58"/>
              <a:gd name="T52" fmla="*/ 2147483647 w 72"/>
              <a:gd name="T53" fmla="*/ 2147483647 h 58"/>
              <a:gd name="T54" fmla="*/ 2147483647 w 72"/>
              <a:gd name="T55" fmla="*/ 2147483647 h 58"/>
              <a:gd name="T56" fmla="*/ 2147483647 w 72"/>
              <a:gd name="T57" fmla="*/ 881893143 h 58"/>
              <a:gd name="T58" fmla="*/ 2147483647 w 72"/>
              <a:gd name="T59" fmla="*/ 649812471 h 5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72"/>
              <a:gd name="T91" fmla="*/ 0 h 58"/>
              <a:gd name="T92" fmla="*/ 72 w 72"/>
              <a:gd name="T93" fmla="*/ 58 h 5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72" h="58">
                <a:moveTo>
                  <a:pt x="25" y="5"/>
                </a:moveTo>
                <a:cubicBezTo>
                  <a:pt x="48" y="5"/>
                  <a:pt x="48" y="5"/>
                  <a:pt x="48" y="5"/>
                </a:cubicBezTo>
                <a:cubicBezTo>
                  <a:pt x="48" y="11"/>
                  <a:pt x="48" y="11"/>
                  <a:pt x="48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4"/>
                  <a:pt x="53" y="4"/>
                  <a:pt x="53" y="4"/>
                </a:cubicBezTo>
                <a:cubicBezTo>
                  <a:pt x="53" y="2"/>
                  <a:pt x="51" y="0"/>
                  <a:pt x="4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2" y="0"/>
                  <a:pt x="20" y="2"/>
                  <a:pt x="20" y="4"/>
                </a:cubicBezTo>
                <a:cubicBezTo>
                  <a:pt x="20" y="11"/>
                  <a:pt x="20" y="11"/>
                  <a:pt x="20" y="11"/>
                </a:cubicBezTo>
                <a:cubicBezTo>
                  <a:pt x="25" y="11"/>
                  <a:pt x="25" y="11"/>
                  <a:pt x="25" y="11"/>
                </a:cubicBezTo>
                <a:lnTo>
                  <a:pt x="25" y="5"/>
                </a:lnTo>
                <a:close/>
                <a:moveTo>
                  <a:pt x="0" y="19"/>
                </a:move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5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14"/>
                  <a:pt x="10" y="14"/>
                  <a:pt x="10" y="14"/>
                </a:cubicBezTo>
                <a:cubicBezTo>
                  <a:pt x="5" y="14"/>
                  <a:pt x="5" y="14"/>
                  <a:pt x="5" y="14"/>
                </a:cubicBezTo>
                <a:cubicBezTo>
                  <a:pt x="3" y="14"/>
                  <a:pt x="0" y="16"/>
                  <a:pt x="0" y="19"/>
                </a:cubicBezTo>
                <a:close/>
                <a:moveTo>
                  <a:pt x="14" y="58"/>
                </a:moveTo>
                <a:cubicBezTo>
                  <a:pt x="59" y="58"/>
                  <a:pt x="59" y="58"/>
                  <a:pt x="59" y="58"/>
                </a:cubicBezTo>
                <a:cubicBezTo>
                  <a:pt x="59" y="14"/>
                  <a:pt x="59" y="14"/>
                  <a:pt x="59" y="14"/>
                </a:cubicBezTo>
                <a:cubicBezTo>
                  <a:pt x="14" y="14"/>
                  <a:pt x="14" y="14"/>
                  <a:pt x="14" y="14"/>
                </a:cubicBezTo>
                <a:lnTo>
                  <a:pt x="14" y="58"/>
                </a:lnTo>
                <a:close/>
                <a:moveTo>
                  <a:pt x="67" y="14"/>
                </a:moveTo>
                <a:cubicBezTo>
                  <a:pt x="63" y="14"/>
                  <a:pt x="63" y="14"/>
                  <a:pt x="63" y="14"/>
                </a:cubicBezTo>
                <a:cubicBezTo>
                  <a:pt x="63" y="58"/>
                  <a:pt x="63" y="58"/>
                  <a:pt x="63" y="58"/>
                </a:cubicBezTo>
                <a:cubicBezTo>
                  <a:pt x="67" y="58"/>
                  <a:pt x="67" y="58"/>
                  <a:pt x="67" y="58"/>
                </a:cubicBezTo>
                <a:cubicBezTo>
                  <a:pt x="70" y="58"/>
                  <a:pt x="72" y="56"/>
                  <a:pt x="72" y="53"/>
                </a:cubicBezTo>
                <a:cubicBezTo>
                  <a:pt x="72" y="19"/>
                  <a:pt x="72" y="19"/>
                  <a:pt x="72" y="19"/>
                </a:cubicBezTo>
                <a:cubicBezTo>
                  <a:pt x="72" y="16"/>
                  <a:pt x="70" y="14"/>
                  <a:pt x="67" y="14"/>
                </a:cubicBezTo>
                <a:close/>
              </a:path>
            </a:pathLst>
          </a:custGeom>
          <a:solidFill>
            <a:srgbClr val="523A2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  <p:sp>
        <p:nvSpPr>
          <p:cNvPr id="27" name="Freeform 17"/>
          <p:cNvSpPr>
            <a:spLocks noEditPoints="1"/>
          </p:cNvSpPr>
          <p:nvPr/>
        </p:nvSpPr>
        <p:spPr bwMode="auto">
          <a:xfrm>
            <a:off x="4057230" y="4192996"/>
            <a:ext cx="401637" cy="468312"/>
          </a:xfrm>
          <a:custGeom>
            <a:avLst/>
            <a:gdLst>
              <a:gd name="T0" fmla="*/ 2147483647 w 63"/>
              <a:gd name="T1" fmla="*/ 0 h 73"/>
              <a:gd name="T2" fmla="*/ 1122599098 w 63"/>
              <a:gd name="T3" fmla="*/ 0 h 73"/>
              <a:gd name="T4" fmla="*/ 561299549 w 63"/>
              <a:gd name="T5" fmla="*/ 560595689 h 73"/>
              <a:gd name="T6" fmla="*/ 561299549 w 63"/>
              <a:gd name="T7" fmla="*/ 1009069293 h 73"/>
              <a:gd name="T8" fmla="*/ 785819275 w 63"/>
              <a:gd name="T9" fmla="*/ 953011760 h 73"/>
              <a:gd name="T10" fmla="*/ 1852288207 w 63"/>
              <a:gd name="T11" fmla="*/ 2074203372 h 73"/>
              <a:gd name="T12" fmla="*/ 1627768481 w 63"/>
              <a:gd name="T13" fmla="*/ 2147483647 h 73"/>
              <a:gd name="T14" fmla="*/ 1627768481 w 63"/>
              <a:gd name="T15" fmla="*/ 2147483647 h 73"/>
              <a:gd name="T16" fmla="*/ 2147483647 w 63"/>
              <a:gd name="T17" fmla="*/ 2147483647 h 73"/>
              <a:gd name="T18" fmla="*/ 2147483647 w 63"/>
              <a:gd name="T19" fmla="*/ 2147483647 h 73"/>
              <a:gd name="T20" fmla="*/ 2147483647 w 63"/>
              <a:gd name="T21" fmla="*/ 1121191379 h 73"/>
              <a:gd name="T22" fmla="*/ 2147483647 w 63"/>
              <a:gd name="T23" fmla="*/ 0 h 73"/>
              <a:gd name="T24" fmla="*/ 2147483647 w 63"/>
              <a:gd name="T25" fmla="*/ 1345428064 h 73"/>
              <a:gd name="T26" fmla="*/ 2147483647 w 63"/>
              <a:gd name="T27" fmla="*/ 728775075 h 73"/>
              <a:gd name="T28" fmla="*/ 2147483647 w 63"/>
              <a:gd name="T29" fmla="*/ 56057314 h 73"/>
              <a:gd name="T30" fmla="*/ 2147483647 w 63"/>
              <a:gd name="T31" fmla="*/ 280294101 h 73"/>
              <a:gd name="T32" fmla="*/ 2147483647 w 63"/>
              <a:gd name="T33" fmla="*/ 560595689 h 73"/>
              <a:gd name="T34" fmla="*/ 2147483647 w 63"/>
              <a:gd name="T35" fmla="*/ 1121191379 h 73"/>
              <a:gd name="T36" fmla="*/ 2147483647 w 63"/>
              <a:gd name="T37" fmla="*/ 1121191379 h 73"/>
              <a:gd name="T38" fmla="*/ 2147483647 w 63"/>
              <a:gd name="T39" fmla="*/ 1345428064 h 73"/>
              <a:gd name="T40" fmla="*/ 2147483647 w 63"/>
              <a:gd name="T41" fmla="*/ 1345428064 h 73"/>
              <a:gd name="T42" fmla="*/ 224519784 w 63"/>
              <a:gd name="T43" fmla="*/ 2147483647 h 73"/>
              <a:gd name="T44" fmla="*/ 224519784 w 63"/>
              <a:gd name="T45" fmla="*/ 2147483647 h 73"/>
              <a:gd name="T46" fmla="*/ 785819275 w 63"/>
              <a:gd name="T47" fmla="*/ 2147483647 h 73"/>
              <a:gd name="T48" fmla="*/ 785819275 w 63"/>
              <a:gd name="T49" fmla="*/ 2147483647 h 73"/>
              <a:gd name="T50" fmla="*/ 1347118824 w 63"/>
              <a:gd name="T51" fmla="*/ 2147483647 h 73"/>
              <a:gd name="T52" fmla="*/ 1347118824 w 63"/>
              <a:gd name="T53" fmla="*/ 2147483647 h 73"/>
              <a:gd name="T54" fmla="*/ 785819275 w 63"/>
              <a:gd name="T55" fmla="*/ 2147483647 h 73"/>
              <a:gd name="T56" fmla="*/ 224519784 w 63"/>
              <a:gd name="T57" fmla="*/ 2147483647 h 73"/>
              <a:gd name="T58" fmla="*/ 785819275 w 63"/>
              <a:gd name="T59" fmla="*/ 1289370764 h 73"/>
              <a:gd name="T60" fmla="*/ 0 w 63"/>
              <a:gd name="T61" fmla="*/ 2074203372 h 73"/>
              <a:gd name="T62" fmla="*/ 785819275 w 63"/>
              <a:gd name="T63" fmla="*/ 2147483647 h 73"/>
              <a:gd name="T64" fmla="*/ 1515508618 w 63"/>
              <a:gd name="T65" fmla="*/ 2074203372 h 73"/>
              <a:gd name="T66" fmla="*/ 785819275 w 63"/>
              <a:gd name="T67" fmla="*/ 1289370764 h 7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3"/>
              <a:gd name="T103" fmla="*/ 0 h 73"/>
              <a:gd name="T104" fmla="*/ 63 w 63"/>
              <a:gd name="T105" fmla="*/ 73 h 7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3" h="73">
                <a:moveTo>
                  <a:pt x="43" y="0"/>
                </a:moveTo>
                <a:cubicBezTo>
                  <a:pt x="20" y="0"/>
                  <a:pt x="20" y="0"/>
                  <a:pt x="20" y="0"/>
                </a:cubicBezTo>
                <a:cubicBezTo>
                  <a:pt x="15" y="0"/>
                  <a:pt x="10" y="4"/>
                  <a:pt x="10" y="10"/>
                </a:cubicBezTo>
                <a:cubicBezTo>
                  <a:pt x="10" y="18"/>
                  <a:pt x="10" y="18"/>
                  <a:pt x="10" y="18"/>
                </a:cubicBezTo>
                <a:cubicBezTo>
                  <a:pt x="11" y="18"/>
                  <a:pt x="13" y="17"/>
                  <a:pt x="14" y="17"/>
                </a:cubicBezTo>
                <a:cubicBezTo>
                  <a:pt x="24" y="17"/>
                  <a:pt x="33" y="26"/>
                  <a:pt x="33" y="37"/>
                </a:cubicBezTo>
                <a:cubicBezTo>
                  <a:pt x="33" y="41"/>
                  <a:pt x="32" y="45"/>
                  <a:pt x="29" y="48"/>
                </a:cubicBezTo>
                <a:cubicBezTo>
                  <a:pt x="29" y="64"/>
                  <a:pt x="29" y="64"/>
                  <a:pt x="29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8" y="64"/>
                  <a:pt x="63" y="59"/>
                  <a:pt x="63" y="54"/>
                </a:cubicBezTo>
                <a:cubicBezTo>
                  <a:pt x="63" y="20"/>
                  <a:pt x="63" y="20"/>
                  <a:pt x="63" y="20"/>
                </a:cubicBezTo>
                <a:lnTo>
                  <a:pt x="43" y="0"/>
                </a:lnTo>
                <a:close/>
                <a:moveTo>
                  <a:pt x="50" y="24"/>
                </a:moveTo>
                <a:cubicBezTo>
                  <a:pt x="44" y="24"/>
                  <a:pt x="39" y="19"/>
                  <a:pt x="39" y="13"/>
                </a:cubicBezTo>
                <a:cubicBezTo>
                  <a:pt x="39" y="1"/>
                  <a:pt x="39" y="1"/>
                  <a:pt x="39" y="1"/>
                </a:cubicBezTo>
                <a:cubicBezTo>
                  <a:pt x="43" y="5"/>
                  <a:pt x="43" y="5"/>
                  <a:pt x="43" y="5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6"/>
                  <a:pt x="47" y="20"/>
                  <a:pt x="53" y="20"/>
                </a:cubicBezTo>
                <a:cubicBezTo>
                  <a:pt x="58" y="20"/>
                  <a:pt x="58" y="20"/>
                  <a:pt x="58" y="20"/>
                </a:cubicBezTo>
                <a:cubicBezTo>
                  <a:pt x="62" y="24"/>
                  <a:pt x="62" y="24"/>
                  <a:pt x="62" y="24"/>
                </a:cubicBezTo>
                <a:lnTo>
                  <a:pt x="50" y="24"/>
                </a:lnTo>
                <a:close/>
                <a:moveTo>
                  <a:pt x="4" y="52"/>
                </a:moveTo>
                <a:cubicBezTo>
                  <a:pt x="4" y="73"/>
                  <a:pt x="4" y="73"/>
                  <a:pt x="4" y="73"/>
                </a:cubicBezTo>
                <a:cubicBezTo>
                  <a:pt x="14" y="64"/>
                  <a:pt x="14" y="64"/>
                  <a:pt x="14" y="64"/>
                </a:cubicBezTo>
                <a:cubicBezTo>
                  <a:pt x="14" y="64"/>
                  <a:pt x="14" y="64"/>
                  <a:pt x="14" y="64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52"/>
                  <a:pt x="24" y="52"/>
                  <a:pt x="24" y="52"/>
                </a:cubicBezTo>
                <a:cubicBezTo>
                  <a:pt x="21" y="54"/>
                  <a:pt x="17" y="55"/>
                  <a:pt x="14" y="55"/>
                </a:cubicBezTo>
                <a:cubicBezTo>
                  <a:pt x="10" y="55"/>
                  <a:pt x="7" y="54"/>
                  <a:pt x="4" y="52"/>
                </a:cubicBezTo>
                <a:close/>
                <a:moveTo>
                  <a:pt x="14" y="23"/>
                </a:moveTo>
                <a:cubicBezTo>
                  <a:pt x="6" y="23"/>
                  <a:pt x="0" y="29"/>
                  <a:pt x="0" y="37"/>
                </a:cubicBezTo>
                <a:cubicBezTo>
                  <a:pt x="0" y="44"/>
                  <a:pt x="6" y="50"/>
                  <a:pt x="14" y="50"/>
                </a:cubicBezTo>
                <a:cubicBezTo>
                  <a:pt x="21" y="50"/>
                  <a:pt x="27" y="44"/>
                  <a:pt x="27" y="37"/>
                </a:cubicBezTo>
                <a:cubicBezTo>
                  <a:pt x="27" y="29"/>
                  <a:pt x="21" y="23"/>
                  <a:pt x="14" y="23"/>
                </a:cubicBezTo>
                <a:close/>
              </a:path>
            </a:pathLst>
          </a:custGeom>
          <a:solidFill>
            <a:srgbClr val="523A2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019075" y="303754"/>
            <a:ext cx="1299101" cy="1299101"/>
          </a:xfrm>
          <a:prstGeom prst="ellipse">
            <a:avLst/>
          </a:prstGeom>
          <a:solidFill>
            <a:srgbClr val="F6E8E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21781" y="1040074"/>
            <a:ext cx="524547" cy="524547"/>
          </a:xfrm>
          <a:prstGeom prst="ellipse">
            <a:avLst/>
          </a:prstGeom>
          <a:solidFill>
            <a:srgbClr val="EDD1CF"/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604910" y="654576"/>
            <a:ext cx="32730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600" dirty="0">
                <a:solidFill>
                  <a:srgbClr val="4F392B"/>
                </a:solidFill>
                <a:latin typeface="微软雅黑" charset="0"/>
                <a:ea typeface="微软雅黑" charset="0"/>
                <a:cs typeface="微软雅黑" charset="0"/>
              </a:rPr>
              <a:t>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77612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8" grpId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3627117" y="550681"/>
            <a:ext cx="8564883" cy="6307319"/>
          </a:xfrm>
          <a:custGeom>
            <a:avLst/>
            <a:gdLst>
              <a:gd name="connsiteX0" fmla="*/ 4052585 w 7495569"/>
              <a:gd name="connsiteY0" fmla="*/ 0 h 5760400"/>
              <a:gd name="connsiteX1" fmla="*/ 7413052 w 7495569"/>
              <a:gd name="connsiteY1" fmla="*/ 1786746 h 5760400"/>
              <a:gd name="connsiteX2" fmla="*/ 7495569 w 7495569"/>
              <a:gd name="connsiteY2" fmla="*/ 1922573 h 5760400"/>
              <a:gd name="connsiteX3" fmla="*/ 7495569 w 7495569"/>
              <a:gd name="connsiteY3" fmla="*/ 5760400 h 5760400"/>
              <a:gd name="connsiteX4" fmla="*/ 381273 w 7495569"/>
              <a:gd name="connsiteY4" fmla="*/ 5760400 h 5760400"/>
              <a:gd name="connsiteX5" fmla="*/ 318473 w 7495569"/>
              <a:gd name="connsiteY5" fmla="*/ 5630034 h 5760400"/>
              <a:gd name="connsiteX6" fmla="*/ 0 w 7495569"/>
              <a:gd name="connsiteY6" fmla="*/ 4052585 h 5760400"/>
              <a:gd name="connsiteX7" fmla="*/ 4052585 w 7495569"/>
              <a:gd name="connsiteY7" fmla="*/ 0 h 57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5569" h="5760400">
                <a:moveTo>
                  <a:pt x="4052585" y="0"/>
                </a:moveTo>
                <a:cubicBezTo>
                  <a:pt x="5451448" y="0"/>
                  <a:pt x="6684773" y="708752"/>
                  <a:pt x="7413052" y="1786746"/>
                </a:cubicBezTo>
                <a:lnTo>
                  <a:pt x="7495569" y="1922573"/>
                </a:lnTo>
                <a:lnTo>
                  <a:pt x="7495569" y="5760400"/>
                </a:lnTo>
                <a:lnTo>
                  <a:pt x="381273" y="5760400"/>
                </a:lnTo>
                <a:lnTo>
                  <a:pt x="318473" y="5630034"/>
                </a:lnTo>
                <a:cubicBezTo>
                  <a:pt x="113401" y="5145190"/>
                  <a:pt x="0" y="4612131"/>
                  <a:pt x="0" y="4052585"/>
                </a:cubicBezTo>
                <a:cubicBezTo>
                  <a:pt x="0" y="1814404"/>
                  <a:pt x="1814404" y="0"/>
                  <a:pt x="4052585" y="0"/>
                </a:cubicBezTo>
                <a:close/>
              </a:path>
            </a:pathLst>
          </a:cu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872348" y="893373"/>
            <a:ext cx="8336282" cy="5964627"/>
          </a:xfrm>
          <a:custGeom>
            <a:avLst/>
            <a:gdLst>
              <a:gd name="connsiteX0" fmla="*/ 4052585 w 7495569"/>
              <a:gd name="connsiteY0" fmla="*/ 0 h 5760400"/>
              <a:gd name="connsiteX1" fmla="*/ 7413052 w 7495569"/>
              <a:gd name="connsiteY1" fmla="*/ 1786746 h 5760400"/>
              <a:gd name="connsiteX2" fmla="*/ 7495569 w 7495569"/>
              <a:gd name="connsiteY2" fmla="*/ 1922573 h 5760400"/>
              <a:gd name="connsiteX3" fmla="*/ 7495569 w 7495569"/>
              <a:gd name="connsiteY3" fmla="*/ 5760400 h 5760400"/>
              <a:gd name="connsiteX4" fmla="*/ 381273 w 7495569"/>
              <a:gd name="connsiteY4" fmla="*/ 5760400 h 5760400"/>
              <a:gd name="connsiteX5" fmla="*/ 318473 w 7495569"/>
              <a:gd name="connsiteY5" fmla="*/ 5630034 h 5760400"/>
              <a:gd name="connsiteX6" fmla="*/ 0 w 7495569"/>
              <a:gd name="connsiteY6" fmla="*/ 4052585 h 5760400"/>
              <a:gd name="connsiteX7" fmla="*/ 4052585 w 7495569"/>
              <a:gd name="connsiteY7" fmla="*/ 0 h 57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5569" h="5760400">
                <a:moveTo>
                  <a:pt x="4052585" y="0"/>
                </a:moveTo>
                <a:cubicBezTo>
                  <a:pt x="5451448" y="0"/>
                  <a:pt x="6684773" y="708752"/>
                  <a:pt x="7413052" y="1786746"/>
                </a:cubicBezTo>
                <a:lnTo>
                  <a:pt x="7495569" y="1922573"/>
                </a:lnTo>
                <a:lnTo>
                  <a:pt x="7495569" y="5760400"/>
                </a:lnTo>
                <a:lnTo>
                  <a:pt x="381273" y="5760400"/>
                </a:lnTo>
                <a:lnTo>
                  <a:pt x="318473" y="5630034"/>
                </a:lnTo>
                <a:cubicBezTo>
                  <a:pt x="113401" y="5145190"/>
                  <a:pt x="0" y="4612131"/>
                  <a:pt x="0" y="4052585"/>
                </a:cubicBezTo>
                <a:cubicBezTo>
                  <a:pt x="0" y="1814404"/>
                  <a:pt x="1814404" y="0"/>
                  <a:pt x="4052585" y="0"/>
                </a:cubicBezTo>
                <a:close/>
              </a:path>
            </a:pathLst>
          </a:custGeom>
          <a:solidFill>
            <a:srgbClr val="F6E8E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51986" y="550681"/>
            <a:ext cx="2305031" cy="2305031"/>
          </a:xfrm>
          <a:prstGeom prst="ellipse">
            <a:avLst/>
          </a:prstGeom>
          <a:solidFill>
            <a:srgbClr val="EDD1CF"/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031213" y="3427515"/>
            <a:ext cx="5011947" cy="1342605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CN" sz="9600" b="1" dirty="0">
                <a:solidFill>
                  <a:srgbClr val="523A2C"/>
                </a:solidFill>
                <a:latin typeface="ISOCP" panose="00000400000000000000" pitchFamily="2" charset="0"/>
                <a:ea typeface="造字工房悦黑（非商用）常规体" pitchFamily="50" charset="-122"/>
                <a:cs typeface="ISOCP" panose="00000400000000000000" pitchFamily="2" charset="0"/>
              </a:rPr>
              <a:t>THANKS!</a:t>
            </a:r>
            <a:endParaRPr lang="zh-CN" altLang="en-US" sz="9600" b="1" dirty="0">
              <a:solidFill>
                <a:srgbClr val="523A2C"/>
              </a:solidFill>
              <a:latin typeface="ISOCP" panose="00000400000000000000" pitchFamily="2" charset="0"/>
              <a:ea typeface="造字工房悦黑（非商用）常规体" pitchFamily="50" charset="-122"/>
              <a:cs typeface="ISOCP" panose="00000400000000000000" pitchFamily="2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902638" y="2550191"/>
            <a:ext cx="611041" cy="611041"/>
            <a:chOff x="9937750" y="2166942"/>
            <a:chExt cx="625475" cy="625475"/>
          </a:xfrm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5"/>
            <p:cNvSpPr>
              <a:spLocks noChangeArrowheads="1"/>
            </p:cNvSpPr>
            <p:nvPr/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56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8" grpId="0" animBg="1"/>
          <p:bldP spid="16" grpId="0" animBg="1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8" grpId="0" animBg="1"/>
          <p:bldP spid="16" grpId="0" animBg="1"/>
          <p:bldP spid="11" grpId="0"/>
        </p:bldLst>
      </p:timing>
    </mc:Fallback>
  </mc:AlternateContent>
</p:sld>
</file>

<file path=ppt/theme/theme1.xml><?xml version="1.0" encoding="utf-8"?>
<a:theme xmlns:a="http://schemas.openxmlformats.org/drawingml/2006/main" name="A000120140530A99PPBG">
  <a:themeElements>
    <a:clrScheme name="自定义 601">
      <a:dk1>
        <a:srgbClr val="4D4D4D"/>
      </a:dk1>
      <a:lt1>
        <a:sysClr val="window" lastClr="FFFFFF"/>
      </a:lt1>
      <a:dk2>
        <a:srgbClr val="4D4D4D"/>
      </a:dk2>
      <a:lt2>
        <a:srgbClr val="FFFFFF"/>
      </a:lt2>
      <a:accent1>
        <a:srgbClr val="956951"/>
      </a:accent1>
      <a:accent2>
        <a:srgbClr val="B07982"/>
      </a:accent2>
      <a:accent3>
        <a:srgbClr val="9D8855"/>
      </a:accent3>
      <a:accent4>
        <a:srgbClr val="62A088"/>
      </a:accent4>
      <a:accent5>
        <a:srgbClr val="5F77AB"/>
      </a:accent5>
      <a:accent6>
        <a:srgbClr val="FFC000"/>
      </a:accent6>
      <a:hlink>
        <a:srgbClr val="2998E3"/>
      </a:hlink>
      <a:folHlink>
        <a:srgbClr val="A5A5A5"/>
      </a:folHlink>
    </a:clrScheme>
    <a:fontScheme name="自定义 12">
      <a:majorFont>
        <a:latin typeface="Tempus Sans ITC"/>
        <a:ea typeface="幼圆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A000120150608A07KPBG</Template>
  <TotalTime>54</TotalTime>
  <Words>7</Words>
  <Application>Microsoft Office PowerPoint</Application>
  <PresentationFormat>寬螢幕</PresentationFormat>
  <Paragraphs>3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5" baseType="lpstr">
      <vt:lpstr>ISOCP</vt:lpstr>
      <vt:lpstr>微软雅黑</vt:lpstr>
      <vt:lpstr>ＭＳ Ｐゴシック</vt:lpstr>
      <vt:lpstr>宋体</vt:lpstr>
      <vt:lpstr>幼圆</vt:lpstr>
      <vt:lpstr>造字工房悦黑（非商用）常规体</vt:lpstr>
      <vt:lpstr>Arial</vt:lpstr>
      <vt:lpstr>Calibri</vt:lpstr>
      <vt:lpstr>Wingdings 2</vt:lpstr>
      <vt:lpstr>A000120140530A99PPBG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8</cp:revision>
  <dcterms:created xsi:type="dcterms:W3CDTF">2015-06-24T12:12:45Z</dcterms:created>
  <dcterms:modified xsi:type="dcterms:W3CDTF">2022-09-19T05:03:03Z</dcterms:modified>
</cp:coreProperties>
</file>