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5" r:id="rId3"/>
    <p:sldId id="266" r:id="rId4"/>
    <p:sldId id="267" r:id="rId5"/>
    <p:sldId id="268" r:id="rId6"/>
    <p:sldId id="269" r:id="rId7"/>
    <p:sldId id="270" r:id="rId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12A466-3136-4E4F-895B-0007B7A4C1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D5184C7-A93B-451F-9B29-FD44DC2CEF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8A42537-5738-42DC-8332-B8C079B41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C3B21-DA8A-4CDF-A263-C86F9975A01C}" type="datetimeFigureOut">
              <a:rPr lang="zh-TW" altLang="en-US" smtClean="0"/>
              <a:t>2022/5/23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BAE5511-BE52-4DCA-B32F-C94914118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AF86F4E-0CDF-4E7B-9527-B5739D35D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54657-72D1-4912-897D-2ABEA3885C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6672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7A4750D-A283-4486-9B61-6B1DE282B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382CC86-3602-4D24-8283-29878B4F90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4438BB4-1F15-4EE1-8934-F8CAAC430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C3B21-DA8A-4CDF-A263-C86F9975A01C}" type="datetimeFigureOut">
              <a:rPr lang="zh-TW" altLang="en-US" smtClean="0"/>
              <a:t>2022/5/23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56BE9C7-1E95-4A01-A76D-DA23F4424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BA126F1-3638-4EF9-94E6-B627E0C09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54657-72D1-4912-897D-2ABEA3885C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1666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BE864CC4-EAEC-4348-AEF9-5C6B84CB44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55A65DB-A26E-4D6B-894F-335EFD7EF7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0FD1BB8-D7D9-41E8-BF5E-1F1F081EB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C3B21-DA8A-4CDF-A263-C86F9975A01C}" type="datetimeFigureOut">
              <a:rPr lang="zh-TW" altLang="en-US" smtClean="0"/>
              <a:t>2022/5/23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B9BAB23-2A45-4A14-933D-19BFD321E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8182529-4181-4CBE-A02D-B31EB3471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54657-72D1-4912-897D-2ABEA3885C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6891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C1CFA9-6EFB-4B2B-8B62-EDEB762B1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7E68D45-9236-4A8F-991D-6DBA41C5B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D52B953-B462-4BBD-B2F3-98BD8D1A1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C3B21-DA8A-4CDF-A263-C86F9975A01C}" type="datetimeFigureOut">
              <a:rPr lang="zh-TW" altLang="en-US" smtClean="0"/>
              <a:t>2022/5/23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A5994FE-37C8-4CCE-BA86-730195973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CE22F48-DEB4-4215-A74C-C33661A96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54657-72D1-4912-897D-2ABEA3885C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435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F504FD3-DB90-4DF6-9CC4-C1E546FAE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E15B670-69CB-41A8-BC1C-8B93F3F250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D424007-AFBC-4A53-9FC0-4D0133107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C3B21-DA8A-4CDF-A263-C86F9975A01C}" type="datetimeFigureOut">
              <a:rPr lang="zh-TW" altLang="en-US" smtClean="0"/>
              <a:t>2022/5/23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CCF93C6-4A03-4997-BD3A-408BFD9A2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E87176F-CF53-4DBF-8F89-413608C70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54657-72D1-4912-897D-2ABEA3885C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9878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B3141F-9530-424F-BA94-A4D06CC8F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AD5A6DD-8174-40DB-8FA2-8C60486894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1AE2DB0-7F94-4689-B6C7-938E3CAC3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6D0D71A-2AD2-4190-BE44-A131843E4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C3B21-DA8A-4CDF-A263-C86F9975A01C}" type="datetimeFigureOut">
              <a:rPr lang="zh-TW" altLang="en-US" smtClean="0"/>
              <a:t>2022/5/23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763751A-4C64-4486-BA0A-B7A9BC29C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5013955-AE29-4CAD-B90F-167F0FA57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54657-72D1-4912-897D-2ABEA3885C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661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CCB8652-959B-4371-8902-18BB6AFBC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62A0B54-0F83-416C-96FB-2997F7245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DD80B91-A0DA-4716-A25B-E94D449502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5C4CDDE0-9A81-4447-9A31-C0B1780273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6172F718-33BE-4A31-8750-2DAB7276F6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1712A4A0-AF38-495A-928D-650193A2E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C3B21-DA8A-4CDF-A263-C86F9975A01C}" type="datetimeFigureOut">
              <a:rPr lang="zh-TW" altLang="en-US" smtClean="0"/>
              <a:t>2022/5/23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6F5C87E8-1C76-44CD-AC7F-C6822D749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8FD66A46-112C-4406-BB96-17BBA42A7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54657-72D1-4912-897D-2ABEA3885C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8543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27DEA5-2D0F-4AAB-BF72-0B7B2A7F6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A45C894A-9151-440B-9669-5736B823C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C3B21-DA8A-4CDF-A263-C86F9975A01C}" type="datetimeFigureOut">
              <a:rPr lang="zh-TW" altLang="en-US" smtClean="0"/>
              <a:t>2022/5/23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F3D6041-94E8-4C65-900D-B6F7C88F7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086BCC0-1957-4E57-8FCD-1FF31E6A0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54657-72D1-4912-897D-2ABEA3885C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5653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99B28F2D-B439-4657-9D6B-DE5624DEF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C3B21-DA8A-4CDF-A263-C86F9975A01C}" type="datetimeFigureOut">
              <a:rPr lang="zh-TW" altLang="en-US" smtClean="0"/>
              <a:t>2022/5/23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A1FB32B3-1208-43BD-B10E-2FA743DF6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66F9114-D9B4-4FFE-B102-5B48C00E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54657-72D1-4912-897D-2ABEA3885C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4413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0B73FE-E444-4D2B-BC24-F168C2B32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AF38815-BA3E-4BE5-A451-8149F8739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A4D2E85-C98D-4288-A59C-B7C07A8DF5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C862F2D-1A9B-46E0-A6A8-718E4B69D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C3B21-DA8A-4CDF-A263-C86F9975A01C}" type="datetimeFigureOut">
              <a:rPr lang="zh-TW" altLang="en-US" smtClean="0"/>
              <a:t>2022/5/23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E16C8C7-A574-48B2-BD82-61D9E2027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5523132-3D43-4283-B1EF-93AE488A7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54657-72D1-4912-897D-2ABEA3885C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076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97DB5F-A1BE-492C-AC46-FFD1F3BDF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0F3BF7E1-6BD1-40D0-9E35-0380152B23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2D99364-1D72-4CD0-9547-76BAB9B64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C74E618-3CCA-4DEC-9617-5987F61DE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C3B21-DA8A-4CDF-A263-C86F9975A01C}" type="datetimeFigureOut">
              <a:rPr lang="zh-TW" altLang="en-US" smtClean="0"/>
              <a:t>2022/5/23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C4096AC-53E2-466C-8554-BEA2604A6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CD721D1-D7E5-4265-AB76-CFCEDC8A1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54657-72D1-4912-897D-2ABEA3885C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3093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FBBBAA7F-D724-4A01-8115-152767507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8373704-CB4A-4905-BB20-A5F58E4CD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297E7F3-98A9-4AAE-B93C-448E1473E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C3B21-DA8A-4CDF-A263-C86F9975A01C}" type="datetimeFigureOut">
              <a:rPr lang="zh-TW" altLang="en-US" smtClean="0"/>
              <a:t>2022/5/23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E9BAA69-07E7-49D2-9806-20283D1440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4A9A0F3-4142-427A-87F3-03E4C94C5D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54657-72D1-4912-897D-2ABEA3885C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057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8.png"/><Relationship Id="rId18" Type="http://schemas.microsoft.com/office/2007/relationships/hdphoto" Target="../media/hdphoto9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microsoft.com/office/2007/relationships/hdphoto" Target="../media/hdphoto6.wdp"/><Relationship Id="rId17" Type="http://schemas.openxmlformats.org/officeDocument/2006/relationships/image" Target="../media/image10.png"/><Relationship Id="rId2" Type="http://schemas.openxmlformats.org/officeDocument/2006/relationships/image" Target="../media/image2.jpg"/><Relationship Id="rId16" Type="http://schemas.microsoft.com/office/2007/relationships/hdphoto" Target="../media/hdphoto8.wdp"/><Relationship Id="rId20" Type="http://schemas.microsoft.com/office/2007/relationships/hdphoto" Target="../media/hdphoto10.wdp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microsoft.com/office/2007/relationships/hdphoto" Target="../media/hdphoto5.wdp"/><Relationship Id="rId19" Type="http://schemas.openxmlformats.org/officeDocument/2006/relationships/image" Target="../media/image11.png"/><Relationship Id="rId4" Type="http://schemas.microsoft.com/office/2007/relationships/hdphoto" Target="../media/hdphoto2.wdp"/><Relationship Id="rId9" Type="http://schemas.openxmlformats.org/officeDocument/2006/relationships/image" Target="../media/image6.png"/><Relationship Id="rId14" Type="http://schemas.microsoft.com/office/2007/relationships/hdphoto" Target="../media/hdphoto7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6 Creative Ideas to Make Shadow Art With Kids | Kids Activities Blog">
            <a:extLst>
              <a:ext uri="{FF2B5EF4-FFF2-40B4-BE49-F238E27FC236}">
                <a16:creationId xmlns:a16="http://schemas.microsoft.com/office/drawing/2014/main" id="{AC2DE425-B218-320E-AFB3-0B71A3F938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1" r="853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B1C3A969-DCCE-CACA-B26B-AC0CDC8AB5B7}"/>
              </a:ext>
            </a:extLst>
          </p:cNvPr>
          <p:cNvSpPr txBox="1"/>
          <p:nvPr/>
        </p:nvSpPr>
        <p:spPr>
          <a:xfrm>
            <a:off x="0" y="1967805"/>
            <a:ext cx="34671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影子畫</a:t>
            </a:r>
            <a:endParaRPr lang="en-US" altLang="zh-TW" sz="4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28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shadow drawing </a:t>
            </a:r>
          </a:p>
          <a:p>
            <a:pPr algn="ctr"/>
            <a:r>
              <a:rPr lang="en-US" altLang="zh-TW" sz="28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-children-</a:t>
            </a:r>
            <a:endParaRPr lang="en-US" sz="28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06531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34C51B42-C721-4977-5E68-FE1C1C6782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CC8218EF-8D60-B1C0-F35D-76C0C051A2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59" b="95021" l="9167" r="92917">
                        <a14:foregroundMark x1="54583" y1="53527" x2="54583" y2="53527"/>
                        <a14:foregroundMark x1="45417" y1="39419" x2="45417" y2="39419"/>
                        <a14:foregroundMark x1="62917" y1="44398" x2="62917" y2="44398"/>
                        <a14:foregroundMark x1="66250" y1="67220" x2="66250" y2="67220"/>
                        <a14:foregroundMark x1="40000" y1="91701" x2="40000" y2="91701"/>
                        <a14:foregroundMark x1="62917" y1="92116" x2="62917" y2="92116"/>
                        <a14:foregroundMark x1="91667" y1="60996" x2="91667" y2="60996"/>
                        <a14:foregroundMark x1="93333" y1="43983" x2="93333" y2="43983"/>
                        <a14:foregroundMark x1="9583" y1="60581" x2="9583" y2="60581"/>
                        <a14:foregroundMark x1="42917" y1="95021" x2="42917" y2="95021"/>
                        <a14:foregroundMark x1="61250" y1="95021" x2="61250" y2="95021"/>
                        <a14:backgroundMark x1="57083" y1="46058" x2="57083" y2="46058"/>
                        <a14:backgroundMark x1="61667" y1="95851" x2="61667" y2="9585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878638" cy="1886466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171527D7-A836-DDD9-E153-75270E3862C2}"/>
              </a:ext>
            </a:extLst>
          </p:cNvPr>
          <p:cNvSpPr txBox="1"/>
          <p:nvPr/>
        </p:nvSpPr>
        <p:spPr>
          <a:xfrm>
            <a:off x="110404" y="1886466"/>
            <a:ext cx="16578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準備工具</a:t>
            </a:r>
            <a:endParaRPr 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8" name="接點: 弧形 7">
            <a:extLst>
              <a:ext uri="{FF2B5EF4-FFF2-40B4-BE49-F238E27FC236}">
                <a16:creationId xmlns:a16="http://schemas.microsoft.com/office/drawing/2014/main" id="{99579952-043F-747F-899E-5669AEFDE7D1}"/>
              </a:ext>
            </a:extLst>
          </p:cNvPr>
          <p:cNvCxnSpPr>
            <a:cxnSpLocks/>
          </p:cNvCxnSpPr>
          <p:nvPr/>
        </p:nvCxnSpPr>
        <p:spPr>
          <a:xfrm rot="5400000">
            <a:off x="468243" y="2411343"/>
            <a:ext cx="701814" cy="520700"/>
          </a:xfrm>
          <a:prstGeom prst="curvedConnector3">
            <a:avLst>
              <a:gd name="adj1" fmla="val 50000"/>
            </a:avLst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D1ACB47D-D8DE-0A2E-766D-ABA616DD37A5}"/>
              </a:ext>
            </a:extLst>
          </p:cNvPr>
          <p:cNvGrpSpPr/>
          <p:nvPr/>
        </p:nvGrpSpPr>
        <p:grpSpPr>
          <a:xfrm>
            <a:off x="-61600" y="2736746"/>
            <a:ext cx="1657831" cy="1870903"/>
            <a:chOff x="-61600" y="2736746"/>
            <a:chExt cx="1657831" cy="1870903"/>
          </a:xfrm>
        </p:grpSpPr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id="{9B65E3C6-DCFF-08C3-1476-38A857119B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4000" r="96000">
                          <a14:foregroundMark x1="8800" y1="56400" x2="8800" y2="56400"/>
                          <a14:foregroundMark x1="4000" y1="56400" x2="4000" y2="56400"/>
                          <a14:foregroundMark x1="92000" y1="53200" x2="92000" y2="53200"/>
                          <a14:foregroundMark x1="65600" y1="56400" x2="65600" y2="56400"/>
                          <a14:foregroundMark x1="73600" y1="54400" x2="73600" y2="54400"/>
                          <a14:foregroundMark x1="96000" y1="54800" x2="96000" y2="54800"/>
                          <a14:foregroundMark x1="57600" y1="29200" x2="57600" y2="29200"/>
                          <a14:foregroundMark x1="30800" y1="36800" x2="30800" y2="368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2736746"/>
              <a:ext cx="1596231" cy="1596231"/>
            </a:xfrm>
            <a:prstGeom prst="rect">
              <a:avLst/>
            </a:prstGeom>
          </p:spPr>
        </p:pic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B6FBA60C-134F-9A10-642E-97A0147051CA}"/>
                </a:ext>
              </a:extLst>
            </p:cNvPr>
            <p:cNvSpPr txBox="1"/>
            <p:nvPr/>
          </p:nvSpPr>
          <p:spPr>
            <a:xfrm>
              <a:off x="-61600" y="4084429"/>
              <a:ext cx="165783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粉蠟筆</a:t>
              </a:r>
              <a:endParaRPr 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cxnSp>
        <p:nvCxnSpPr>
          <p:cNvPr id="15" name="接點: 弧形 14">
            <a:extLst>
              <a:ext uri="{FF2B5EF4-FFF2-40B4-BE49-F238E27FC236}">
                <a16:creationId xmlns:a16="http://schemas.microsoft.com/office/drawing/2014/main" id="{48DE963B-423D-8FD6-D588-744125A4B7F8}"/>
              </a:ext>
            </a:extLst>
          </p:cNvPr>
          <p:cNvCxnSpPr>
            <a:cxnSpLocks/>
          </p:cNvCxnSpPr>
          <p:nvPr/>
        </p:nvCxnSpPr>
        <p:spPr>
          <a:xfrm rot="10800000" flipV="1">
            <a:off x="1768242" y="2882899"/>
            <a:ext cx="1013059" cy="651957"/>
          </a:xfrm>
          <a:prstGeom prst="curvedConnector3">
            <a:avLst>
              <a:gd name="adj1" fmla="val 50000"/>
            </a:avLst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接點: 弧形 20">
            <a:extLst>
              <a:ext uri="{FF2B5EF4-FFF2-40B4-BE49-F238E27FC236}">
                <a16:creationId xmlns:a16="http://schemas.microsoft.com/office/drawing/2014/main" id="{0B084FFF-2906-3710-37C7-28CD5B571E69}"/>
              </a:ext>
            </a:extLst>
          </p:cNvPr>
          <p:cNvCxnSpPr>
            <a:cxnSpLocks/>
          </p:cNvCxnSpPr>
          <p:nvPr/>
        </p:nvCxnSpPr>
        <p:spPr>
          <a:xfrm rot="10800000">
            <a:off x="2781302" y="2870200"/>
            <a:ext cx="1219199" cy="338678"/>
          </a:xfrm>
          <a:prstGeom prst="curvedConnector3">
            <a:avLst>
              <a:gd name="adj1" fmla="val 50000"/>
            </a:avLst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" name="圖片 29">
            <a:extLst>
              <a:ext uri="{FF2B5EF4-FFF2-40B4-BE49-F238E27FC236}">
                <a16:creationId xmlns:a16="http://schemas.microsoft.com/office/drawing/2014/main" id="{953109A2-B6E0-FDF0-79E8-A3CCD2B490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704" b="96296" l="0" r="95652">
                        <a14:foregroundMark x1="28502" y1="6584" x2="28502" y2="6584"/>
                        <a14:foregroundMark x1="47826" y1="3704" x2="47826" y2="3704"/>
                        <a14:foregroundMark x1="96135" y1="9053" x2="96135" y2="9053"/>
                        <a14:foregroundMark x1="23188" y1="95062" x2="23188" y2="95062"/>
                        <a14:foregroundMark x1="6280" y1="40329" x2="6280" y2="40329"/>
                        <a14:foregroundMark x1="966" y1="23045" x2="966" y2="23045"/>
                        <a14:foregroundMark x1="96135" y1="69547" x2="96135" y2="69547"/>
                        <a14:foregroundMark x1="58454" y1="96296" x2="58454" y2="962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843485">
            <a:off x="10289308" y="3648959"/>
            <a:ext cx="1766191" cy="2073354"/>
          </a:xfrm>
          <a:prstGeom prst="rect">
            <a:avLst/>
          </a:prstGeom>
        </p:spPr>
      </p:pic>
      <p:sp>
        <p:nvSpPr>
          <p:cNvPr id="31" name="文字方塊 30">
            <a:extLst>
              <a:ext uri="{FF2B5EF4-FFF2-40B4-BE49-F238E27FC236}">
                <a16:creationId xmlns:a16="http://schemas.microsoft.com/office/drawing/2014/main" id="{2827040C-6735-8015-620D-7CE9AB01FC32}"/>
              </a:ext>
            </a:extLst>
          </p:cNvPr>
          <p:cNvSpPr txBox="1"/>
          <p:nvPr/>
        </p:nvSpPr>
        <p:spPr>
          <a:xfrm>
            <a:off x="10343487" y="5746223"/>
            <a:ext cx="16578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圖畫紙</a:t>
            </a:r>
            <a:endParaRPr 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3" name="圖片 32">
            <a:extLst>
              <a:ext uri="{FF2B5EF4-FFF2-40B4-BE49-F238E27FC236}">
                <a16:creationId xmlns:a16="http://schemas.microsoft.com/office/drawing/2014/main" id="{53B7B02A-C4C1-CB7F-54E9-2C0ABEA82F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778" b="91111" l="9914" r="89655">
                        <a14:foregroundMark x1="16810" y1="35111" x2="16810" y2="35111"/>
                        <a14:foregroundMark x1="18534" y1="28000" x2="18534" y2="28000"/>
                        <a14:foregroundMark x1="20690" y1="20000" x2="20690" y2="20000"/>
                        <a14:foregroundMark x1="27155" y1="16444" x2="27155" y2="16444"/>
                        <a14:foregroundMark x1="34483" y1="16000" x2="34483" y2="16000"/>
                        <a14:foregroundMark x1="57759" y1="58667" x2="57759" y2="58667"/>
                        <a14:foregroundMark x1="28448" y1="28444" x2="28448" y2="28444"/>
                        <a14:foregroundMark x1="31897" y1="28889" x2="31897" y2="28889"/>
                        <a14:foregroundMark x1="89224" y1="81333" x2="89224" y2="81333"/>
                        <a14:foregroundMark x1="80172" y1="91111" x2="80172" y2="91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17873" y="2435086"/>
            <a:ext cx="1389138" cy="1347225"/>
          </a:xfrm>
          <a:prstGeom prst="rect">
            <a:avLst/>
          </a:prstGeom>
        </p:spPr>
      </p:pic>
      <p:sp>
        <p:nvSpPr>
          <p:cNvPr id="34" name="文字方塊 33">
            <a:extLst>
              <a:ext uri="{FF2B5EF4-FFF2-40B4-BE49-F238E27FC236}">
                <a16:creationId xmlns:a16="http://schemas.microsoft.com/office/drawing/2014/main" id="{CA9BD2DF-9064-8158-40B7-38CB6BFA2A95}"/>
              </a:ext>
            </a:extLst>
          </p:cNvPr>
          <p:cNvSpPr txBox="1"/>
          <p:nvPr/>
        </p:nvSpPr>
        <p:spPr>
          <a:xfrm>
            <a:off x="3587049" y="3335291"/>
            <a:ext cx="16578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手電筒</a:t>
            </a:r>
            <a:endParaRPr 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6" name="圖片 35">
            <a:extLst>
              <a:ext uri="{FF2B5EF4-FFF2-40B4-BE49-F238E27FC236}">
                <a16:creationId xmlns:a16="http://schemas.microsoft.com/office/drawing/2014/main" id="{D064E4EE-C7B4-4FDA-6811-1BD70B862BC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65957" y1="25263" x2="65957" y2="25263"/>
                        <a14:foregroundMark x1="36596" y1="23860" x2="36596" y2="23860"/>
                        <a14:foregroundMark x1="64681" y1="75439" x2="64681" y2="75439"/>
                        <a14:foregroundMark x1="36596" y1="76140" x2="36596" y2="761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59120" y="2949835"/>
            <a:ext cx="935542" cy="1134594"/>
          </a:xfrm>
          <a:prstGeom prst="rect">
            <a:avLst/>
          </a:prstGeom>
        </p:spPr>
      </p:pic>
      <p:cxnSp>
        <p:nvCxnSpPr>
          <p:cNvPr id="37" name="接點: 弧形 36">
            <a:extLst>
              <a:ext uri="{FF2B5EF4-FFF2-40B4-BE49-F238E27FC236}">
                <a16:creationId xmlns:a16="http://schemas.microsoft.com/office/drawing/2014/main" id="{0B329655-3D39-9449-5E11-BCD0ABE2C237}"/>
              </a:ext>
            </a:extLst>
          </p:cNvPr>
          <p:cNvCxnSpPr>
            <a:cxnSpLocks/>
          </p:cNvCxnSpPr>
          <p:nvPr/>
        </p:nvCxnSpPr>
        <p:spPr>
          <a:xfrm rot="10800000">
            <a:off x="5471580" y="3718811"/>
            <a:ext cx="507138" cy="462126"/>
          </a:xfrm>
          <a:prstGeom prst="curvedConnector3">
            <a:avLst>
              <a:gd name="adj1" fmla="val 50000"/>
            </a:avLst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3" name="圖片 42">
            <a:extLst>
              <a:ext uri="{FF2B5EF4-FFF2-40B4-BE49-F238E27FC236}">
                <a16:creationId xmlns:a16="http://schemas.microsoft.com/office/drawing/2014/main" id="{4638BE16-2DDB-B6F2-A9DD-B3C108CE8B1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240" b="89888" l="3791" r="91469">
                        <a14:foregroundMark x1="9005" y1="58052" x2="9005" y2="58052"/>
                        <a14:foregroundMark x1="91943" y1="58052" x2="91943" y2="58052"/>
                        <a14:foregroundMark x1="5213" y1="59551" x2="5213" y2="59551"/>
                        <a14:foregroundMark x1="66351" y1="11236" x2="66351" y2="11236"/>
                        <a14:foregroundMark x1="31754" y1="9363" x2="31754" y2="9363"/>
                        <a14:foregroundMark x1="65403" y1="8614" x2="65403" y2="8614"/>
                        <a14:foregroundMark x1="26066" y1="89888" x2="26066" y2="89888"/>
                        <a14:foregroundMark x1="72038" y1="89888" x2="72038" y2="89888"/>
                        <a14:foregroundMark x1="91469" y1="60300" x2="91469" y2="60300"/>
                        <a14:foregroundMark x1="6161" y1="60300" x2="6161" y2="60300"/>
                        <a14:backgroundMark x1="65877" y1="7865" x2="65877" y2="7865"/>
                        <a14:backgroundMark x1="64929" y1="8240" x2="64929" y2="82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94408" y="3921663"/>
            <a:ext cx="925036" cy="1012574"/>
          </a:xfrm>
          <a:prstGeom prst="rect">
            <a:avLst/>
          </a:prstGeom>
        </p:spPr>
      </p:pic>
      <p:pic>
        <p:nvPicPr>
          <p:cNvPr id="45" name="圖片 44">
            <a:extLst>
              <a:ext uri="{FF2B5EF4-FFF2-40B4-BE49-F238E27FC236}">
                <a16:creationId xmlns:a16="http://schemas.microsoft.com/office/drawing/2014/main" id="{BCD60AC5-C008-EDB4-9A02-E75E22798E8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01" b="89901" l="2801" r="97035">
                        <a14:foregroundMark x1="7414" y1="13069" x2="7414" y2="13069"/>
                        <a14:foregroundMark x1="25865" y1="84554" x2="25865" y2="84554"/>
                        <a14:foregroundMark x1="2801" y1="16436" x2="2801" y2="16436"/>
                        <a14:foregroundMark x1="92257" y1="42178" x2="92257" y2="42178"/>
                        <a14:foregroundMark x1="92586" y1="60000" x2="92586" y2="60000"/>
                        <a14:foregroundMark x1="97035" y1="39406" x2="97035" y2="39406"/>
                        <a14:foregroundMark x1="44811" y1="88515" x2="44811" y2="885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8458" y="3784588"/>
            <a:ext cx="1106595" cy="920643"/>
          </a:xfrm>
          <a:prstGeom prst="rect">
            <a:avLst/>
          </a:prstGeom>
        </p:spPr>
      </p:pic>
      <p:pic>
        <p:nvPicPr>
          <p:cNvPr id="47" name="圖片 46">
            <a:extLst>
              <a:ext uri="{FF2B5EF4-FFF2-40B4-BE49-F238E27FC236}">
                <a16:creationId xmlns:a16="http://schemas.microsoft.com/office/drawing/2014/main" id="{40844763-530C-68E3-0008-B1B1A96EEFF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820" b="91182" l="6440" r="97327">
                        <a14:foregroundMark x1="6561" y1="57715" x2="6561" y2="57715"/>
                        <a14:foregroundMark x1="22114" y1="80762" x2="22114" y2="80762"/>
                        <a14:foregroundMark x1="20049" y1="77756" x2="21507" y2="82365"/>
                        <a14:foregroundMark x1="39976" y1="78557" x2="42892" y2="83768"/>
                        <a14:foregroundMark x1="68530" y1="76152" x2="69745" y2="82966"/>
                        <a14:foregroundMark x1="86027" y1="76954" x2="88943" y2="83166"/>
                        <a14:foregroundMark x1="93803" y1="59719" x2="93803" y2="59719"/>
                        <a14:foregroundMark x1="97448" y1="44689" x2="97448" y2="44689"/>
                        <a14:foregroundMark x1="56379" y1="71343" x2="56379" y2="71343"/>
                        <a14:foregroundMark x1="52126" y1="70942" x2="61361" y2="72345"/>
                        <a14:foregroundMark x1="61361" y1="72345" x2="62697" y2="70341"/>
                        <a14:foregroundMark x1="70109" y1="91182" x2="70109" y2="91182"/>
                        <a14:foregroundMark x1="86270" y1="90982" x2="86270" y2="9098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8860" y="4705231"/>
            <a:ext cx="1518415" cy="920643"/>
          </a:xfrm>
          <a:prstGeom prst="rect">
            <a:avLst/>
          </a:prstGeom>
        </p:spPr>
      </p:pic>
      <p:pic>
        <p:nvPicPr>
          <p:cNvPr id="49" name="圖片 48">
            <a:extLst>
              <a:ext uri="{FF2B5EF4-FFF2-40B4-BE49-F238E27FC236}">
                <a16:creationId xmlns:a16="http://schemas.microsoft.com/office/drawing/2014/main" id="{FCF2437E-C72E-BB2D-69DD-E5BFE8983F1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5677" b="93450" l="7104" r="91803">
                        <a14:foregroundMark x1="42623" y1="8734" x2="42623" y2="8734"/>
                        <a14:foregroundMark x1="68306" y1="17031" x2="68306" y2="17031"/>
                        <a14:foregroundMark x1="67760" y1="16157" x2="71585" y2="22271"/>
                        <a14:foregroundMark x1="7650" y1="77293" x2="7650" y2="77293"/>
                        <a14:foregroundMark x1="53552" y1="91703" x2="53552" y2="91703"/>
                        <a14:foregroundMark x1="89617" y1="71616" x2="89617" y2="71616"/>
                        <a14:foregroundMark x1="68306" y1="76856" x2="68306" y2="76856"/>
                        <a14:foregroundMark x1="32240" y1="81659" x2="32240" y2="81659"/>
                        <a14:foregroundMark x1="26230" y1="78603" x2="44262" y2="73362"/>
                        <a14:foregroundMark x1="65027" y1="59825" x2="67760" y2="65502"/>
                        <a14:foregroundMark x1="48634" y1="50218" x2="67213" y2="50655"/>
                        <a14:foregroundMark x1="67213" y1="17904" x2="71038" y2="23581"/>
                        <a14:foregroundMark x1="53552" y1="80349" x2="56831" y2="88210"/>
                        <a14:foregroundMark x1="54645" y1="93450" x2="54645" y2="93450"/>
                        <a14:foregroundMark x1="42623" y1="5677" x2="42623" y2="5677"/>
                        <a14:foregroundMark x1="63388" y1="6114" x2="63388" y2="6114"/>
                        <a14:foregroundMark x1="31694" y1="18341" x2="31694" y2="18341"/>
                        <a14:foregroundMark x1="28962" y1="25328" x2="28962" y2="25328"/>
                        <a14:foregroundMark x1="27869" y1="32314" x2="27869" y2="32314"/>
                        <a14:foregroundMark x1="79235" y1="31004" x2="79235" y2="31004"/>
                        <a14:foregroundMark x1="73770" y1="19214" x2="78142" y2="31004"/>
                        <a14:foregroundMark x1="84699" y1="67686" x2="85792" y2="72926"/>
                        <a14:foregroundMark x1="91803" y1="71179" x2="91803" y2="71179"/>
                        <a14:foregroundMark x1="8743" y1="69869" x2="8743" y2="69869"/>
                        <a14:foregroundMark x1="11475" y1="67686" x2="7650" y2="73799"/>
                        <a14:foregroundMark x1="19126" y1="72926" x2="19126" y2="7292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30858" y="4284666"/>
            <a:ext cx="1009395" cy="1263123"/>
          </a:xfrm>
          <a:prstGeom prst="rect">
            <a:avLst/>
          </a:prstGeom>
        </p:spPr>
      </p:pic>
      <p:sp>
        <p:nvSpPr>
          <p:cNvPr id="51" name="文字方塊 50">
            <a:extLst>
              <a:ext uri="{FF2B5EF4-FFF2-40B4-BE49-F238E27FC236}">
                <a16:creationId xmlns:a16="http://schemas.microsoft.com/office/drawing/2014/main" id="{A0684D69-E476-BCCF-2911-BC5B911F88DF}"/>
              </a:ext>
            </a:extLst>
          </p:cNvPr>
          <p:cNvSpPr txBox="1"/>
          <p:nvPr/>
        </p:nvSpPr>
        <p:spPr>
          <a:xfrm>
            <a:off x="6849436" y="3257950"/>
            <a:ext cx="26446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algn="ctr">
              <a:defRPr sz="28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立體玩具</a:t>
            </a:r>
            <a:r>
              <a:rPr lang="en-US" altLang="zh-TW" dirty="0"/>
              <a:t>2-3</a:t>
            </a:r>
            <a:r>
              <a:rPr lang="zh-TW" altLang="en-US" dirty="0"/>
              <a:t>樣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94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EB347CAC-3E7B-0CB5-B175-2B7201198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0" y="209550"/>
            <a:ext cx="1809750" cy="18097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A4F4065E-3528-72C2-0B32-8789DB093A15}"/>
              </a:ext>
            </a:extLst>
          </p:cNvPr>
          <p:cNvSpPr txBox="1"/>
          <p:nvPr/>
        </p:nvSpPr>
        <p:spPr>
          <a:xfrm>
            <a:off x="266700" y="2171700"/>
            <a:ext cx="197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>
                <a:ln w="6350"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第一步</a:t>
            </a:r>
            <a:endParaRPr lang="en-US" sz="3200" b="1" dirty="0">
              <a:ln w="6350">
                <a:solidFill>
                  <a:srgbClr val="FFFF00"/>
                </a:solidFill>
              </a:ln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43E5EAA-BD37-5005-E951-3B3B86BEA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800" y="3354308"/>
            <a:ext cx="5250552" cy="3333966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DE0B9518-0802-0D79-6B14-590BC32018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470" y="3354308"/>
            <a:ext cx="5703330" cy="3333966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11F0126C-85FA-1C6F-576A-AEB99E9089B0}"/>
              </a:ext>
            </a:extLst>
          </p:cNvPr>
          <p:cNvSpPr txBox="1"/>
          <p:nvPr/>
        </p:nvSpPr>
        <p:spPr>
          <a:xfrm>
            <a:off x="2990334" y="818971"/>
            <a:ext cx="819939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先描繪出玩具外框</a:t>
            </a:r>
            <a:endParaRPr lang="en-US" sz="7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CF90F02-6910-72BB-C177-9A1AB6070FA3}"/>
              </a:ext>
            </a:extLst>
          </p:cNvPr>
          <p:cNvCxnSpPr/>
          <p:nvPr/>
        </p:nvCxnSpPr>
        <p:spPr>
          <a:xfrm>
            <a:off x="2822831" y="2171700"/>
            <a:ext cx="8534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6049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EB347CAC-3E7B-0CB5-B175-2B7201198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0" y="209550"/>
            <a:ext cx="1809750" cy="18097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A4F4065E-3528-72C2-0B32-8789DB093A15}"/>
              </a:ext>
            </a:extLst>
          </p:cNvPr>
          <p:cNvSpPr txBox="1"/>
          <p:nvPr/>
        </p:nvSpPr>
        <p:spPr>
          <a:xfrm>
            <a:off x="266700" y="2171700"/>
            <a:ext cx="197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>
                <a:ln w="6350"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第一步</a:t>
            </a:r>
            <a:endParaRPr lang="en-US" sz="3200" b="1" dirty="0">
              <a:ln w="6350">
                <a:solidFill>
                  <a:srgbClr val="FFFF00"/>
                </a:solidFill>
              </a:ln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11F0126C-85FA-1C6F-576A-AEB99E9089B0}"/>
              </a:ext>
            </a:extLst>
          </p:cNvPr>
          <p:cNvSpPr txBox="1"/>
          <p:nvPr/>
        </p:nvSpPr>
        <p:spPr>
          <a:xfrm>
            <a:off x="2990334" y="818971"/>
            <a:ext cx="819939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先描繪出玩具外框</a:t>
            </a:r>
            <a:endParaRPr lang="en-US" sz="7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CF90F02-6910-72BB-C177-9A1AB6070FA3}"/>
              </a:ext>
            </a:extLst>
          </p:cNvPr>
          <p:cNvCxnSpPr/>
          <p:nvPr/>
        </p:nvCxnSpPr>
        <p:spPr>
          <a:xfrm>
            <a:off x="2822831" y="2171700"/>
            <a:ext cx="8534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圖片 8">
            <a:extLst>
              <a:ext uri="{FF2B5EF4-FFF2-40B4-BE49-F238E27FC236}">
                <a16:creationId xmlns:a16="http://schemas.microsoft.com/office/drawing/2014/main" id="{5207E19C-75C2-3DE0-4EF3-EB4B2C215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3209" y="3558764"/>
            <a:ext cx="3660775" cy="2797348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258912A6-FD34-2F91-B885-147E900404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9298" y="3533921"/>
            <a:ext cx="3850431" cy="2822191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7910313C-57CF-D21E-F51C-1CEC00652FFA}"/>
              </a:ext>
            </a:extLst>
          </p:cNvPr>
          <p:cNvSpPr txBox="1"/>
          <p:nvPr/>
        </p:nvSpPr>
        <p:spPr>
          <a:xfrm>
            <a:off x="4042031" y="2283195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重疊法</a:t>
            </a:r>
            <a:r>
              <a:rPr lang="en-US" altLang="zh-TW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33198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EB347CAC-3E7B-0CB5-B175-2B7201198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0" y="209550"/>
            <a:ext cx="1809750" cy="18097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A4F4065E-3528-72C2-0B32-8789DB093A15}"/>
              </a:ext>
            </a:extLst>
          </p:cNvPr>
          <p:cNvSpPr txBox="1"/>
          <p:nvPr/>
        </p:nvSpPr>
        <p:spPr>
          <a:xfrm>
            <a:off x="266700" y="2171700"/>
            <a:ext cx="197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>
                <a:ln w="6350"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第二步</a:t>
            </a:r>
            <a:endParaRPr lang="en-US" sz="3200" b="1" dirty="0">
              <a:ln w="6350">
                <a:solidFill>
                  <a:srgbClr val="FFFF00"/>
                </a:solidFill>
              </a:ln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11F0126C-85FA-1C6F-576A-AEB99E9089B0}"/>
              </a:ext>
            </a:extLst>
          </p:cNvPr>
          <p:cNvSpPr txBox="1"/>
          <p:nvPr/>
        </p:nvSpPr>
        <p:spPr>
          <a:xfrm>
            <a:off x="2990334" y="818971"/>
            <a:ext cx="819939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加入景物</a:t>
            </a:r>
            <a:endParaRPr lang="en-US" sz="7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CF90F02-6910-72BB-C177-9A1AB6070FA3}"/>
              </a:ext>
            </a:extLst>
          </p:cNvPr>
          <p:cNvCxnSpPr/>
          <p:nvPr/>
        </p:nvCxnSpPr>
        <p:spPr>
          <a:xfrm>
            <a:off x="2822831" y="2171700"/>
            <a:ext cx="8534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圖片 13">
            <a:extLst>
              <a:ext uri="{FF2B5EF4-FFF2-40B4-BE49-F238E27FC236}">
                <a16:creationId xmlns:a16="http://schemas.microsoft.com/office/drawing/2014/main" id="{572AD575-6923-A64E-237D-D75870FA2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096" y="2324101"/>
            <a:ext cx="6185404" cy="4348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6537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EB347CAC-3E7B-0CB5-B175-2B7201198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0" y="209550"/>
            <a:ext cx="1809750" cy="18097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A4F4065E-3528-72C2-0B32-8789DB093A15}"/>
              </a:ext>
            </a:extLst>
          </p:cNvPr>
          <p:cNvSpPr txBox="1"/>
          <p:nvPr/>
        </p:nvSpPr>
        <p:spPr>
          <a:xfrm>
            <a:off x="266700" y="2171700"/>
            <a:ext cx="197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>
                <a:ln w="6350"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第三步</a:t>
            </a:r>
            <a:endParaRPr lang="en-US" sz="3200" b="1" dirty="0">
              <a:ln w="6350">
                <a:solidFill>
                  <a:srgbClr val="FFFF00"/>
                </a:solidFill>
              </a:ln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11F0126C-85FA-1C6F-576A-AEB99E9089B0}"/>
              </a:ext>
            </a:extLst>
          </p:cNvPr>
          <p:cNvSpPr txBox="1"/>
          <p:nvPr/>
        </p:nvSpPr>
        <p:spPr>
          <a:xfrm>
            <a:off x="2990334" y="818971"/>
            <a:ext cx="819939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上色</a:t>
            </a:r>
            <a:r>
              <a:rPr lang="en-US" altLang="zh-TW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挑戰漸層</a:t>
            </a:r>
            <a:endParaRPr lang="en-US" sz="7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CF90F02-6910-72BB-C177-9A1AB6070FA3}"/>
              </a:ext>
            </a:extLst>
          </p:cNvPr>
          <p:cNvCxnSpPr/>
          <p:nvPr/>
        </p:nvCxnSpPr>
        <p:spPr>
          <a:xfrm>
            <a:off x="2822831" y="2171700"/>
            <a:ext cx="8534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圖片 6">
            <a:extLst>
              <a:ext uri="{FF2B5EF4-FFF2-40B4-BE49-F238E27FC236}">
                <a16:creationId xmlns:a16="http://schemas.microsoft.com/office/drawing/2014/main" id="{9CA6938A-F283-E189-E44F-EBD486851B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5264" y="2464087"/>
            <a:ext cx="2628285" cy="3784516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7B8396BA-F7D5-90D9-60D6-67DD9597AE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9716" y="2464087"/>
            <a:ext cx="4370728" cy="3761291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451E9D80-AA15-14B8-FDA4-D54BEB7E5A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901" y="2836604"/>
            <a:ext cx="1943099" cy="1595437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A5A535A3-12A9-D4AD-1DEB-8A288723A9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0618" y="2836605"/>
            <a:ext cx="1900030" cy="1515306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69EEA6D4-185C-89E4-A096-D497E7E419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8010" y="4512170"/>
            <a:ext cx="2005219" cy="213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236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EB347CAC-3E7B-0CB5-B175-2B7201198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0" y="209550"/>
            <a:ext cx="1809750" cy="18097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A4F4065E-3528-72C2-0B32-8789DB093A15}"/>
              </a:ext>
            </a:extLst>
          </p:cNvPr>
          <p:cNvSpPr txBox="1"/>
          <p:nvPr/>
        </p:nvSpPr>
        <p:spPr>
          <a:xfrm>
            <a:off x="266700" y="2171700"/>
            <a:ext cx="197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>
                <a:ln w="6350"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第四步</a:t>
            </a:r>
            <a:endParaRPr lang="en-US" sz="3200" b="1" dirty="0">
              <a:ln w="6350">
                <a:solidFill>
                  <a:srgbClr val="FFFF00"/>
                </a:solidFill>
              </a:ln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11F0126C-85FA-1C6F-576A-AEB99E9089B0}"/>
              </a:ext>
            </a:extLst>
          </p:cNvPr>
          <p:cNvSpPr txBox="1"/>
          <p:nvPr/>
        </p:nvSpPr>
        <p:spPr>
          <a:xfrm>
            <a:off x="2990334" y="818971"/>
            <a:ext cx="819939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作品分享</a:t>
            </a:r>
            <a:endParaRPr lang="en-US" sz="7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CF90F02-6910-72BB-C177-9A1AB6070FA3}"/>
              </a:ext>
            </a:extLst>
          </p:cNvPr>
          <p:cNvCxnSpPr/>
          <p:nvPr/>
        </p:nvCxnSpPr>
        <p:spPr>
          <a:xfrm>
            <a:off x="2822831" y="2171700"/>
            <a:ext cx="8534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圖片 11">
            <a:extLst>
              <a:ext uri="{FF2B5EF4-FFF2-40B4-BE49-F238E27FC236}">
                <a16:creationId xmlns:a16="http://schemas.microsoft.com/office/drawing/2014/main" id="{91A5205D-D4D5-7BD2-A1AE-F7C6E944A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38" y="3128260"/>
            <a:ext cx="3707964" cy="2455677"/>
          </a:xfrm>
          <a:prstGeom prst="rect">
            <a:avLst/>
          </a:prstGeom>
        </p:spPr>
      </p:pic>
      <p:pic>
        <p:nvPicPr>
          <p:cNvPr id="2050" name="Picture 2" descr="Giraffe Shadow Painting | Shadow painting, Painting, Art">
            <a:extLst>
              <a:ext uri="{FF2B5EF4-FFF2-40B4-BE49-F238E27FC236}">
                <a16:creationId xmlns:a16="http://schemas.microsoft.com/office/drawing/2014/main" id="{815141F9-1779-8311-F55F-AA22865E0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6" y="2464087"/>
            <a:ext cx="2626980" cy="351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ig Shadows Painting by Brent Anderson | Fine Art America">
            <a:extLst>
              <a:ext uri="{FF2B5EF4-FFF2-40B4-BE49-F238E27FC236}">
                <a16:creationId xmlns:a16="http://schemas.microsoft.com/office/drawing/2014/main" id="{DB06C399-EAE3-14C1-9F5C-684DCB672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661" y="2464087"/>
            <a:ext cx="2684777" cy="351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frican Sunset Shadow Tracing Art - Taming Little Monsters | Tracing art,  Kids art projects, Camping art">
            <a:extLst>
              <a:ext uri="{FF2B5EF4-FFF2-40B4-BE49-F238E27FC236}">
                <a16:creationId xmlns:a16="http://schemas.microsoft.com/office/drawing/2014/main" id="{E84844C7-EC35-587C-F1C7-DB0B7CD498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 bwMode="auto">
          <a:xfrm>
            <a:off x="9771943" y="2464086"/>
            <a:ext cx="2094178" cy="351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593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52</Words>
  <Application>Microsoft Office PowerPoint</Application>
  <PresentationFormat>寬螢幕</PresentationFormat>
  <Paragraphs>19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3" baseType="lpstr"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影子畫</dc:title>
  <dc:creator>USER</dc:creator>
  <cp:lastModifiedBy>USER</cp:lastModifiedBy>
  <cp:revision>8</cp:revision>
  <dcterms:created xsi:type="dcterms:W3CDTF">2022-05-19T02:00:21Z</dcterms:created>
  <dcterms:modified xsi:type="dcterms:W3CDTF">2022-05-22T23:44:56Z</dcterms:modified>
</cp:coreProperties>
</file>