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1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00" y="-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2431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0895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47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18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324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70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22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396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250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78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32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256B4D0-B417-43B6-802C-3C30A55D15F1}" type="datetimeFigureOut">
              <a:rPr lang="zh-TW" altLang="en-US" smtClean="0"/>
              <a:t>2021/5/23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7625E-849F-4874-8AC0-E692022E29E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3812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cratch.mit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PC</a:t>
            </a:r>
            <a:r>
              <a:rPr lang="zh-TW" altLang="en-US" dirty="0" smtClean="0"/>
              <a:t>電腦安裝</a:t>
            </a:r>
            <a:r>
              <a:rPr lang="en-US" altLang="zh-TW" dirty="0" smtClean="0"/>
              <a:t>Scratch </a:t>
            </a:r>
            <a:r>
              <a:rPr lang="zh-TW" altLang="en-US" dirty="0" smtClean="0"/>
              <a:t>程式教學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資訊授課教師：施吉安主</a:t>
            </a:r>
            <a:r>
              <a:rPr lang="zh-TW" altLang="en-US" sz="3200" dirty="0"/>
              <a:t>任</a:t>
            </a:r>
          </a:p>
        </p:txBody>
      </p:sp>
    </p:spTree>
    <p:extLst>
      <p:ext uri="{BB962C8B-B14F-4D97-AF65-F5344CB8AC3E}">
        <p14:creationId xmlns:p14="http://schemas.microsoft.com/office/powerpoint/2010/main" val="2193219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步驟一：請</a:t>
            </a:r>
            <a:r>
              <a:rPr lang="zh-TW" altLang="en-US" dirty="0"/>
              <a:t>上網連至</a:t>
            </a:r>
            <a:r>
              <a:rPr lang="en-US" altLang="zh-TW" dirty="0"/>
              <a:t>scratch</a:t>
            </a:r>
            <a:r>
              <a:rPr lang="zh-TW" altLang="en-US" dirty="0"/>
              <a:t>官方網站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9719" y="6079066"/>
            <a:ext cx="9784080" cy="443653"/>
          </a:xfrm>
        </p:spPr>
        <p:txBody>
          <a:bodyPr/>
          <a:lstStyle/>
          <a:p>
            <a:r>
              <a:rPr lang="en-US" altLang="zh-TW" dirty="0" smtClean="0"/>
              <a:t>scratch</a:t>
            </a:r>
            <a:r>
              <a:rPr lang="zh-TW" altLang="en-US" dirty="0"/>
              <a:t>官方網站，網址：</a:t>
            </a:r>
            <a:r>
              <a:rPr lang="en-US" altLang="zh-TW" dirty="0">
                <a:hlinkClick r:id="rId2"/>
              </a:rPr>
              <a:t>https://</a:t>
            </a:r>
            <a:r>
              <a:rPr lang="en-US" altLang="zh-TW" dirty="0" err="1" smtClean="0">
                <a:hlinkClick r:id="rId2"/>
              </a:rPr>
              <a:t>scratch.mit.edu</a:t>
            </a:r>
            <a:r>
              <a:rPr lang="en-US" altLang="zh-TW" dirty="0" smtClean="0">
                <a:hlinkClick r:id="rId2"/>
              </a:rPr>
              <a:t>/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696" y="1792936"/>
            <a:ext cx="7558125" cy="425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9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步驟二：網頁</a:t>
            </a:r>
            <a:r>
              <a:rPr lang="zh-TW" altLang="en-US" dirty="0"/>
              <a:t>是「英語</a:t>
            </a:r>
            <a:r>
              <a:rPr lang="zh-TW" altLang="en-US" dirty="0" smtClean="0"/>
              <a:t>」切換「</a:t>
            </a:r>
            <a:r>
              <a:rPr lang="zh-TW" altLang="en-US" dirty="0"/>
              <a:t>繁體中文」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9719" y="6079066"/>
            <a:ext cx="9784080" cy="443653"/>
          </a:xfrm>
        </p:spPr>
        <p:txBody>
          <a:bodyPr/>
          <a:lstStyle/>
          <a:p>
            <a:r>
              <a:rPr lang="zh-TW" altLang="en-US" dirty="0"/>
              <a:t>如果網頁是「英語」，請移至首頁最下面點選「繁體中文」。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99" y="1792936"/>
            <a:ext cx="7679919" cy="43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2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步驟三：下載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程式並安裝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9719" y="6079066"/>
            <a:ext cx="9784080" cy="44365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點選首頁下方「資源」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「下載」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「按直接下載」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「執行</a:t>
            </a:r>
            <a:r>
              <a:rPr lang="en-US" altLang="zh-TW" dirty="0">
                <a:sym typeface="Wingdings" panose="05000000000000000000" pitchFamily="2" charset="2"/>
              </a:rPr>
              <a:t>.exe</a:t>
            </a:r>
            <a:r>
              <a:rPr lang="zh-TW" altLang="en-US" dirty="0">
                <a:sym typeface="Wingdings" panose="05000000000000000000" pitchFamily="2" charset="2"/>
              </a:rPr>
              <a:t>檔案安裝」</a:t>
            </a:r>
            <a:endParaRPr lang="en-US" altLang="zh-TW" dirty="0">
              <a:sym typeface="Wingdings" panose="05000000000000000000" pitchFamily="2" charset="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93" y="1792936"/>
            <a:ext cx="7394011" cy="415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6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步驟四：開啟</a:t>
            </a:r>
            <a:r>
              <a:rPr lang="en-US" altLang="zh-TW" dirty="0" smtClean="0"/>
              <a:t>scratch</a:t>
            </a:r>
            <a:r>
              <a:rPr lang="zh-TW" altLang="en-US" dirty="0" smtClean="0"/>
              <a:t>程式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9719" y="6079066"/>
            <a:ext cx="9784080" cy="44365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sym typeface="Wingdings" panose="05000000000000000000" pitchFamily="2" charset="2"/>
              </a:rPr>
              <a:t>桌面產生「</a:t>
            </a:r>
            <a:r>
              <a:rPr lang="en-US" altLang="zh-TW" dirty="0">
                <a:sym typeface="Wingdings" panose="05000000000000000000" pitchFamily="2" charset="2"/>
              </a:rPr>
              <a:t>scratch desktop</a:t>
            </a:r>
            <a:r>
              <a:rPr lang="zh-TW" altLang="en-US" dirty="0">
                <a:sym typeface="Wingdings" panose="05000000000000000000" pitchFamily="2" charset="2"/>
              </a:rPr>
              <a:t>圖示」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滑鼠左鍵快點</a:t>
            </a:r>
            <a:r>
              <a:rPr lang="en-US" altLang="zh-TW" dirty="0">
                <a:sym typeface="Wingdings" panose="05000000000000000000" pitchFamily="2" charset="2"/>
              </a:rPr>
              <a:t>2</a:t>
            </a:r>
            <a:r>
              <a:rPr lang="zh-TW" altLang="en-US" dirty="0">
                <a:sym typeface="Wingdings" panose="05000000000000000000" pitchFamily="2" charset="2"/>
              </a:rPr>
              <a:t>下圖示即可開啟程式。</a:t>
            </a:r>
            <a:endParaRPr lang="en-US" altLang="zh-TW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altLang="zh-TW" dirty="0">
              <a:sym typeface="Wingdings" panose="05000000000000000000" pitchFamily="2" charset="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54561" t="36483"/>
          <a:stretch/>
        </p:blipFill>
        <p:spPr>
          <a:xfrm>
            <a:off x="3141132" y="1792936"/>
            <a:ext cx="5359401" cy="421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7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步驟五：開啟</a:t>
            </a:r>
            <a:r>
              <a:rPr lang="en-US" altLang="zh-TW" dirty="0" err="1">
                <a:sym typeface="Wingdings" panose="05000000000000000000" pitchFamily="2" charset="2"/>
              </a:rPr>
              <a:t>ch3</a:t>
            </a:r>
            <a:r>
              <a:rPr lang="zh-TW" altLang="en-US" dirty="0">
                <a:sym typeface="Wingdings" panose="05000000000000000000" pitchFamily="2" charset="2"/>
              </a:rPr>
              <a:t>足球攻守</a:t>
            </a:r>
            <a:r>
              <a:rPr lang="en-US" altLang="zh-TW" dirty="0" err="1">
                <a:sym typeface="Wingdings" panose="05000000000000000000" pitchFamily="2" charset="2"/>
              </a:rPr>
              <a:t>PK</a:t>
            </a:r>
            <a:r>
              <a:rPr lang="zh-TW" altLang="en-US" dirty="0">
                <a:sym typeface="Wingdings" panose="05000000000000000000" pitchFamily="2" charset="2"/>
              </a:rPr>
              <a:t>賽</a:t>
            </a:r>
            <a:r>
              <a:rPr lang="zh-TW" altLang="en-US" dirty="0" smtClean="0">
                <a:sym typeface="Wingdings" panose="05000000000000000000" pitchFamily="2" charset="2"/>
              </a:rPr>
              <a:t>練習檔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99719" y="6079066"/>
            <a:ext cx="9784080" cy="4436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>
                <a:sym typeface="Wingdings" panose="05000000000000000000" pitchFamily="2" charset="2"/>
              </a:rPr>
              <a:t>選功能表列中「檔案」「從你的電腦挑選」「</a:t>
            </a:r>
            <a:r>
              <a:rPr lang="en-US" altLang="zh-TW" dirty="0" err="1">
                <a:sym typeface="Wingdings" panose="05000000000000000000" pitchFamily="2" charset="2"/>
              </a:rPr>
              <a:t>ch3</a:t>
            </a:r>
            <a:r>
              <a:rPr lang="zh-TW" altLang="en-US" dirty="0">
                <a:sym typeface="Wingdings" panose="05000000000000000000" pitchFamily="2" charset="2"/>
              </a:rPr>
              <a:t>足球攻守</a:t>
            </a:r>
            <a:r>
              <a:rPr lang="en-US" altLang="zh-TW" dirty="0" err="1">
                <a:sym typeface="Wingdings" panose="05000000000000000000" pitchFamily="2" charset="2"/>
              </a:rPr>
              <a:t>PK</a:t>
            </a:r>
            <a:r>
              <a:rPr lang="zh-TW" altLang="en-US" dirty="0">
                <a:sym typeface="Wingdings" panose="05000000000000000000" pitchFamily="2" charset="2"/>
              </a:rPr>
              <a:t>賽練習素材檔」即可練習。</a:t>
            </a:r>
          </a:p>
          <a:p>
            <a:pPr marL="0" indent="0">
              <a:buNone/>
            </a:pPr>
            <a:endParaRPr lang="en-US" altLang="zh-TW" dirty="0">
              <a:sym typeface="Wingdings" panose="05000000000000000000" pitchFamily="2" charset="2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18" y="1829837"/>
            <a:ext cx="7488582" cy="421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6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end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5616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帶狀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42</TotalTime>
  <Words>163</Words>
  <Application>Microsoft Office PowerPoint</Application>
  <PresentationFormat>寬螢幕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新細明體</vt:lpstr>
      <vt:lpstr>Corbel</vt:lpstr>
      <vt:lpstr>Wingdings</vt:lpstr>
      <vt:lpstr>帶狀</vt:lpstr>
      <vt:lpstr>PC電腦安裝Scratch 程式教學</vt:lpstr>
      <vt:lpstr>步驟一：請上網連至scratch官方網站</vt:lpstr>
      <vt:lpstr>步驟二：網頁是「英語」切換「繁體中文」</vt:lpstr>
      <vt:lpstr>步驟三：下載scratch程式並安裝</vt:lpstr>
      <vt:lpstr>步驟四：開啟scratch程式</vt:lpstr>
      <vt:lpstr>步驟五：開啟ch3足球攻守PK賽練習檔</vt:lpstr>
      <vt:lpstr>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第三章足球攻守PK賽</dc:title>
  <dc:creator>shigian</dc:creator>
  <cp:lastModifiedBy>shigian</cp:lastModifiedBy>
  <cp:revision>8</cp:revision>
  <dcterms:created xsi:type="dcterms:W3CDTF">2021-05-23T03:36:10Z</dcterms:created>
  <dcterms:modified xsi:type="dcterms:W3CDTF">2021-05-23T04:19:08Z</dcterms:modified>
</cp:coreProperties>
</file>