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2" r:id="rId4"/>
    <p:sldId id="262" r:id="rId5"/>
    <p:sldId id="258" r:id="rId6"/>
    <p:sldId id="259" r:id="rId7"/>
    <p:sldId id="260" r:id="rId8"/>
    <p:sldId id="261" r:id="rId9"/>
    <p:sldId id="270" r:id="rId10"/>
    <p:sldId id="267" r:id="rId11"/>
    <p:sldId id="263" r:id="rId12"/>
    <p:sldId id="264" r:id="rId13"/>
    <p:sldId id="265" r:id="rId14"/>
    <p:sldId id="266" r:id="rId15"/>
    <p:sldId id="271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ia-Ling SUN" userId="bace1271bb553822" providerId="LiveId" clId="{258F72B4-C8AC-4F22-9A88-BAE7CADDA8D7}"/>
    <pc:docChg chg="undo custSel addSld delSld modSld sldOrd">
      <pc:chgData name="Chia-Ling SUN" userId="bace1271bb553822" providerId="LiveId" clId="{258F72B4-C8AC-4F22-9A88-BAE7CADDA8D7}" dt="2021-05-29T06:32:50.411" v="266" actId="20578"/>
      <pc:docMkLst>
        <pc:docMk/>
      </pc:docMkLst>
      <pc:sldChg chg="modSp mod modTransition">
        <pc:chgData name="Chia-Ling SUN" userId="bace1271bb553822" providerId="LiveId" clId="{258F72B4-C8AC-4F22-9A88-BAE7CADDA8D7}" dt="2021-05-29T06:30:33.243" v="205"/>
        <pc:sldMkLst>
          <pc:docMk/>
          <pc:sldMk cId="651473731" sldId="256"/>
        </pc:sldMkLst>
        <pc:spChg chg="mod">
          <ac:chgData name="Chia-Ling SUN" userId="bace1271bb553822" providerId="LiveId" clId="{258F72B4-C8AC-4F22-9A88-BAE7CADDA8D7}" dt="2021-05-29T03:30:12.986" v="1" actId="20577"/>
          <ac:spMkLst>
            <pc:docMk/>
            <pc:sldMk cId="651473731" sldId="256"/>
            <ac:spMk id="7" creationId="{802398FE-32D3-4AD5-90A7-A8140369EBC2}"/>
          </ac:spMkLst>
        </pc:spChg>
      </pc:sldChg>
      <pc:sldChg chg="modTransition">
        <pc:chgData name="Chia-Ling SUN" userId="bace1271bb553822" providerId="LiveId" clId="{258F72B4-C8AC-4F22-9A88-BAE7CADDA8D7}" dt="2021-05-29T06:30:33.243" v="207"/>
        <pc:sldMkLst>
          <pc:docMk/>
          <pc:sldMk cId="1453998721" sldId="257"/>
        </pc:sldMkLst>
      </pc:sldChg>
      <pc:sldChg chg="addSp delSp modSp mod modTransition">
        <pc:chgData name="Chia-Ling SUN" userId="bace1271bb553822" providerId="LiveId" clId="{258F72B4-C8AC-4F22-9A88-BAE7CADDA8D7}" dt="2021-05-29T06:30:33.244" v="211"/>
        <pc:sldMkLst>
          <pc:docMk/>
          <pc:sldMk cId="2434679492" sldId="258"/>
        </pc:sldMkLst>
        <pc:picChg chg="add del mod">
          <ac:chgData name="Chia-Ling SUN" userId="bace1271bb553822" providerId="LiveId" clId="{258F72B4-C8AC-4F22-9A88-BAE7CADDA8D7}" dt="2021-05-29T05:46:11.970" v="8" actId="21"/>
          <ac:picMkLst>
            <pc:docMk/>
            <pc:sldMk cId="2434679492" sldId="258"/>
            <ac:picMk id="3" creationId="{39E4C7A0-EA4D-4718-872A-7B63308D6044}"/>
          </ac:picMkLst>
        </pc:picChg>
        <pc:picChg chg="del">
          <ac:chgData name="Chia-Ling SUN" userId="bace1271bb553822" providerId="LiveId" clId="{258F72B4-C8AC-4F22-9A88-BAE7CADDA8D7}" dt="2021-05-29T05:45:21.762" v="2" actId="21"/>
          <ac:picMkLst>
            <pc:docMk/>
            <pc:sldMk cId="2434679492" sldId="258"/>
            <ac:picMk id="4" creationId="{03DE6A07-E52C-4533-B52F-2938983630EB}"/>
          </ac:picMkLst>
        </pc:picChg>
        <pc:picChg chg="add mod">
          <ac:chgData name="Chia-Ling SUN" userId="bace1271bb553822" providerId="LiveId" clId="{258F72B4-C8AC-4F22-9A88-BAE7CADDA8D7}" dt="2021-05-29T05:46:37.356" v="15" actId="14100"/>
          <ac:picMkLst>
            <pc:docMk/>
            <pc:sldMk cId="2434679492" sldId="258"/>
            <ac:picMk id="6" creationId="{87823B41-C505-4894-9885-B05907ACE2CA}"/>
          </ac:picMkLst>
        </pc:picChg>
      </pc:sldChg>
      <pc:sldChg chg="addSp delSp modSp mod modTransition">
        <pc:chgData name="Chia-Ling SUN" userId="bace1271bb553822" providerId="LiveId" clId="{258F72B4-C8AC-4F22-9A88-BAE7CADDA8D7}" dt="2021-05-29T06:30:33.244" v="213"/>
        <pc:sldMkLst>
          <pc:docMk/>
          <pc:sldMk cId="2062987017" sldId="259"/>
        </pc:sldMkLst>
        <pc:picChg chg="del">
          <ac:chgData name="Chia-Ling SUN" userId="bace1271bb553822" providerId="LiveId" clId="{258F72B4-C8AC-4F22-9A88-BAE7CADDA8D7}" dt="2021-05-29T05:46:48.827" v="16" actId="21"/>
          <ac:picMkLst>
            <pc:docMk/>
            <pc:sldMk cId="2062987017" sldId="259"/>
            <ac:picMk id="3" creationId="{E66A704A-380C-4655-859D-874F9E41274B}"/>
          </ac:picMkLst>
        </pc:picChg>
        <pc:picChg chg="add mod">
          <ac:chgData name="Chia-Ling SUN" userId="bace1271bb553822" providerId="LiveId" clId="{258F72B4-C8AC-4F22-9A88-BAE7CADDA8D7}" dt="2021-05-29T05:47:10.253" v="21" actId="14100"/>
          <ac:picMkLst>
            <pc:docMk/>
            <pc:sldMk cId="2062987017" sldId="259"/>
            <ac:picMk id="4" creationId="{E255ABA6-43F4-4835-AA07-8DC577BB344B}"/>
          </ac:picMkLst>
        </pc:picChg>
      </pc:sldChg>
      <pc:sldChg chg="addSp delSp modSp mod modTransition">
        <pc:chgData name="Chia-Ling SUN" userId="bace1271bb553822" providerId="LiveId" clId="{258F72B4-C8AC-4F22-9A88-BAE7CADDA8D7}" dt="2021-05-29T06:30:33.245" v="215"/>
        <pc:sldMkLst>
          <pc:docMk/>
          <pc:sldMk cId="2574786049" sldId="260"/>
        </pc:sldMkLst>
        <pc:picChg chg="del">
          <ac:chgData name="Chia-Ling SUN" userId="bace1271bb553822" providerId="LiveId" clId="{258F72B4-C8AC-4F22-9A88-BAE7CADDA8D7}" dt="2021-05-29T05:47:33.770" v="23" actId="21"/>
          <ac:picMkLst>
            <pc:docMk/>
            <pc:sldMk cId="2574786049" sldId="260"/>
            <ac:picMk id="3" creationId="{77C17BE2-74A9-4FB1-BA94-D9A5740CDABE}"/>
          </ac:picMkLst>
        </pc:picChg>
        <pc:picChg chg="add del mod">
          <ac:chgData name="Chia-Ling SUN" userId="bace1271bb553822" providerId="LiveId" clId="{258F72B4-C8AC-4F22-9A88-BAE7CADDA8D7}" dt="2021-05-29T05:48:29.417" v="31" actId="21"/>
          <ac:picMkLst>
            <pc:docMk/>
            <pc:sldMk cId="2574786049" sldId="260"/>
            <ac:picMk id="4" creationId="{7C70A94C-3CAF-441E-BFBB-AE6999548B6E}"/>
          </ac:picMkLst>
        </pc:picChg>
        <pc:picChg chg="add mod">
          <ac:chgData name="Chia-Ling SUN" userId="bace1271bb553822" providerId="LiveId" clId="{258F72B4-C8AC-4F22-9A88-BAE7CADDA8D7}" dt="2021-05-29T05:48:49.380" v="37" actId="14100"/>
          <ac:picMkLst>
            <pc:docMk/>
            <pc:sldMk cId="2574786049" sldId="260"/>
            <ac:picMk id="6" creationId="{15DCD96D-65D5-420E-80AB-AAA6D3037AC5}"/>
          </ac:picMkLst>
        </pc:picChg>
      </pc:sldChg>
      <pc:sldChg chg="addSp delSp modSp mod modTransition">
        <pc:chgData name="Chia-Ling SUN" userId="bace1271bb553822" providerId="LiveId" clId="{258F72B4-C8AC-4F22-9A88-BAE7CADDA8D7}" dt="2021-05-29T06:30:33.245" v="217"/>
        <pc:sldMkLst>
          <pc:docMk/>
          <pc:sldMk cId="2220458766" sldId="261"/>
        </pc:sldMkLst>
        <pc:picChg chg="del">
          <ac:chgData name="Chia-Ling SUN" userId="bace1271bb553822" providerId="LiveId" clId="{258F72B4-C8AC-4F22-9A88-BAE7CADDA8D7}" dt="2021-05-29T05:47:23.322" v="22" actId="21"/>
          <ac:picMkLst>
            <pc:docMk/>
            <pc:sldMk cId="2220458766" sldId="261"/>
            <ac:picMk id="3" creationId="{638C1CF7-CE56-4A7C-A3B0-17409D8F918B}"/>
          </ac:picMkLst>
        </pc:picChg>
        <pc:picChg chg="add mod">
          <ac:chgData name="Chia-Ling SUN" userId="bace1271bb553822" providerId="LiveId" clId="{258F72B4-C8AC-4F22-9A88-BAE7CADDA8D7}" dt="2021-05-29T05:49:18.845" v="44" actId="14100"/>
          <ac:picMkLst>
            <pc:docMk/>
            <pc:sldMk cId="2220458766" sldId="261"/>
            <ac:picMk id="4" creationId="{714AF768-A8CC-4062-AC73-DAB8F0778B2E}"/>
          </ac:picMkLst>
        </pc:picChg>
      </pc:sldChg>
      <pc:sldChg chg="modTransition">
        <pc:chgData name="Chia-Ling SUN" userId="bace1271bb553822" providerId="LiveId" clId="{258F72B4-C8AC-4F22-9A88-BAE7CADDA8D7}" dt="2021-05-29T06:30:33.244" v="209"/>
        <pc:sldMkLst>
          <pc:docMk/>
          <pc:sldMk cId="3813100938" sldId="262"/>
        </pc:sldMkLst>
      </pc:sldChg>
      <pc:sldChg chg="addSp delSp modSp mod modTransition">
        <pc:chgData name="Chia-Ling SUN" userId="bace1271bb553822" providerId="LiveId" clId="{258F72B4-C8AC-4F22-9A88-BAE7CADDA8D7}" dt="2021-05-29T06:30:33.247" v="223"/>
        <pc:sldMkLst>
          <pc:docMk/>
          <pc:sldMk cId="815439972" sldId="263"/>
        </pc:sldMkLst>
        <pc:picChg chg="add mod">
          <ac:chgData name="Chia-Ling SUN" userId="bace1271bb553822" providerId="LiveId" clId="{258F72B4-C8AC-4F22-9A88-BAE7CADDA8D7}" dt="2021-05-29T06:15:42.040" v="65" actId="1076"/>
          <ac:picMkLst>
            <pc:docMk/>
            <pc:sldMk cId="815439972" sldId="263"/>
            <ac:picMk id="3" creationId="{4F65D7CA-27C6-42F4-AB4D-FA954CD0B591}"/>
          </ac:picMkLst>
        </pc:picChg>
        <pc:picChg chg="del">
          <ac:chgData name="Chia-Ling SUN" userId="bace1271bb553822" providerId="LiveId" clId="{258F72B4-C8AC-4F22-9A88-BAE7CADDA8D7}" dt="2021-05-29T06:14:53.571" v="53" actId="21"/>
          <ac:picMkLst>
            <pc:docMk/>
            <pc:sldMk cId="815439972" sldId="263"/>
            <ac:picMk id="4" creationId="{97EF29C9-3C7C-4313-9B20-3C9FC378C1D8}"/>
          </ac:picMkLst>
        </pc:picChg>
      </pc:sldChg>
      <pc:sldChg chg="addSp delSp modSp mod modTransition">
        <pc:chgData name="Chia-Ling SUN" userId="bace1271bb553822" providerId="LiveId" clId="{258F72B4-C8AC-4F22-9A88-BAE7CADDA8D7}" dt="2021-05-29T06:30:33.248" v="225"/>
        <pc:sldMkLst>
          <pc:docMk/>
          <pc:sldMk cId="537590049" sldId="264"/>
        </pc:sldMkLst>
        <pc:picChg chg="del">
          <ac:chgData name="Chia-Ling SUN" userId="bace1271bb553822" providerId="LiveId" clId="{258F72B4-C8AC-4F22-9A88-BAE7CADDA8D7}" dt="2021-05-29T06:16:03.274" v="66" actId="21"/>
          <ac:picMkLst>
            <pc:docMk/>
            <pc:sldMk cId="537590049" sldId="264"/>
            <ac:picMk id="3" creationId="{5C7C331B-198D-49C8-BA7D-D0603A85F644}"/>
          </ac:picMkLst>
        </pc:picChg>
        <pc:picChg chg="add mod">
          <ac:chgData name="Chia-Ling SUN" userId="bace1271bb553822" providerId="LiveId" clId="{258F72B4-C8AC-4F22-9A88-BAE7CADDA8D7}" dt="2021-05-29T06:16:33.157" v="71" actId="14100"/>
          <ac:picMkLst>
            <pc:docMk/>
            <pc:sldMk cId="537590049" sldId="264"/>
            <ac:picMk id="4" creationId="{1BD1AB07-B68F-4CA6-A471-F0F7BEF4C5B4}"/>
          </ac:picMkLst>
        </pc:picChg>
      </pc:sldChg>
      <pc:sldChg chg="addSp delSp modSp mod modTransition">
        <pc:chgData name="Chia-Ling SUN" userId="bace1271bb553822" providerId="LiveId" clId="{258F72B4-C8AC-4F22-9A88-BAE7CADDA8D7}" dt="2021-05-29T06:30:33.248" v="227"/>
        <pc:sldMkLst>
          <pc:docMk/>
          <pc:sldMk cId="838730076" sldId="265"/>
        </pc:sldMkLst>
        <pc:picChg chg="add mod">
          <ac:chgData name="Chia-Ling SUN" userId="bace1271bb553822" providerId="LiveId" clId="{258F72B4-C8AC-4F22-9A88-BAE7CADDA8D7}" dt="2021-05-29T06:17:07.053" v="79" actId="14100"/>
          <ac:picMkLst>
            <pc:docMk/>
            <pc:sldMk cId="838730076" sldId="265"/>
            <ac:picMk id="3" creationId="{7FBE2D8B-7FD2-4882-BE62-5E1056FC3A8F}"/>
          </ac:picMkLst>
        </pc:picChg>
        <pc:picChg chg="del">
          <ac:chgData name="Chia-Ling SUN" userId="bace1271bb553822" providerId="LiveId" clId="{258F72B4-C8AC-4F22-9A88-BAE7CADDA8D7}" dt="2021-05-29T06:16:38.761" v="72" actId="21"/>
          <ac:picMkLst>
            <pc:docMk/>
            <pc:sldMk cId="838730076" sldId="265"/>
            <ac:picMk id="4" creationId="{4204ADB9-FB87-4651-AB87-969F036740B8}"/>
          </ac:picMkLst>
        </pc:picChg>
      </pc:sldChg>
      <pc:sldChg chg="addSp delSp modSp mod modTransition">
        <pc:chgData name="Chia-Ling SUN" userId="bace1271bb553822" providerId="LiveId" clId="{258F72B4-C8AC-4F22-9A88-BAE7CADDA8D7}" dt="2021-05-29T06:30:33.249" v="229"/>
        <pc:sldMkLst>
          <pc:docMk/>
          <pc:sldMk cId="1444198239" sldId="266"/>
        </pc:sldMkLst>
        <pc:picChg chg="del">
          <ac:chgData name="Chia-Ling SUN" userId="bace1271bb553822" providerId="LiveId" clId="{258F72B4-C8AC-4F22-9A88-BAE7CADDA8D7}" dt="2021-05-29T06:17:17.809" v="80" actId="21"/>
          <ac:picMkLst>
            <pc:docMk/>
            <pc:sldMk cId="1444198239" sldId="266"/>
            <ac:picMk id="3" creationId="{E5CF2FFB-1E80-4247-AE04-663E4365FCA9}"/>
          </ac:picMkLst>
        </pc:picChg>
        <pc:picChg chg="add mod">
          <ac:chgData name="Chia-Ling SUN" userId="bace1271bb553822" providerId="LiveId" clId="{258F72B4-C8AC-4F22-9A88-BAE7CADDA8D7}" dt="2021-05-29T06:17:36.269" v="84" actId="14100"/>
          <ac:picMkLst>
            <pc:docMk/>
            <pc:sldMk cId="1444198239" sldId="266"/>
            <ac:picMk id="4" creationId="{628E3B59-4BB4-4E3D-9D0B-97C5C73D12E6}"/>
          </ac:picMkLst>
        </pc:picChg>
      </pc:sldChg>
      <pc:sldChg chg="modTransition">
        <pc:chgData name="Chia-Ling SUN" userId="bace1271bb553822" providerId="LiveId" clId="{258F72B4-C8AC-4F22-9A88-BAE7CADDA8D7}" dt="2021-05-29T06:30:33.246" v="221"/>
        <pc:sldMkLst>
          <pc:docMk/>
          <pc:sldMk cId="3731086964" sldId="267"/>
        </pc:sldMkLst>
      </pc:sldChg>
      <pc:sldChg chg="addSp delSp modSp mod modTransition modClrScheme delAnim chgLayout">
        <pc:chgData name="Chia-Ling SUN" userId="bace1271bb553822" providerId="LiveId" clId="{258F72B4-C8AC-4F22-9A88-BAE7CADDA8D7}" dt="2021-05-29T06:32:48.035" v="265" actId="21"/>
        <pc:sldMkLst>
          <pc:docMk/>
          <pc:sldMk cId="1667642773" sldId="268"/>
        </pc:sldMkLst>
        <pc:spChg chg="del mod ord">
          <ac:chgData name="Chia-Ling SUN" userId="bace1271bb553822" providerId="LiveId" clId="{258F72B4-C8AC-4F22-9A88-BAE7CADDA8D7}" dt="2021-05-29T06:23:28.402" v="151" actId="700"/>
          <ac:spMkLst>
            <pc:docMk/>
            <pc:sldMk cId="1667642773" sldId="268"/>
            <ac:spMk id="3" creationId="{A5A5A2C3-76BB-4640-A207-5BA4D451CD0D}"/>
          </ac:spMkLst>
        </pc:spChg>
        <pc:spChg chg="add del mod ord">
          <ac:chgData name="Chia-Ling SUN" userId="bace1271bb553822" providerId="LiveId" clId="{258F72B4-C8AC-4F22-9A88-BAE7CADDA8D7}" dt="2021-05-29T06:20:47.910" v="97" actId="931"/>
          <ac:spMkLst>
            <pc:docMk/>
            <pc:sldMk cId="1667642773" sldId="268"/>
            <ac:spMk id="4" creationId="{96EA9CD8-C78C-4474-9A87-994C1B53F4A8}"/>
          </ac:spMkLst>
        </pc:spChg>
        <pc:spChg chg="add del mod ord">
          <ac:chgData name="Chia-Ling SUN" userId="bace1271bb553822" providerId="LiveId" clId="{258F72B4-C8AC-4F22-9A88-BAE7CADDA8D7}" dt="2021-05-29T06:23:28.402" v="151" actId="700"/>
          <ac:spMkLst>
            <pc:docMk/>
            <pc:sldMk cId="1667642773" sldId="268"/>
            <ac:spMk id="6" creationId="{E63EDAE8-168F-49CC-8C98-CE7F68200B76}"/>
          </ac:spMkLst>
        </pc:spChg>
        <pc:spChg chg="add del mod">
          <ac:chgData name="Chia-Ling SUN" userId="bace1271bb553822" providerId="LiveId" clId="{258F72B4-C8AC-4F22-9A88-BAE7CADDA8D7}" dt="2021-05-29T06:32:48.035" v="265" actId="21"/>
          <ac:spMkLst>
            <pc:docMk/>
            <pc:sldMk cId="1667642773" sldId="268"/>
            <ac:spMk id="11" creationId="{0D826736-7BA0-474F-8B98-1BFD8E4E2A74}"/>
          </ac:spMkLst>
        </pc:spChg>
        <pc:spChg chg="add del mod ord">
          <ac:chgData name="Chia-Ling SUN" userId="bace1271bb553822" providerId="LiveId" clId="{258F72B4-C8AC-4F22-9A88-BAE7CADDA8D7}" dt="2021-05-29T06:24:49.144" v="165" actId="700"/>
          <ac:spMkLst>
            <pc:docMk/>
            <pc:sldMk cId="1667642773" sldId="268"/>
            <ac:spMk id="12" creationId="{49B12CE9-6233-473A-92D8-68F6913DB05C}"/>
          </ac:spMkLst>
        </pc:spChg>
        <pc:spChg chg="add del mod ord">
          <ac:chgData name="Chia-Ling SUN" userId="bace1271bb553822" providerId="LiveId" clId="{258F72B4-C8AC-4F22-9A88-BAE7CADDA8D7}" dt="2021-05-29T06:24:49.144" v="165" actId="700"/>
          <ac:spMkLst>
            <pc:docMk/>
            <pc:sldMk cId="1667642773" sldId="268"/>
            <ac:spMk id="13" creationId="{460DECFA-27DA-45C1-83B0-0FB45175FBCA}"/>
          </ac:spMkLst>
        </pc:spChg>
        <pc:spChg chg="add del mod ord">
          <ac:chgData name="Chia-Ling SUN" userId="bace1271bb553822" providerId="LiveId" clId="{258F72B4-C8AC-4F22-9A88-BAE7CADDA8D7}" dt="2021-05-29T06:26:03.579" v="172" actId="700"/>
          <ac:spMkLst>
            <pc:docMk/>
            <pc:sldMk cId="1667642773" sldId="268"/>
            <ac:spMk id="14" creationId="{6F1479E0-268A-4DB9-A3CA-028DACBD2E1C}"/>
          </ac:spMkLst>
        </pc:spChg>
        <pc:spChg chg="add del mod ord">
          <ac:chgData name="Chia-Ling SUN" userId="bace1271bb553822" providerId="LiveId" clId="{258F72B4-C8AC-4F22-9A88-BAE7CADDA8D7}" dt="2021-05-29T06:26:03.579" v="172" actId="700"/>
          <ac:spMkLst>
            <pc:docMk/>
            <pc:sldMk cId="1667642773" sldId="268"/>
            <ac:spMk id="15" creationId="{C7A3D511-173D-4D47-AD05-CB852ACA5D61}"/>
          </ac:spMkLst>
        </pc:spChg>
        <pc:spChg chg="add del mod">
          <ac:chgData name="Chia-Ling SUN" userId="bace1271bb553822" providerId="LiveId" clId="{258F72B4-C8AC-4F22-9A88-BAE7CADDA8D7}" dt="2021-05-29T06:27:08.273" v="187"/>
          <ac:spMkLst>
            <pc:docMk/>
            <pc:sldMk cId="1667642773" sldId="268"/>
            <ac:spMk id="16" creationId="{702C36BE-6D5A-4CF3-A866-E64616F75C98}"/>
          </ac:spMkLst>
        </pc:spChg>
        <pc:spChg chg="add mod">
          <ac:chgData name="Chia-Ling SUN" userId="bace1271bb553822" providerId="LiveId" clId="{258F72B4-C8AC-4F22-9A88-BAE7CADDA8D7}" dt="2021-05-29T06:29:06.849" v="199" actId="1076"/>
          <ac:spMkLst>
            <pc:docMk/>
            <pc:sldMk cId="1667642773" sldId="268"/>
            <ac:spMk id="18" creationId="{85345D6F-39D1-4EF6-9462-C78CB81B51CD}"/>
          </ac:spMkLst>
        </pc:spChg>
        <pc:picChg chg="del">
          <ac:chgData name="Chia-Ling SUN" userId="bace1271bb553822" providerId="LiveId" clId="{258F72B4-C8AC-4F22-9A88-BAE7CADDA8D7}" dt="2021-05-29T06:18:20.154" v="92" actId="21"/>
          <ac:picMkLst>
            <pc:docMk/>
            <pc:sldMk cId="1667642773" sldId="268"/>
            <ac:picMk id="2" creationId="{5A58263E-84F3-49C7-BEF1-E32824B574B3}"/>
          </ac:picMkLst>
        </pc:picChg>
        <pc:picChg chg="del">
          <ac:chgData name="Chia-Ling SUN" userId="bace1271bb553822" providerId="LiveId" clId="{258F72B4-C8AC-4F22-9A88-BAE7CADDA8D7}" dt="2021-05-29T06:21:24.195" v="102" actId="21"/>
          <ac:picMkLst>
            <pc:docMk/>
            <pc:sldMk cId="1667642773" sldId="268"/>
            <ac:picMk id="5" creationId="{C1815CD8-EE1F-4E5F-B38F-8CDB44F57225}"/>
          </ac:picMkLst>
        </pc:picChg>
        <pc:picChg chg="add mod ord modCrop">
          <ac:chgData name="Chia-Ling SUN" userId="bace1271bb553822" providerId="LiveId" clId="{258F72B4-C8AC-4F22-9A88-BAE7CADDA8D7}" dt="2021-05-29T06:30:25.022" v="203"/>
          <ac:picMkLst>
            <pc:docMk/>
            <pc:sldMk cId="1667642773" sldId="268"/>
            <ac:picMk id="8" creationId="{A6943073-CC27-4D39-A040-2E69A7721619}"/>
          </ac:picMkLst>
        </pc:picChg>
        <pc:picChg chg="add del mod">
          <ac:chgData name="Chia-Ling SUN" userId="bace1271bb553822" providerId="LiveId" clId="{258F72B4-C8AC-4F22-9A88-BAE7CADDA8D7}" dt="2021-05-29T06:23:14.707" v="147" actId="21"/>
          <ac:picMkLst>
            <pc:docMk/>
            <pc:sldMk cId="1667642773" sldId="268"/>
            <ac:picMk id="9" creationId="{649ED5FF-CEE3-4ECF-A544-91BAFC7D277B}"/>
          </ac:picMkLst>
        </pc:picChg>
      </pc:sldChg>
      <pc:sldChg chg="del">
        <pc:chgData name="Chia-Ling SUN" userId="bace1271bb553822" providerId="LiveId" clId="{258F72B4-C8AC-4F22-9A88-BAE7CADDA8D7}" dt="2021-05-29T06:27:13.854" v="192" actId="2696"/>
        <pc:sldMkLst>
          <pc:docMk/>
          <pc:sldMk cId="2646616197" sldId="269"/>
        </pc:sldMkLst>
      </pc:sldChg>
      <pc:sldChg chg="addSp delSp modSp add mod modTransition">
        <pc:chgData name="Chia-Ling SUN" userId="bace1271bb553822" providerId="LiveId" clId="{258F72B4-C8AC-4F22-9A88-BAE7CADDA8D7}" dt="2021-05-29T06:30:33.246" v="219"/>
        <pc:sldMkLst>
          <pc:docMk/>
          <pc:sldMk cId="3618263768" sldId="270"/>
        </pc:sldMkLst>
        <pc:picChg chg="add mod">
          <ac:chgData name="Chia-Ling SUN" userId="bace1271bb553822" providerId="LiveId" clId="{258F72B4-C8AC-4F22-9A88-BAE7CADDA8D7}" dt="2021-05-29T05:50:04.373" v="52" actId="14100"/>
          <ac:picMkLst>
            <pc:docMk/>
            <pc:sldMk cId="3618263768" sldId="270"/>
            <ac:picMk id="3" creationId="{A164F152-04DD-45AB-BABE-5798B21CB511}"/>
          </ac:picMkLst>
        </pc:picChg>
        <pc:picChg chg="del">
          <ac:chgData name="Chia-Ling SUN" userId="bace1271bb553822" providerId="LiveId" clId="{258F72B4-C8AC-4F22-9A88-BAE7CADDA8D7}" dt="2021-05-29T05:49:39.233" v="46" actId="21"/>
          <ac:picMkLst>
            <pc:docMk/>
            <pc:sldMk cId="3618263768" sldId="270"/>
            <ac:picMk id="4" creationId="{714AF768-A8CC-4062-AC73-DAB8F0778B2E}"/>
          </ac:picMkLst>
        </pc:picChg>
      </pc:sldChg>
      <pc:sldChg chg="addSp delSp modSp add mod modTransition">
        <pc:chgData name="Chia-Ling SUN" userId="bace1271bb553822" providerId="LiveId" clId="{258F72B4-C8AC-4F22-9A88-BAE7CADDA8D7}" dt="2021-05-29T06:30:33.250" v="231"/>
        <pc:sldMkLst>
          <pc:docMk/>
          <pc:sldMk cId="1272436419" sldId="271"/>
        </pc:sldMkLst>
        <pc:picChg chg="add mod">
          <ac:chgData name="Chia-Ling SUN" userId="bace1271bb553822" providerId="LiveId" clId="{258F72B4-C8AC-4F22-9A88-BAE7CADDA8D7}" dt="2021-05-29T06:18:03.141" v="91" actId="14100"/>
          <ac:picMkLst>
            <pc:docMk/>
            <pc:sldMk cId="1272436419" sldId="271"/>
            <ac:picMk id="3" creationId="{669A7B2E-73B8-4C32-BBA7-8E98ABA58B0B}"/>
          </ac:picMkLst>
        </pc:picChg>
        <pc:picChg chg="del">
          <ac:chgData name="Chia-Ling SUN" userId="bace1271bb553822" providerId="LiveId" clId="{258F72B4-C8AC-4F22-9A88-BAE7CADDA8D7}" dt="2021-05-29T06:17:43.825" v="86" actId="21"/>
          <ac:picMkLst>
            <pc:docMk/>
            <pc:sldMk cId="1272436419" sldId="271"/>
            <ac:picMk id="4" creationId="{628E3B59-4BB4-4E3D-9D0B-97C5C73D12E6}"/>
          </ac:picMkLst>
        </pc:picChg>
      </pc:sldChg>
      <pc:sldChg chg="addSp delSp modSp add mod ord">
        <pc:chgData name="Chia-Ling SUN" userId="bace1271bb553822" providerId="LiveId" clId="{258F72B4-C8AC-4F22-9A88-BAE7CADDA8D7}" dt="2021-05-29T06:32:50.411" v="266" actId="20578"/>
        <pc:sldMkLst>
          <pc:docMk/>
          <pc:sldMk cId="4238491200" sldId="272"/>
        </pc:sldMkLst>
        <pc:spChg chg="add del mod">
          <ac:chgData name="Chia-Ling SUN" userId="bace1271bb553822" providerId="LiveId" clId="{258F72B4-C8AC-4F22-9A88-BAE7CADDA8D7}" dt="2021-05-29T06:32:45.900" v="263" actId="22"/>
          <ac:spMkLst>
            <pc:docMk/>
            <pc:sldMk cId="4238491200" sldId="272"/>
            <ac:spMk id="4" creationId="{01CF697D-8CF4-4D72-96D9-66274F3DC34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6C43-5580-4859-872B-FA202B42852D}" type="datetimeFigureOut">
              <a:rPr lang="zh-TW" altLang="en-US" smtClean="0"/>
              <a:t>2021/5/29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31E3D-10F5-4BD7-9434-9D93BB398C4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960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6C43-5580-4859-872B-FA202B42852D}" type="datetimeFigureOut">
              <a:rPr lang="zh-TW" altLang="en-US" smtClean="0"/>
              <a:t>2021/5/29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31E3D-10F5-4BD7-9434-9D93BB398C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333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6C43-5580-4859-872B-FA202B42852D}" type="datetimeFigureOut">
              <a:rPr lang="zh-TW" altLang="en-US" smtClean="0"/>
              <a:t>2021/5/29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31E3D-10F5-4BD7-9434-9D93BB398C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197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6C43-5580-4859-872B-FA202B42852D}" type="datetimeFigureOut">
              <a:rPr lang="zh-TW" altLang="en-US" smtClean="0"/>
              <a:t>2021/5/29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31E3D-10F5-4BD7-9434-9D93BB398C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1846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6C43-5580-4859-872B-FA202B42852D}" type="datetimeFigureOut">
              <a:rPr lang="zh-TW" altLang="en-US" smtClean="0"/>
              <a:t>2021/5/29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31E3D-10F5-4BD7-9434-9D93BB398C4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351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6C43-5580-4859-872B-FA202B42852D}" type="datetimeFigureOut">
              <a:rPr lang="zh-TW" altLang="en-US" smtClean="0"/>
              <a:t>2021/5/29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31E3D-10F5-4BD7-9434-9D93BB398C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9408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6C43-5580-4859-872B-FA202B42852D}" type="datetimeFigureOut">
              <a:rPr lang="zh-TW" altLang="en-US" smtClean="0"/>
              <a:t>2021/5/29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31E3D-10F5-4BD7-9434-9D93BB398C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6791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6C43-5580-4859-872B-FA202B42852D}" type="datetimeFigureOut">
              <a:rPr lang="zh-TW" altLang="en-US" smtClean="0"/>
              <a:t>2021/5/29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31E3D-10F5-4BD7-9434-9D93BB398C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734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6C43-5580-4859-872B-FA202B42852D}" type="datetimeFigureOut">
              <a:rPr lang="zh-TW" altLang="en-US" smtClean="0"/>
              <a:t>2021/5/29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31E3D-10F5-4BD7-9434-9D93BB398C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3043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DF96C43-5580-4859-872B-FA202B42852D}" type="datetimeFigureOut">
              <a:rPr lang="zh-TW" altLang="en-US" smtClean="0"/>
              <a:t>2021/5/29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F31E3D-10F5-4BD7-9434-9D93BB398C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0798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6C43-5580-4859-872B-FA202B42852D}" type="datetimeFigureOut">
              <a:rPr lang="zh-TW" altLang="en-US" smtClean="0"/>
              <a:t>2021/5/29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31E3D-10F5-4BD7-9434-9D93BB398C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893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DF96C43-5580-4859-872B-FA202B42852D}" type="datetimeFigureOut">
              <a:rPr lang="zh-TW" altLang="en-US" smtClean="0"/>
              <a:t>2021/5/29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EF31E3D-10F5-4BD7-9434-9D93BB398C4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7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youtube.com/watch?v=gcD_5M_HyrI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18A24552-B947-41E3-A20C-616DE77D9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876490"/>
            <a:ext cx="100584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新路國小五年級</a:t>
            </a:r>
            <a:r>
              <a:rPr lang="en-US" altLang="zh-TW" sz="72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72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音樂課</a:t>
            </a:r>
            <a:endParaRPr lang="zh-TW" altLang="en-US" sz="7200" dirty="0"/>
          </a:p>
        </p:txBody>
      </p:sp>
      <p:sp>
        <p:nvSpPr>
          <p:cNvPr id="7" name="副標題 6">
            <a:extLst>
              <a:ext uri="{FF2B5EF4-FFF2-40B4-BE49-F238E27FC236}">
                <a16:creationId xmlns:a16="http://schemas.microsoft.com/office/drawing/2014/main" id="{802398FE-32D3-4AD5-90A7-A8140369E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79" y="3520086"/>
            <a:ext cx="5276887" cy="2461424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笛聲悠揚</a:t>
            </a:r>
            <a:r>
              <a:rPr lang="en-US" altLang="zh-TW" sz="4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秋蟬</a:t>
            </a:r>
            <a:r>
              <a:rPr lang="en-US" altLang="zh-TW" sz="4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endParaRPr lang="zh-TW" altLang="en-US" sz="4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藝術與人本 </a:t>
            </a:r>
            <a:r>
              <a:rPr lang="en-US" altLang="zh-TW" sz="4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P.33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364EB717-69EC-40D0-AD24-884E97E97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809" y="3151855"/>
            <a:ext cx="4116871" cy="282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73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A5A5A2C3-76BB-4640-A207-5BA4D451C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446" y="2703621"/>
            <a:ext cx="8091108" cy="1450757"/>
          </a:xfrm>
        </p:spPr>
        <p:txBody>
          <a:bodyPr>
            <a:normAutofit/>
          </a:bodyPr>
          <a:lstStyle/>
          <a:p>
            <a:pPr algn="ctr"/>
            <a:r>
              <a:rPr lang="zh-TW" altLang="en-US" sz="8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直笛指法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1815CD8-EE1F-4E5F-B38F-8CDB44F57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404" y="3207058"/>
            <a:ext cx="31623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86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F65D7CA-27C6-42F4-AB4D-FA954CD0B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188"/>
            <a:ext cx="12191999" cy="612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39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BD1AB07-B68F-4CA6-A471-F0F7BEF4C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31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90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FBE2D8B-7FD2-4882-BE62-5E1056FC3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797"/>
            <a:ext cx="12192000" cy="616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30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28E3B59-4BB4-4E3D-9D0B-97C5C73D1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949"/>
            <a:ext cx="12192000" cy="611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98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69A7B2E-73B8-4C32-BBA7-8E98ABA58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071"/>
            <a:ext cx="12192000" cy="611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36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>
            <a:hlinkClick r:id="rId2"/>
            <a:extLst>
              <a:ext uri="{FF2B5EF4-FFF2-40B4-BE49-F238E27FC236}">
                <a16:creationId xmlns:a16="http://schemas.microsoft.com/office/drawing/2014/main" id="{A6943073-CC27-4D39-A040-2E69A772161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92" y="502"/>
            <a:ext cx="7229475" cy="6355346"/>
          </a:xfr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0D826736-7BA0-474F-8B98-1BFD8E4E2A74}"/>
              </a:ext>
            </a:extLst>
          </p:cNvPr>
          <p:cNvSpPr txBox="1"/>
          <p:nvPr/>
        </p:nvSpPr>
        <p:spPr>
          <a:xfrm>
            <a:off x="3510425" y="261952"/>
            <a:ext cx="56994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7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直笛演奏示範</a:t>
            </a:r>
            <a:endParaRPr lang="zh-TW" altLang="en-US" sz="7200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85345D6F-39D1-4EF6-9462-C78CB81B51CD}"/>
              </a:ext>
            </a:extLst>
          </p:cNvPr>
          <p:cNvSpPr txBox="1"/>
          <p:nvPr/>
        </p:nvSpPr>
        <p:spPr>
          <a:xfrm>
            <a:off x="3115369" y="6239088"/>
            <a:ext cx="6094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點圖連結到</a:t>
            </a:r>
            <a:r>
              <a:rPr lang="en-US" altLang="zh-TW" sz="4000" b="1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MV</a:t>
            </a: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示範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667642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286A5AE-7538-4C0E-B742-87D2527C3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98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286A5AE-7538-4C0E-B742-87D2527C3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91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A5A5A2C3-76BB-4640-A207-5BA4D451C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446" y="2703621"/>
            <a:ext cx="8091108" cy="1450757"/>
          </a:xfrm>
        </p:spPr>
        <p:txBody>
          <a:bodyPr>
            <a:normAutofit/>
          </a:bodyPr>
          <a:lstStyle/>
          <a:p>
            <a:pPr algn="ctr"/>
            <a:r>
              <a:rPr lang="zh-TW" altLang="en-US" sz="8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認識音符與節拍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1815CD8-EE1F-4E5F-B38F-8CDB44F57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691" y="4154378"/>
            <a:ext cx="2649725" cy="194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00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87823B41-C505-4894-9885-B05907ACE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3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79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E255ABA6-43F4-4835-AA07-8DC577BB3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4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87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15DCD96D-65D5-420E-80AB-AAA6D3037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86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14AF768-A8CC-4062-AC73-DAB8F0778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58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164F152-04DD-45AB-BABE-5798B21CB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4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63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回顧">
  <a:themeElements>
    <a:clrScheme name="回顧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283</TotalTime>
  <Words>39</Words>
  <Application>Microsoft Office PowerPoint</Application>
  <PresentationFormat>寬螢幕</PresentationFormat>
  <Paragraphs>7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2" baseType="lpstr">
      <vt:lpstr>微軟正黑體</vt:lpstr>
      <vt:lpstr>標楷體</vt:lpstr>
      <vt:lpstr>Arial</vt:lpstr>
      <vt:lpstr>Calibri</vt:lpstr>
      <vt:lpstr>Calibri Light</vt:lpstr>
      <vt:lpstr>回顧</vt:lpstr>
      <vt:lpstr>新路國小五年級-音樂課</vt:lpstr>
      <vt:lpstr>PowerPoint 簡報</vt:lpstr>
      <vt:lpstr>PowerPoint 簡報</vt:lpstr>
      <vt:lpstr>認識音符與節拍</vt:lpstr>
      <vt:lpstr>PowerPoint 簡報</vt:lpstr>
      <vt:lpstr>PowerPoint 簡報</vt:lpstr>
      <vt:lpstr>PowerPoint 簡報</vt:lpstr>
      <vt:lpstr>PowerPoint 簡報</vt:lpstr>
      <vt:lpstr>PowerPoint 簡報</vt:lpstr>
      <vt:lpstr>直笛指法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新路國小五年級-音樂課</dc:title>
  <dc:creator>User</dc:creator>
  <cp:lastModifiedBy>Chia-Ling SUN</cp:lastModifiedBy>
  <cp:revision>7</cp:revision>
  <dcterms:created xsi:type="dcterms:W3CDTF">2021-05-21T08:36:09Z</dcterms:created>
  <dcterms:modified xsi:type="dcterms:W3CDTF">2021-05-29T06:32:54Z</dcterms:modified>
</cp:coreProperties>
</file>