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59" r:id="rId5"/>
    <p:sldId id="260" r:id="rId6"/>
    <p:sldId id="270" r:id="rId7"/>
    <p:sldId id="267" r:id="rId8"/>
    <p:sldId id="261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-Ling SUN" userId="bace1271bb553822" providerId="LiveId" clId="{F0BDAD0E-AA11-417E-8B26-2BE1B4A76445}"/>
    <pc:docChg chg="custSel addSld delSld modSld sldOrd">
      <pc:chgData name="Chia-Ling SUN" userId="bace1271bb553822" providerId="LiveId" clId="{F0BDAD0E-AA11-417E-8B26-2BE1B4A76445}" dt="2021-05-29T01:04:58.952" v="129" actId="14100"/>
      <pc:docMkLst>
        <pc:docMk/>
      </pc:docMkLst>
      <pc:sldChg chg="modSp mod modTransition">
        <pc:chgData name="Chia-Ling SUN" userId="bace1271bb553822" providerId="LiveId" clId="{F0BDAD0E-AA11-417E-8B26-2BE1B4A76445}" dt="2021-05-29T00:42:35.318" v="52"/>
        <pc:sldMkLst>
          <pc:docMk/>
          <pc:sldMk cId="651473731" sldId="256"/>
        </pc:sldMkLst>
        <pc:spChg chg="mod">
          <ac:chgData name="Chia-Ling SUN" userId="bace1271bb553822" providerId="LiveId" clId="{F0BDAD0E-AA11-417E-8B26-2BE1B4A76445}" dt="2021-05-29T00:36:04.408" v="13" actId="20577"/>
          <ac:spMkLst>
            <pc:docMk/>
            <pc:sldMk cId="651473731" sldId="256"/>
            <ac:spMk id="7" creationId="{802398FE-32D3-4AD5-90A7-A8140369EBC2}"/>
          </ac:spMkLst>
        </pc:spChg>
      </pc:sldChg>
      <pc:sldChg chg="modTransition">
        <pc:chgData name="Chia-Ling SUN" userId="bace1271bb553822" providerId="LiveId" clId="{F0BDAD0E-AA11-417E-8B26-2BE1B4A76445}" dt="2021-05-29T00:42:35.318" v="53"/>
        <pc:sldMkLst>
          <pc:docMk/>
          <pc:sldMk cId="1453998721" sldId="257"/>
        </pc:sldMkLst>
      </pc:sldChg>
      <pc:sldChg chg="modTransition">
        <pc:chgData name="Chia-Ling SUN" userId="bace1271bb553822" providerId="LiveId" clId="{F0BDAD0E-AA11-417E-8B26-2BE1B4A76445}" dt="2021-05-29T00:42:35.318" v="55"/>
        <pc:sldMkLst>
          <pc:docMk/>
          <pc:sldMk cId="2062987017" sldId="259"/>
        </pc:sldMkLst>
      </pc:sldChg>
      <pc:sldChg chg="modTransition">
        <pc:chgData name="Chia-Ling SUN" userId="bace1271bb553822" providerId="LiveId" clId="{F0BDAD0E-AA11-417E-8B26-2BE1B4A76445}" dt="2021-05-29T00:42:35.334" v="56"/>
        <pc:sldMkLst>
          <pc:docMk/>
          <pc:sldMk cId="2574786049" sldId="260"/>
        </pc:sldMkLst>
      </pc:sldChg>
      <pc:sldChg chg="addSp modSp mod modTransition">
        <pc:chgData name="Chia-Ling SUN" userId="bace1271bb553822" providerId="LiveId" clId="{F0BDAD0E-AA11-417E-8B26-2BE1B4A76445}" dt="2021-05-29T00:42:35.334" v="59"/>
        <pc:sldMkLst>
          <pc:docMk/>
          <pc:sldMk cId="2220458766" sldId="261"/>
        </pc:sldMkLst>
        <pc:spChg chg="add mod">
          <ac:chgData name="Chia-Ling SUN" userId="bace1271bb553822" providerId="LiveId" clId="{F0BDAD0E-AA11-417E-8B26-2BE1B4A76445}" dt="2021-05-29T00:36:38.783" v="17" actId="1076"/>
          <ac:spMkLst>
            <pc:docMk/>
            <pc:sldMk cId="2220458766" sldId="261"/>
            <ac:spMk id="5" creationId="{631D29A2-CAC7-4A58-B1E8-BD4CD7816532}"/>
          </ac:spMkLst>
        </pc:spChg>
        <pc:picChg chg="mod">
          <ac:chgData name="Chia-Ling SUN" userId="bace1271bb553822" providerId="LiveId" clId="{F0BDAD0E-AA11-417E-8B26-2BE1B4A76445}" dt="2021-05-29T00:41:34.711" v="31" actId="1076"/>
          <ac:picMkLst>
            <pc:docMk/>
            <pc:sldMk cId="2220458766" sldId="261"/>
            <ac:picMk id="4" creationId="{97178E72-16A5-45CE-90EC-22A17C88749B}"/>
          </ac:picMkLst>
        </pc:picChg>
        <pc:picChg chg="add mod">
          <ac:chgData name="Chia-Ling SUN" userId="bace1271bb553822" providerId="LiveId" clId="{F0BDAD0E-AA11-417E-8B26-2BE1B4A76445}" dt="2021-05-29T00:41:44.578" v="33" actId="14100"/>
          <ac:picMkLst>
            <pc:docMk/>
            <pc:sldMk cId="2220458766" sldId="261"/>
            <ac:picMk id="6" creationId="{9DC6CD5B-4E28-41A6-8C80-01714DD4BA9E}"/>
          </ac:picMkLst>
        </pc:picChg>
      </pc:sldChg>
      <pc:sldChg chg="modTransition">
        <pc:chgData name="Chia-Ling SUN" userId="bace1271bb553822" providerId="LiveId" clId="{F0BDAD0E-AA11-417E-8B26-2BE1B4A76445}" dt="2021-05-29T00:42:35.318" v="54"/>
        <pc:sldMkLst>
          <pc:docMk/>
          <pc:sldMk cId="3813100938" sldId="262"/>
        </pc:sldMkLst>
      </pc:sldChg>
      <pc:sldChg chg="del">
        <pc:chgData name="Chia-Ling SUN" userId="bace1271bb553822" providerId="LiveId" clId="{F0BDAD0E-AA11-417E-8B26-2BE1B4A76445}" dt="2021-05-29T00:41:56.633" v="34" actId="2696"/>
        <pc:sldMkLst>
          <pc:docMk/>
          <pc:sldMk cId="815439972" sldId="263"/>
        </pc:sldMkLst>
      </pc:sldChg>
      <pc:sldChg chg="modSp mod modTransition">
        <pc:chgData name="Chia-Ling SUN" userId="bace1271bb553822" providerId="LiveId" clId="{F0BDAD0E-AA11-417E-8B26-2BE1B4A76445}" dt="2021-05-29T00:42:35.334" v="58"/>
        <pc:sldMkLst>
          <pc:docMk/>
          <pc:sldMk cId="3731086964" sldId="267"/>
        </pc:sldMkLst>
        <pc:spChg chg="mod">
          <ac:chgData name="Chia-Ling SUN" userId="bace1271bb553822" providerId="LiveId" clId="{F0BDAD0E-AA11-417E-8B26-2BE1B4A76445}" dt="2021-05-29T00:42:10.384" v="39" actId="20577"/>
          <ac:spMkLst>
            <pc:docMk/>
            <pc:sldMk cId="3731086964" sldId="267"/>
            <ac:spMk id="3" creationId="{A5A5A2C3-76BB-4640-A207-5BA4D451CD0D}"/>
          </ac:spMkLst>
        </pc:spChg>
        <pc:picChg chg="mod">
          <ac:chgData name="Chia-Ling SUN" userId="bace1271bb553822" providerId="LiveId" clId="{F0BDAD0E-AA11-417E-8B26-2BE1B4A76445}" dt="2021-05-29T00:42:23.912" v="42" actId="1076"/>
          <ac:picMkLst>
            <pc:docMk/>
            <pc:sldMk cId="3731086964" sldId="267"/>
            <ac:picMk id="5" creationId="{C1815CD8-EE1F-4E5F-B38F-8CDB44F57225}"/>
          </ac:picMkLst>
        </pc:picChg>
      </pc:sldChg>
      <pc:sldChg chg="modSp mod modTransition">
        <pc:chgData name="Chia-Ling SUN" userId="bace1271bb553822" providerId="LiveId" clId="{F0BDAD0E-AA11-417E-8B26-2BE1B4A76445}" dt="2021-05-29T00:44:14.757" v="111" actId="20577"/>
        <pc:sldMkLst>
          <pc:docMk/>
          <pc:sldMk cId="2646616197" sldId="269"/>
        </pc:sldMkLst>
        <pc:spChg chg="mod">
          <ac:chgData name="Chia-Ling SUN" userId="bace1271bb553822" providerId="LiveId" clId="{F0BDAD0E-AA11-417E-8B26-2BE1B4A76445}" dt="2021-05-29T00:44:14.757" v="111" actId="20577"/>
          <ac:spMkLst>
            <pc:docMk/>
            <pc:sldMk cId="2646616197" sldId="269"/>
            <ac:spMk id="3" creationId="{A5A5A2C3-76BB-4640-A207-5BA4D451CD0D}"/>
          </ac:spMkLst>
        </pc:spChg>
        <pc:picChg chg="mod">
          <ac:chgData name="Chia-Ling SUN" userId="bace1271bb553822" providerId="LiveId" clId="{F0BDAD0E-AA11-417E-8B26-2BE1B4A76445}" dt="2021-05-29T00:44:12.598" v="110" actId="1076"/>
          <ac:picMkLst>
            <pc:docMk/>
            <pc:sldMk cId="2646616197" sldId="269"/>
            <ac:picMk id="5" creationId="{C1815CD8-EE1F-4E5F-B38F-8CDB44F57225}"/>
          </ac:picMkLst>
        </pc:picChg>
      </pc:sldChg>
      <pc:sldChg chg="modTransition">
        <pc:chgData name="Chia-Ling SUN" userId="bace1271bb553822" providerId="LiveId" clId="{F0BDAD0E-AA11-417E-8B26-2BE1B4A76445}" dt="2021-05-29T00:42:35.334" v="57"/>
        <pc:sldMkLst>
          <pc:docMk/>
          <pc:sldMk cId="3574752073" sldId="270"/>
        </pc:sldMkLst>
      </pc:sldChg>
      <pc:sldChg chg="addSp delSp modSp add mod ord">
        <pc:chgData name="Chia-Ling SUN" userId="bace1271bb553822" providerId="LiveId" clId="{F0BDAD0E-AA11-417E-8B26-2BE1B4A76445}" dt="2021-05-29T00:45:08.889" v="121" actId="14100"/>
        <pc:sldMkLst>
          <pc:docMk/>
          <pc:sldMk cId="3034984608" sldId="271"/>
        </pc:sldMkLst>
        <pc:picChg chg="add mod">
          <ac:chgData name="Chia-Ling SUN" userId="bace1271bb553822" providerId="LiveId" clId="{F0BDAD0E-AA11-417E-8B26-2BE1B4A76445}" dt="2021-05-29T00:45:08.889" v="121" actId="14100"/>
          <ac:picMkLst>
            <pc:docMk/>
            <pc:sldMk cId="3034984608" sldId="271"/>
            <ac:picMk id="3" creationId="{A807D7D9-5DAB-4C54-B387-CDA466360A43}"/>
          </ac:picMkLst>
        </pc:picChg>
        <pc:picChg chg="del">
          <ac:chgData name="Chia-Ling SUN" userId="bace1271bb553822" providerId="LiveId" clId="{F0BDAD0E-AA11-417E-8B26-2BE1B4A76445}" dt="2021-05-29T00:44:40.487" v="115" actId="21"/>
          <ac:picMkLst>
            <pc:docMk/>
            <pc:sldMk cId="3034984608" sldId="271"/>
            <ac:picMk id="4" creationId="{C75EF5B2-EA8E-4A30-AF5F-D716C7105422}"/>
          </ac:picMkLst>
        </pc:picChg>
      </pc:sldChg>
      <pc:sldChg chg="addSp delSp modSp add mod">
        <pc:chgData name="Chia-Ling SUN" userId="bace1271bb553822" providerId="LiveId" clId="{F0BDAD0E-AA11-417E-8B26-2BE1B4A76445}" dt="2021-05-29T01:04:58.952" v="129" actId="14100"/>
        <pc:sldMkLst>
          <pc:docMk/>
          <pc:sldMk cId="502446338" sldId="272"/>
        </pc:sldMkLst>
        <pc:picChg chg="del">
          <ac:chgData name="Chia-Ling SUN" userId="bace1271bb553822" providerId="LiveId" clId="{F0BDAD0E-AA11-417E-8B26-2BE1B4A76445}" dt="2021-05-29T01:04:01.128" v="123" actId="21"/>
          <ac:picMkLst>
            <pc:docMk/>
            <pc:sldMk cId="502446338" sldId="272"/>
            <ac:picMk id="3" creationId="{A807D7D9-5DAB-4C54-B387-CDA466360A43}"/>
          </ac:picMkLst>
        </pc:picChg>
        <pc:picChg chg="add mod">
          <ac:chgData name="Chia-Ling SUN" userId="bace1271bb553822" providerId="LiveId" clId="{F0BDAD0E-AA11-417E-8B26-2BE1B4A76445}" dt="2021-05-29T01:04:58.952" v="129" actId="14100"/>
          <ac:picMkLst>
            <pc:docMk/>
            <pc:sldMk cId="502446338" sldId="272"/>
            <ac:picMk id="4" creationId="{29FA81B3-B8F2-4295-8899-C50F2F347B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3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4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00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1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2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4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61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3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9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0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F96C43-5580-4859-872B-FA202B42852D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F31E3D-10F5-4BD7-9434-9D93BB398C4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1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k6-j1nKD4b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4uwUC_zJnI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L_lqOf4UIF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W_PqOnOS0q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8A24552-B947-41E3-A20C-616DE77D9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7649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新路國小二年級</a:t>
            </a:r>
            <a:r>
              <a:rPr lang="en-US" altLang="zh-TW" sz="7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7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音樂課</a:t>
            </a:r>
            <a:endParaRPr lang="zh-TW" alt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802398FE-32D3-4AD5-90A7-A8140369E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8" y="3520086"/>
            <a:ext cx="6155777" cy="2461424"/>
          </a:xfrm>
        </p:spPr>
        <p:txBody>
          <a:bodyPr>
            <a:no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我永遠祝福你</a:t>
            </a:r>
            <a:endParaRPr lang="en-US" altLang="zh-TW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生活課本 </a:t>
            </a:r>
            <a:r>
              <a:rPr lang="en-US" altLang="zh-TW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P.141</a:t>
            </a:r>
          </a:p>
          <a:p>
            <a:r>
              <a:rPr lang="zh-TW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生活習作 </a:t>
            </a:r>
            <a:r>
              <a:rPr lang="en-US" altLang="zh-TW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P.31</a:t>
            </a:r>
          </a:p>
          <a:p>
            <a:endParaRPr lang="en-US" altLang="zh-TW" sz="48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64EB717-69EC-40D0-AD24-884E97E97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07" y="3429000"/>
            <a:ext cx="3846173" cy="264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807D7D9-5DAB-4C54-B387-CDA466360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9FA81B3-B8F2-4295-8899-C50F2F347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4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75EF5B2-EA8E-4A30-AF5F-D716C7105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5A5A2C3-76BB-4640-A207-5BA4D451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063" y="3428999"/>
            <a:ext cx="965387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三角鐵、鈴鼓、響板</a:t>
            </a:r>
            <a:r>
              <a:rPr lang="zh-TW" altLang="en-US" sz="8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演奏方式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815CD8-EE1F-4E5F-B38F-8CDB44F5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76" y="3942670"/>
            <a:ext cx="2376561" cy="187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4B686E6D-F990-46DF-AE1E-34AFC286F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6471" cy="631202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3CF3195-A94E-49DD-94A5-AD87566F314A}"/>
              </a:ext>
            </a:extLst>
          </p:cNvPr>
          <p:cNvSpPr txBox="1"/>
          <p:nvPr/>
        </p:nvSpPr>
        <p:spPr>
          <a:xfrm>
            <a:off x="3048000" y="624482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點圖連結到</a:t>
            </a:r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MV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6298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64CB41D9-235B-43A6-9AE2-CBA49795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9" y="71022"/>
            <a:ext cx="10665041" cy="625221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D09DA8E-8F23-4583-8949-6EA27EF10CEA}"/>
              </a:ext>
            </a:extLst>
          </p:cNvPr>
          <p:cNvSpPr txBox="1"/>
          <p:nvPr/>
        </p:nvSpPr>
        <p:spPr>
          <a:xfrm>
            <a:off x="3048000" y="623611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點圖連結到</a:t>
            </a:r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MV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7478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D09DA8E-8F23-4583-8949-6EA27EF10CEA}"/>
              </a:ext>
            </a:extLst>
          </p:cNvPr>
          <p:cNvSpPr txBox="1"/>
          <p:nvPr/>
        </p:nvSpPr>
        <p:spPr>
          <a:xfrm>
            <a:off x="3048000" y="623611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點圖連結到</a:t>
            </a:r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MV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endParaRPr lang="zh-TW" altLang="en-US" sz="4000" dirty="0"/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4A8B9A96-05E8-4D35-9410-665B68948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27689"/>
            <a:ext cx="11599817" cy="62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5A5A2C3-76BB-4640-A207-5BA4D451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46" y="2703621"/>
            <a:ext cx="8091108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律動手勢與示範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815CD8-EE1F-4E5F-B38F-8CDB44F5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03" y="4154378"/>
            <a:ext cx="2630301" cy="19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97178E72-16A5-45CE-90EC-22A17C887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" y="0"/>
            <a:ext cx="5659514" cy="632978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31D29A2-CAC7-4A58-B1E8-BD4CD7816532}"/>
              </a:ext>
            </a:extLst>
          </p:cNvPr>
          <p:cNvSpPr txBox="1"/>
          <p:nvPr/>
        </p:nvSpPr>
        <p:spPr>
          <a:xfrm>
            <a:off x="3048739" y="6257849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點圖連結到</a:t>
            </a:r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MV</a:t>
            </a: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endParaRPr lang="zh-TW" altLang="en-US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DC6CD5B-4E28-41A6-8C80-01714DD4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0"/>
            <a:ext cx="6394881" cy="63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5A5A2C3-76BB-4640-A207-5BA4D451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46" y="2703620"/>
            <a:ext cx="8091108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生活習作 </a:t>
            </a:r>
            <a:r>
              <a:rPr lang="en-US" altLang="zh-TW" sz="8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P.31</a:t>
            </a:r>
            <a:endParaRPr lang="zh-TW" altLang="en-US" sz="8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815CD8-EE1F-4E5F-B38F-8CDB44F5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01" y="4154377"/>
            <a:ext cx="2616505" cy="17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</TotalTime>
  <Words>68</Words>
  <Application>Microsoft Office PowerPoint</Application>
  <PresentationFormat>寬螢幕</PresentationFormat>
  <Paragraphs>11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標楷體</vt:lpstr>
      <vt:lpstr>Arial</vt:lpstr>
      <vt:lpstr>Calibri</vt:lpstr>
      <vt:lpstr>Calibri Light</vt:lpstr>
      <vt:lpstr>回顧</vt:lpstr>
      <vt:lpstr>新路國小二年級-音樂課</vt:lpstr>
      <vt:lpstr>PowerPoint 簡報</vt:lpstr>
      <vt:lpstr>三角鐵、鈴鼓、響板演奏方式</vt:lpstr>
      <vt:lpstr>PowerPoint 簡報</vt:lpstr>
      <vt:lpstr>PowerPoint 簡報</vt:lpstr>
      <vt:lpstr>PowerPoint 簡報</vt:lpstr>
      <vt:lpstr>律動手勢與示範</vt:lpstr>
      <vt:lpstr>PowerPoint 簡報</vt:lpstr>
      <vt:lpstr>生活習作 P.31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新路國小五年級-音樂課</dc:title>
  <dc:creator>User</dc:creator>
  <cp:lastModifiedBy>Chia-Ling SUN</cp:lastModifiedBy>
  <cp:revision>14</cp:revision>
  <dcterms:created xsi:type="dcterms:W3CDTF">2021-05-21T08:36:09Z</dcterms:created>
  <dcterms:modified xsi:type="dcterms:W3CDTF">2021-05-29T01:05:08Z</dcterms:modified>
</cp:coreProperties>
</file>