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69" r:id="rId18"/>
  </p:sldIdLst>
  <p:sldSz cx="12192000" cy="6858000"/>
  <p:notesSz cx="6858000" cy="9144000"/>
  <p:embeddedFontLst>
    <p:embeddedFont>
      <p:font typeface="BoldenVan demo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anuki Permanent Marker" panose="02000600000000000000" pitchFamily="2" charset="-128"/>
      <p:regular r:id="rId2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2D6819-598A-45F1-AF61-AB19D493E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3323E89-750D-462D-A96F-650151FDA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45E09B9-8D1C-4606-9A8B-3150E6075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C3D47C-7DCB-44D5-843B-5E1630970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F76383-9B14-4A03-9046-0DA36822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34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F8E38A-D8BE-46DC-B781-016AB7CF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5171C15-4415-444F-B235-FA35E81B7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6D2749-DE00-4BB3-8EEC-240C7ACE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64C3E7-531A-4BEF-8A9E-89CA8ED26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B2B828-F006-47CF-BCB9-FA52DCA7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55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68C0FE4-DBE2-4277-8DB6-2541422AD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01B5EF6-1AA9-47A0-BEA5-9BD027BCB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373A76-C6A5-4FC6-8181-A32C4A5E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446172-C309-4A35-930E-F19A7CA7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428AF7-042C-4935-9604-AF2A2233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977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0F04AB-61F2-4749-B894-21AB230C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5AEC3A-6523-4CF7-B5E2-BFB988C66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2DC452-A207-42B9-9A68-40C2BF44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54933C5-CDF4-4141-9089-F7592903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0A54AA-FCCA-4C44-871E-389C8561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64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0236D6-9114-43B8-8BC7-6A93EEB2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BB5CB1-039A-4190-BC1E-D621DDF15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F992291-F3F1-420E-B5FE-84861CAD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65C61D-902D-4E31-AA83-50704DFC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ADB344-3545-45A1-A5AA-A3CBA869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480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0CE51C-F667-4709-B3FE-ACB33C894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7311C6-5730-4307-9CCA-B2B7697A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7CD1FFD-EA51-4E58-8DB4-E77E79725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64C3A51-464C-432C-AE9F-9A8FD133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AE3BBED-C469-40FB-A13E-CA5C151A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3436217-90F0-4BBA-AE2C-BB2186C7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76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C4BEFD-4F0F-4314-BBD1-9CE81B01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968DE59-6BAF-411C-B866-7A5B0788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6DF5ECE-C9E5-4C3D-90CD-BAA96D1F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4B158B1-C1BB-40E9-8F45-4A1407B5A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7013C46-738F-4AC4-8B46-3608E32C7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5F9F28-62B9-471A-A89D-C8E1BE3D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82FA6D5-5CEB-4163-B183-E0F739AF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5285F26-1DB3-403F-AF4C-586BB316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929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3EC587-1C96-4EE2-BFD7-623DCCBD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77E5880-8D10-4AE8-9631-733BFEFB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2C8BF77-6FC4-4F5E-BD90-1BAE2C47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103822D-C851-47F5-BE3F-8289B5CE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99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16D3848-5541-4C66-B4BC-6EBB8C40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F0D5988-527A-4625-A574-0851797BA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D0A2C-6493-479C-B130-1D38395D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7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6A1D5D-BA8A-4476-9BDC-DD0D80F3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820C19-4D2D-4A15-B3F0-310ACE758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1E8799C-5124-4B9E-8B31-1AA223C25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367AF71-DBEA-4596-8CBD-C80A9D81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07E332E-ED4E-4400-B00B-9F055C26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60C5137-6910-4719-AA7E-519CF3BA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63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833E8C-D872-4697-90E1-B362FDF07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E2A7E7C-AAD0-4CBE-B534-4FF81810B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7AB37B-76DF-4E4A-8E5B-527D7D5D8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CB3308A-B9A8-45D0-94AA-E5B3AD4B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3789A77-F516-408C-ABEC-FAAB8D62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E0F2DD8-7A6E-435E-AD7E-4BB8CCC1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70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E435FE4-B6AA-4CAA-8672-88CEE118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3CD56E-0ABE-4729-ABB7-BA05BAB83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F7FE6F-DB5F-47EB-BCC5-8177C1241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B889F-6534-4D21-88A6-9FB0A841AF51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F7ACBC-224F-4B53-820D-FDB1F7322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293D25-C3D3-4013-9E42-9082C5349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F950-88F6-4C16-A84F-E2D3C06C1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832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cnRQi89nK8&amp;t=35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D35A56-F034-4117-BF5E-34EBA3BE76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B91B985-3668-458D-B2B0-51069E706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anda's Surprise(單書)平裝- 產品介紹- 艾比露比外文書店">
            <a:extLst>
              <a:ext uri="{FF2B5EF4-FFF2-40B4-BE49-F238E27FC236}">
                <a16:creationId xmlns:a16="http://schemas.microsoft.com/office/drawing/2014/main" id="{7EC9E9B8-9932-45BE-88FA-3ADAB84A1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92" y="0"/>
            <a:ext cx="83884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形 4" descr="仙人掌">
            <a:hlinkClick r:id="rId3"/>
            <a:extLst>
              <a:ext uri="{FF2B5EF4-FFF2-40B4-BE49-F238E27FC236}">
                <a16:creationId xmlns:a16="http://schemas.microsoft.com/office/drawing/2014/main" id="{31A25F35-28D8-4BDF-BB60-72A2A6C3D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7075" y="6190694"/>
            <a:ext cx="667305" cy="6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6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4C6981-A4A8-4483-A458-BAFEB627D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769D1FC-E76A-497A-87C2-67ED3B5A2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00" b="7574"/>
          <a:stretch/>
        </p:blipFill>
        <p:spPr>
          <a:xfrm>
            <a:off x="0" y="1296140"/>
            <a:ext cx="12192000" cy="504251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9CEF60F-9C69-40CA-8003-4D5C1DCB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319"/>
            <a:ext cx="11253186" cy="1325563"/>
          </a:xfrm>
        </p:spPr>
        <p:txBody>
          <a:bodyPr/>
          <a:lstStyle/>
          <a:p>
            <a:r>
              <a:rPr lang="en-US" altLang="zh-TW" dirty="0">
                <a:latin typeface="BoldenVan demo" pitchFamily="2" charset="0"/>
              </a:rPr>
              <a:t>Will she like the spiky-leaved pineapple... 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1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0396A6-84CA-4400-BAEB-86BBE13FE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BAD0923-65D9-4BB9-BE14-F7F6AABBD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00" b="6926"/>
          <a:stretch/>
        </p:blipFill>
        <p:spPr>
          <a:xfrm>
            <a:off x="0" y="1296140"/>
            <a:ext cx="12192000" cy="5086905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9BA5585-79A7-4196-BE56-1A8DCCAC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BoldenVan demo" pitchFamily="2" charset="0"/>
              </a:rPr>
              <a:t>the creamy green avocado... 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9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AABC53-8B7C-4D8D-A895-0DE4DE8E5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1AB75CE-313B-49EA-868F-9107FCFD9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1" b="7443"/>
          <a:stretch/>
        </p:blipFill>
        <p:spPr>
          <a:xfrm>
            <a:off x="0" y="1287262"/>
            <a:ext cx="12192000" cy="5060272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8550A17C-ABCB-4E36-8FA9-4868653B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BoldenVan demo" pitchFamily="2" charset="0"/>
              </a:rPr>
              <a:t>Or the tangy purple passion-fruit?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97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A6891A-04AD-4B4C-9F04-F0B5E0CF7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AD551C3-067C-4EEA-95F8-2D9EB31B4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1" b="7573"/>
          <a:stretch/>
        </p:blipFill>
        <p:spPr>
          <a:xfrm>
            <a:off x="0" y="1287262"/>
            <a:ext cx="12192000" cy="505139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D2C7BC19-95D0-45A3-B428-357CD965C96A}"/>
              </a:ext>
            </a:extLst>
          </p:cNvPr>
          <p:cNvSpPr txBox="1">
            <a:spLocks/>
          </p:cNvSpPr>
          <p:nvPr/>
        </p:nvSpPr>
        <p:spPr>
          <a:xfrm>
            <a:off x="838200" y="2308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latin typeface="BoldenVan demo" pitchFamily="2" charset="0"/>
              </a:rPr>
              <a:t>Which fruit will </a:t>
            </a:r>
            <a:r>
              <a:rPr lang="en-US" altLang="zh-TW" dirty="0" err="1">
                <a:latin typeface="BoldenVan demo" pitchFamily="2" charset="0"/>
              </a:rPr>
              <a:t>Akeyo</a:t>
            </a:r>
            <a:r>
              <a:rPr lang="en-US" altLang="zh-TW" dirty="0">
                <a:latin typeface="BoldenVan demo" pitchFamily="2" charset="0"/>
              </a:rPr>
              <a:t> like best?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1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DB3BD-B016-4C74-A3A5-83348117F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0F070C8-AB89-49D3-80B4-2816AF365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58" b="6926"/>
          <a:stretch/>
        </p:blipFill>
        <p:spPr>
          <a:xfrm>
            <a:off x="0" y="1313894"/>
            <a:ext cx="12192000" cy="506915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6B276BE4-E48E-4465-91C8-58FAC0BC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550"/>
            <a:ext cx="12192000" cy="1325563"/>
          </a:xfrm>
        </p:spPr>
        <p:txBody>
          <a:bodyPr/>
          <a:lstStyle/>
          <a:p>
            <a:r>
              <a:rPr lang="en-US" altLang="zh-TW" dirty="0">
                <a:latin typeface="BoldenVan demo" pitchFamily="2" charset="0"/>
              </a:rPr>
              <a:t>“Hello, </a:t>
            </a:r>
            <a:r>
              <a:rPr lang="en-US" altLang="zh-TW" dirty="0" err="1">
                <a:latin typeface="BoldenVan demo" pitchFamily="2" charset="0"/>
              </a:rPr>
              <a:t>Akeyo</a:t>
            </a:r>
            <a:r>
              <a:rPr lang="en-US" altLang="zh-TW" dirty="0">
                <a:latin typeface="BoldenVan demo" pitchFamily="2" charset="0"/>
              </a:rPr>
              <a:t>,” said </a:t>
            </a:r>
            <a:r>
              <a:rPr lang="en-US" altLang="zh-TW" dirty="0" err="1">
                <a:latin typeface="BoldenVan demo" pitchFamily="2" charset="0"/>
              </a:rPr>
              <a:t>Handa</a:t>
            </a:r>
            <a:r>
              <a:rPr lang="en-US" altLang="zh-TW" dirty="0">
                <a:latin typeface="BoldenVan demo" pitchFamily="2" charset="0"/>
              </a:rPr>
              <a:t>. “I’ve brought you a surprise.”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65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CD0180-FB2C-4346-A429-C2F3B2F61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64EAB2-EE7B-4048-8443-53F808147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7" b="6925"/>
          <a:stretch/>
        </p:blipFill>
        <p:spPr>
          <a:xfrm>
            <a:off x="0" y="1340528"/>
            <a:ext cx="12192000" cy="504251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A91CD415-3858-4E3F-B554-C741CB83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2" y="143183"/>
            <a:ext cx="11945644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BoldenVan demo" pitchFamily="2" charset="0"/>
              </a:rPr>
              <a:t>“Tangerines!” said </a:t>
            </a:r>
            <a:r>
              <a:rPr lang="en-US" altLang="zh-TW" dirty="0" err="1">
                <a:latin typeface="BoldenVan demo" pitchFamily="2" charset="0"/>
              </a:rPr>
              <a:t>Akeyo</a:t>
            </a:r>
            <a:r>
              <a:rPr lang="en-US" altLang="zh-TW" dirty="0">
                <a:latin typeface="BoldenVan demo" pitchFamily="2" charset="0"/>
              </a:rPr>
              <a:t>. “My favorite fruit.” “TANGERINES?” said </a:t>
            </a:r>
            <a:r>
              <a:rPr lang="en-US" altLang="zh-TW" dirty="0" err="1">
                <a:latin typeface="BoldenVan demo" pitchFamily="2" charset="0"/>
              </a:rPr>
              <a:t>Handa</a:t>
            </a:r>
            <a:r>
              <a:rPr lang="en-US" altLang="zh-TW" dirty="0">
                <a:latin typeface="BoldenVan demo" pitchFamily="2" charset="0"/>
              </a:rPr>
              <a:t>. “That </a:t>
            </a:r>
            <a:r>
              <a:rPr lang="en-US" altLang="zh-TW" i="1" dirty="0">
                <a:latin typeface="BoldenVan demo" pitchFamily="2" charset="0"/>
              </a:rPr>
              <a:t>is</a:t>
            </a:r>
            <a:r>
              <a:rPr lang="en-US" altLang="zh-TW" dirty="0">
                <a:latin typeface="BoldenVan demo" pitchFamily="2" charset="0"/>
              </a:rPr>
              <a:t> a surprise!”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06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77C725-6894-4359-9AEC-3B719E732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4DE84E-6F48-4506-8786-DE328C8EA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3490" cy="4351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BoldenVan demo" pitchFamily="2" charset="0"/>
              </a:rPr>
              <a:t>Animals: monkey 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ostrich</a:t>
            </a:r>
            <a:r>
              <a:rPr lang="zh-TW" altLang="en-US" sz="3200" dirty="0">
                <a:latin typeface="BoldenVan demo" pitchFamily="2" charset="0"/>
              </a:rPr>
              <a:t> →</a:t>
            </a:r>
            <a:r>
              <a:rPr lang="en-US" altLang="zh-TW" sz="3200" dirty="0">
                <a:latin typeface="BoldenVan demo" pitchFamily="2" charset="0"/>
              </a:rPr>
              <a:t>  zebra 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elephant 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br>
              <a:rPr lang="en-US" altLang="zh-TW" sz="3200" dirty="0">
                <a:latin typeface="BoldenVan demo" pitchFamily="2" charset="0"/>
              </a:rPr>
            </a:br>
            <a:br>
              <a:rPr lang="en-US" altLang="zh-TW" sz="3200" dirty="0">
                <a:latin typeface="BoldenVan demo" pitchFamily="2" charset="0"/>
              </a:rPr>
            </a:br>
            <a:r>
              <a:rPr lang="en-US" altLang="zh-TW" sz="3200" dirty="0">
                <a:latin typeface="BoldenVan demo" pitchFamily="2" charset="0"/>
              </a:rPr>
              <a:t>              giraffe 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antelope 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 parrot </a:t>
            </a:r>
            <a:r>
              <a:rPr lang="zh-TW" altLang="en-US" sz="3200" dirty="0">
                <a:latin typeface="BoldenVan demo" pitchFamily="2" charset="0"/>
              </a:rPr>
              <a:t>→</a:t>
            </a:r>
            <a:r>
              <a:rPr lang="en-US" altLang="zh-TW" sz="3200" dirty="0">
                <a:latin typeface="BoldenVan demo" pitchFamily="2" charset="0"/>
              </a:rPr>
              <a:t>goat </a:t>
            </a:r>
          </a:p>
          <a:p>
            <a:endParaRPr lang="en-US" altLang="zh-TW" sz="3200" dirty="0">
              <a:latin typeface="BoldenVan demo" pitchFamily="2" charset="0"/>
            </a:endParaRPr>
          </a:p>
          <a:p>
            <a:r>
              <a:rPr lang="en-US" altLang="zh-TW" sz="3200" dirty="0">
                <a:latin typeface="BoldenVan demo" pitchFamily="2" charset="0"/>
              </a:rPr>
              <a:t>Fruits: banana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guava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orange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mango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br>
              <a:rPr lang="en-US" altLang="zh-TW" sz="3200" dirty="0">
                <a:latin typeface="BoldenVan demo" pitchFamily="2" charset="0"/>
              </a:rPr>
            </a:br>
            <a:br>
              <a:rPr lang="en-US" altLang="zh-TW" sz="3200" dirty="0">
                <a:latin typeface="BoldenVan demo" pitchFamily="2" charset="0"/>
              </a:rPr>
            </a:br>
            <a:r>
              <a:rPr lang="en-US" altLang="zh-TW" sz="3200" dirty="0">
                <a:latin typeface="BoldenVan demo" pitchFamily="2" charset="0"/>
              </a:rPr>
              <a:t>         pineapple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avocado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passion fruit</a:t>
            </a:r>
            <a:r>
              <a:rPr lang="zh-TW" altLang="en-US" sz="3200" dirty="0">
                <a:latin typeface="BoldenVan demo" pitchFamily="2" charset="0"/>
              </a:rPr>
              <a:t>→ </a:t>
            </a:r>
            <a:r>
              <a:rPr lang="en-US" altLang="zh-TW" sz="3200" dirty="0">
                <a:latin typeface="BoldenVan demo" pitchFamily="2" charset="0"/>
              </a:rPr>
              <a:t>tangerine</a:t>
            </a:r>
            <a:endParaRPr lang="zh-TW" altLang="en-US" sz="3200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202711-B07A-475F-A058-F22E30F3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B97988-477D-43A4-BBF1-1FD8D229F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8E991DC-2D45-45BB-99E9-0591AB64B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5" b="5325"/>
          <a:stretch/>
        </p:blipFill>
        <p:spPr>
          <a:xfrm>
            <a:off x="0" y="1349406"/>
            <a:ext cx="12192000" cy="51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4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0C0090-6C04-4520-86BF-F337A891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549144-4865-4611-9102-096D61CC4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anuki Permanent Marker" panose="02000600000000000000" pitchFamily="2" charset="-128"/>
                <a:ea typeface="Tanuki Permanent Marker" panose="02000600000000000000" pitchFamily="2" charset="-128"/>
              </a:rPr>
              <a:t>• Is the basket very heavy? </a:t>
            </a:r>
          </a:p>
          <a:p>
            <a:r>
              <a:rPr lang="en-US" altLang="zh-TW" dirty="0">
                <a:latin typeface="Tanuki Permanent Marker" panose="02000600000000000000" pitchFamily="2" charset="-128"/>
                <a:ea typeface="Tanuki Permanent Marker" panose="02000600000000000000" pitchFamily="2" charset="-128"/>
              </a:rPr>
              <a:t>• Is it easy to carry a basket on your head? </a:t>
            </a:r>
          </a:p>
          <a:p>
            <a:r>
              <a:rPr lang="en-US" altLang="zh-TW" dirty="0">
                <a:latin typeface="Tanuki Permanent Marker" panose="02000600000000000000" pitchFamily="2" charset="-128"/>
                <a:ea typeface="Tanuki Permanent Marker" panose="02000600000000000000" pitchFamily="2" charset="-128"/>
              </a:rPr>
              <a:t>• How does the basket balance? </a:t>
            </a:r>
          </a:p>
          <a:p>
            <a:r>
              <a:rPr lang="en-US" altLang="zh-TW" dirty="0">
                <a:latin typeface="Tanuki Permanent Marker" panose="02000600000000000000" pitchFamily="2" charset="-128"/>
                <a:ea typeface="Tanuki Permanent Marker" panose="02000600000000000000" pitchFamily="2" charset="-128"/>
              </a:rPr>
              <a:t>• What is the green fruit? </a:t>
            </a:r>
          </a:p>
          <a:p>
            <a:r>
              <a:rPr lang="en-US" altLang="zh-TW" dirty="0">
                <a:latin typeface="Tanuki Permanent Marker" panose="02000600000000000000" pitchFamily="2" charset="-128"/>
                <a:ea typeface="Tanuki Permanent Marker" panose="02000600000000000000" pitchFamily="2" charset="-128"/>
              </a:rPr>
              <a:t>• Where might the girl be going with the fruit? </a:t>
            </a:r>
          </a:p>
          <a:p>
            <a:r>
              <a:rPr lang="en-US" altLang="zh-TW" dirty="0">
                <a:latin typeface="Tanuki Permanent Marker" panose="02000600000000000000" pitchFamily="2" charset="-128"/>
                <a:ea typeface="Tanuki Permanent Marker" panose="02000600000000000000" pitchFamily="2" charset="-128"/>
              </a:rPr>
              <a:t>• Is she looking at something behind her? </a:t>
            </a:r>
          </a:p>
          <a:p>
            <a:r>
              <a:rPr lang="en-US" altLang="zh-TW" dirty="0">
                <a:latin typeface="Tanuki Permanent Marker" panose="02000600000000000000" pitchFamily="2" charset="-128"/>
                <a:ea typeface="Tanuki Permanent Marker" panose="02000600000000000000" pitchFamily="2" charset="-128"/>
              </a:rPr>
              <a:t>• What is the ostrich going to do? </a:t>
            </a:r>
          </a:p>
          <a:p>
            <a:r>
              <a:rPr lang="en-US" altLang="zh-TW" dirty="0">
                <a:latin typeface="Tanuki Permanent Marker" panose="02000600000000000000" pitchFamily="2" charset="-128"/>
                <a:ea typeface="Tanuki Permanent Marker" panose="02000600000000000000" pitchFamily="2" charset="-128"/>
              </a:rPr>
              <a:t>• Where has the banana skin come from? </a:t>
            </a:r>
            <a:endParaRPr lang="zh-TW" altLang="en-US" dirty="0">
              <a:latin typeface="Tanuki Permanent Marker" panose="02000600000000000000" pitchFamily="2" charset="-128"/>
              <a:ea typeface="Tanuki Permanent Marker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24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EF4B51-5B1D-414A-BA56-9DD83CEF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FBACE3-4EA5-4FEB-9E58-73FB2F288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FE7E5A1-BDEB-48EA-9159-3E1BDC981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64" b="7184"/>
          <a:stretch/>
        </p:blipFill>
        <p:spPr>
          <a:xfrm>
            <a:off x="0" y="1225118"/>
            <a:ext cx="12192000" cy="51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8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2B99CA-4DD8-4594-A2F8-47C58055A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BF6365-A391-4219-9080-F603D30F1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6" b="7961"/>
          <a:stretch/>
        </p:blipFill>
        <p:spPr>
          <a:xfrm>
            <a:off x="0" y="1349406"/>
            <a:ext cx="12192000" cy="496261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059FCFB-3A27-4839-9C8E-61BBF539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2" y="23843"/>
            <a:ext cx="11819138" cy="1325563"/>
          </a:xfrm>
        </p:spPr>
        <p:txBody>
          <a:bodyPr>
            <a:normAutofit/>
          </a:bodyPr>
          <a:lstStyle/>
          <a:p>
            <a:pPr algn="just"/>
            <a:r>
              <a:rPr lang="en-US" altLang="zh-TW" sz="4000" dirty="0" err="1">
                <a:latin typeface="BoldenVan demo" pitchFamily="2" charset="0"/>
              </a:rPr>
              <a:t>Handa</a:t>
            </a:r>
            <a:r>
              <a:rPr lang="en-US" altLang="zh-TW" sz="4000" dirty="0">
                <a:latin typeface="BoldenVan demo" pitchFamily="2" charset="0"/>
              </a:rPr>
              <a:t> put seven delicious fruits in a basket for her friend, </a:t>
            </a:r>
            <a:r>
              <a:rPr lang="en-US" altLang="zh-TW" sz="4000" dirty="0" err="1">
                <a:latin typeface="BoldenVan demo" pitchFamily="2" charset="0"/>
              </a:rPr>
              <a:t>Akeyo</a:t>
            </a:r>
            <a:r>
              <a:rPr lang="en-US" altLang="zh-TW" sz="4000" dirty="0">
                <a:latin typeface="BoldenVan demo" pitchFamily="2" charset="0"/>
              </a:rPr>
              <a:t>. </a:t>
            </a:r>
            <a:endParaRPr lang="zh-TW" altLang="en-US" sz="4000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3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E9CF8F-2955-42AE-8CF1-D9DFC20A4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0A2EDF-9C76-42C2-BA76-49EF9B0B8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53" b="7832"/>
          <a:stretch/>
        </p:blipFill>
        <p:spPr>
          <a:xfrm>
            <a:off x="0" y="1095531"/>
            <a:ext cx="12192000" cy="506915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100D6A6F-AACC-4B02-B43A-B60B157B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72"/>
            <a:ext cx="12192000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BoldenVan demo" pitchFamily="2" charset="0"/>
              </a:rPr>
              <a:t>She will be surprised, thought </a:t>
            </a:r>
            <a:r>
              <a:rPr lang="en-US" altLang="zh-TW" sz="4000" dirty="0" err="1">
                <a:latin typeface="BoldenVan demo" pitchFamily="2" charset="0"/>
              </a:rPr>
              <a:t>Handa</a:t>
            </a:r>
            <a:r>
              <a:rPr lang="en-US" altLang="zh-TW" sz="4000" dirty="0">
                <a:latin typeface="BoldenVan demo" pitchFamily="2" charset="0"/>
              </a:rPr>
              <a:t> as she set off for </a:t>
            </a:r>
            <a:r>
              <a:rPr lang="en-US" altLang="zh-TW" sz="4000" dirty="0" err="1">
                <a:latin typeface="BoldenVan demo" pitchFamily="2" charset="0"/>
              </a:rPr>
              <a:t>Akeyo’s</a:t>
            </a:r>
            <a:r>
              <a:rPr lang="en-US" altLang="zh-TW" sz="4000" dirty="0">
                <a:latin typeface="BoldenVan demo" pitchFamily="2" charset="0"/>
              </a:rPr>
              <a:t> village. </a:t>
            </a:r>
            <a:endParaRPr lang="zh-TW" altLang="en-US" sz="4000" dirty="0">
              <a:latin typeface="BoldenVan demo" pitchFamily="2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8F3846EE-5A4D-40D5-8194-15753A46BC50}"/>
              </a:ext>
            </a:extLst>
          </p:cNvPr>
          <p:cNvSpPr txBox="1">
            <a:spLocks/>
          </p:cNvSpPr>
          <p:nvPr/>
        </p:nvSpPr>
        <p:spPr>
          <a:xfrm>
            <a:off x="2126570" y="6080410"/>
            <a:ext cx="9925236" cy="923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latin typeface="BoldenVan demo" pitchFamily="2" charset="0"/>
              </a:rPr>
              <a:t>I wonder which fruit she’ll like best? 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0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C73883-ABC2-4FB7-902F-2320CB00B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97FB54-57A3-41A5-B48D-F0BB5314A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53" b="7185"/>
          <a:stretch/>
        </p:blipFill>
        <p:spPr>
          <a:xfrm>
            <a:off x="0" y="1251750"/>
            <a:ext cx="12192000" cy="511353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9410424-9E78-46D8-AD5D-D981F39B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BoldenVan demo" pitchFamily="2" charset="0"/>
              </a:rPr>
              <a:t>Will she like the soft yellow banana... 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62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50B446-BC4E-4DF6-922A-2A9879101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EE0CDB8-F3A4-4C7D-82D1-477E451A9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53" b="7314"/>
          <a:stretch/>
        </p:blipFill>
        <p:spPr>
          <a:xfrm>
            <a:off x="0" y="1251751"/>
            <a:ext cx="12192000" cy="5104662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8DFCF5DD-F715-434F-8816-F740AD838482}"/>
              </a:ext>
            </a:extLst>
          </p:cNvPr>
          <p:cNvSpPr txBox="1">
            <a:spLocks/>
          </p:cNvSpPr>
          <p:nvPr/>
        </p:nvSpPr>
        <p:spPr>
          <a:xfrm>
            <a:off x="838200" y="213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latin typeface="BoldenVan demo" pitchFamily="2" charset="0"/>
              </a:rPr>
              <a:t>Or the sweet-smelling guava? 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6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E3791B-E26E-4A00-A45C-84B7DFF32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A5E3AE-A492-44D4-8D47-D12B19E11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82" b="7314"/>
          <a:stretch/>
        </p:blipFill>
        <p:spPr>
          <a:xfrm>
            <a:off x="0" y="1260629"/>
            <a:ext cx="12192000" cy="509578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14D2A59-127B-4BF3-8506-14618367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BoldenVan demo" pitchFamily="2" charset="0"/>
              </a:rPr>
              <a:t>Will she like the round juicy orange... 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1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A24E9D-7926-4591-840A-3667800A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A0F829-66A7-4AC1-8B78-3A2602E68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82" b="6537"/>
          <a:stretch/>
        </p:blipFill>
        <p:spPr>
          <a:xfrm>
            <a:off x="0" y="1260629"/>
            <a:ext cx="12192000" cy="514905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BF37EE97-4AF6-41AD-B696-1A9C9BB6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BoldenVan demo" pitchFamily="2" charset="0"/>
              </a:rPr>
              <a:t>Or the ripe red mango? </a:t>
            </a:r>
            <a:endParaRPr lang="zh-TW" altLang="en-US" dirty="0">
              <a:latin typeface="BoldenVan dem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21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239</Words>
  <Application>Microsoft Office PowerPoint</Application>
  <PresentationFormat>寬螢幕</PresentationFormat>
  <Paragraphs>24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Tanuki Permanent Marker</vt:lpstr>
      <vt:lpstr>Calibri</vt:lpstr>
      <vt:lpstr>BoldenVan demo</vt:lpstr>
      <vt:lpstr>Arial</vt:lpstr>
      <vt:lpstr>新細明體</vt:lpstr>
      <vt:lpstr>Calibri Light</vt:lpstr>
      <vt:lpstr>Office 佈景主題</vt:lpstr>
      <vt:lpstr>PowerPoint 簡報</vt:lpstr>
      <vt:lpstr>PowerPoint 簡報</vt:lpstr>
      <vt:lpstr>PowerPoint 簡報</vt:lpstr>
      <vt:lpstr>Handa put seven delicious fruits in a basket for her friend, Akeyo. </vt:lpstr>
      <vt:lpstr>She will be surprised, thought Handa as she set off for Akeyo’s village. </vt:lpstr>
      <vt:lpstr>Will she like the soft yellow banana... </vt:lpstr>
      <vt:lpstr>PowerPoint 簡報</vt:lpstr>
      <vt:lpstr>Will she like the round juicy orange... </vt:lpstr>
      <vt:lpstr>Or the ripe red mango? </vt:lpstr>
      <vt:lpstr>Will she like the spiky-leaved pineapple... </vt:lpstr>
      <vt:lpstr>the creamy green avocado... </vt:lpstr>
      <vt:lpstr>Or the tangy purple passion-fruit?</vt:lpstr>
      <vt:lpstr>PowerPoint 簡報</vt:lpstr>
      <vt:lpstr>“Hello, Akeyo,” said Handa. “I’ve brought you a surprise.”</vt:lpstr>
      <vt:lpstr>“Tangerines!” said Akeyo. “My favorite fruit.” “TANGERINES?” said Handa. “That is a surprise!”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</cp:revision>
  <dcterms:created xsi:type="dcterms:W3CDTF">2021-05-03T06:37:52Z</dcterms:created>
  <dcterms:modified xsi:type="dcterms:W3CDTF">2021-05-18T01:27:58Z</dcterms:modified>
</cp:coreProperties>
</file>