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6" r:id="rId8"/>
    <p:sldId id="267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65" r:id="rId18"/>
  </p:sldIdLst>
  <p:sldSz cx="12192000" cy="6858000"/>
  <p:notesSz cx="6858000" cy="9144000"/>
  <p:embeddedFontLst>
    <p:embeddedFont>
      <p:font typeface="BoldenVan demo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oming Soon" panose="02000000000000000000" pitchFamily="2" charset="0"/>
      <p:regular r:id="rId30"/>
    </p:embeddedFont>
    <p:embeddedFont>
      <p:font typeface="EngTRESS A" panose="02000500000000000000" pitchFamily="2" charset="0"/>
      <p:regular r:id="rId31"/>
    </p:embeddedFont>
    <p:embeddedFont>
      <p:font typeface="KAWAIITEGAKIMOJI" panose="02000600000000000000" pitchFamily="2" charset="-128"/>
      <p:regular r:id="rId3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796D3-6813-432F-953A-00FB8613B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2B28603-C12F-44E4-AB82-016E8881D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B15EBD-7DC3-452D-AFBA-2A04BF5C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ACA1E2-0207-4892-8234-D19E98EC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54A952-F988-4064-B796-537D9671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06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E4E5E2-6DA5-48A7-8A86-39C5EBB8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D8116F-F1E9-4C9D-8CC7-FA19E69B2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D8DF46-7CB9-4429-903E-A4AC09FF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AAE2FA-6454-4C10-986B-735C3BA3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5ECD1A-8DFE-4267-B8D7-823BC70A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2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AF380D9-45ED-4631-86B6-33A7C6A1E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57D74F-EEA5-466D-AE28-47CF7E0DF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D3F830-899A-419A-9DF2-26AA8964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2352F8-57B8-4D4D-A9CB-BC5C5D2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C054AF-D49A-4B9B-B2B8-F601A22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75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12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70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51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41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81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457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73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B8EEC-DF4C-4A61-8318-D3F62D7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1D14F4-34AF-42F4-A6C9-25C937BB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D6276E-6E22-4119-BAA7-643C5E66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FA1CF9-0DB6-4174-8E5C-502DD483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695740-E72E-45A3-842A-7DFAD991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373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81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05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5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2C4BB8-0600-42A1-8237-E9B4DE62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32C807-3B70-4168-AB7E-45BFFAA8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DA6DF6-CD3B-402A-9A35-63C1EA28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A9C6F-61E0-42D3-8A0B-73F8442C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7FC606-F15E-45E7-A682-1901ECA2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00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0F5B73-C1DD-46C5-A0D8-81F397AF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85CCEA-B056-439E-A15E-DDEE36489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D4C375-063A-409E-B8C1-1135A54BA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E02127-6B18-43FC-8564-66A8644C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934B3-4C68-4F3A-8E60-49688838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331924-22C7-40A1-A21D-AB8600C5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63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446F-C1DC-43A3-BCA0-5D4BD8C5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EBBC04-BCE7-4D67-AA6F-C22F4391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CBF5F8-54DE-4C1F-9E91-24EABB2C8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828E759-38CF-422C-801E-FDC9F44B1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D05A7D8-371F-4701-9F5B-948815D54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6C50B7-3571-416D-A5AF-F476F1F5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7CA3FC1-D038-4872-9116-AF1033D2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A7E22FC-608A-417F-B519-8861FB3F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38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06053-9E35-4D4C-8D58-2790BCFF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5BDA63-F2E3-4EF6-8285-FF768D45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C200EFC-576C-4872-AE19-C1E1AAC2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2BD94B-A80E-41C0-A280-93EB5096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0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9D2D6A5-01D1-4D04-A591-D40BD1EB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105513B-1180-4D24-8EA9-6A086445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FC76A0-09B9-4299-AD4A-E4F69740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2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C1E42-B79C-48D4-8262-FF8D6B45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3C38E4-0AE9-42F4-8C97-D499059DA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C3AE0E-B1C1-4A21-83AF-2BD52323E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E5634C-E0C1-4B58-AC1B-CBDC70DD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A53121-AFA5-433D-994E-47DE32DE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D73BF7-20EB-46BD-B315-51024BBA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76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1F35B-2686-4D90-AEE3-6AFAE16F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384240A-27F0-42F8-9AE8-D061B5593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2BAACDF-1594-4A95-B425-C6BE5C1D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872F25-24C4-4649-90C7-DF56C4FD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227B93-E8CD-488D-A792-695F2F55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52AAFF-8DD8-419A-ACA9-F48D30AC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23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2F95809-7616-4A4C-B139-C22759D3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D824CE-5433-4A5F-9C1A-275C5C23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D7ECBB-87F5-489F-86D4-9FB459DB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4EC0-EBD6-4582-B983-04D1C986A513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A77C98-E772-4C53-8E5C-00A70AC17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EE98BA-2881-45AE-BB3C-08B97A44C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8F49-CE8D-4174-B8AE-786123826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41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AB5D-44CB-4EF5-AA76-FBAD4878D47D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63E7-4C6E-445A-A10B-EED362E3DE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aJOTlE1K90k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09R8_2nJtj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3B6D21-EE49-4F8B-9927-51A1F2E4D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13800" dirty="0">
                <a:latin typeface="BoldenVan demo" pitchFamily="2" charset="0"/>
              </a:rPr>
              <a:t>Payphone</a:t>
            </a:r>
            <a:endParaRPr lang="zh-TW" altLang="en-US" sz="13800" dirty="0">
              <a:latin typeface="BoldenVan demo" pitchFamily="2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FBCB2A-E4B1-4BA4-ADCD-71B7DFD55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8582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latin typeface="Coming Soon" panose="02000000000000000000" pitchFamily="2" charset="0"/>
                <a:ea typeface="Coming Soon" panose="02000000000000000000" pitchFamily="2" charset="0"/>
              </a:rPr>
              <a:t>Maroon 5</a:t>
            </a:r>
            <a:endParaRPr lang="zh-TW" altLang="en-US" sz="6600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1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836635-69BA-4166-A836-A424CF4B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[Verse 2]</a:t>
            </a:r>
            <a:endParaRPr lang="zh-TW" altLang="en-US" sz="115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E2B77D-76CF-4357-B46F-55D746D6D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Oh, you turned your back on tomorrow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 err="1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'Cause</a:t>
            </a: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 you forgot yesterday.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 gave you my love to borrow,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But you just _____________ it away.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BB7CD1-ADD2-41B4-81E0-AE8FB3EA94AD}"/>
              </a:ext>
            </a:extLst>
          </p:cNvPr>
          <p:cNvSpPr txBox="1"/>
          <p:nvPr/>
        </p:nvSpPr>
        <p:spPr>
          <a:xfrm>
            <a:off x="4760466" y="4464050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gave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D4110-58B0-42E0-9939-57A87AC3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F1C67A-7485-4BE0-B4D9-BF9CC70A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You can't expect me to be _____________,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 don't expect you to _____________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 know I've said it before,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99D9648-3DA8-4CD2-97A1-81DC7E7F5E7A}"/>
              </a:ext>
            </a:extLst>
          </p:cNvPr>
          <p:cNvSpPr txBox="1"/>
          <p:nvPr/>
        </p:nvSpPr>
        <p:spPr>
          <a:xfrm>
            <a:off x="7932291" y="1920875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fine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F985505-C14D-48B3-89CB-26AE73C5CEC9}"/>
              </a:ext>
            </a:extLst>
          </p:cNvPr>
          <p:cNvSpPr txBox="1"/>
          <p:nvPr/>
        </p:nvSpPr>
        <p:spPr>
          <a:xfrm>
            <a:off x="6455916" y="2751872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care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E9ED8-8857-4F7D-B8FA-8379CFB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[Pre-chorus]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F24EF7-1A2E-40B0-9A87-5D892F98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All of our bridges burned _____________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I've wasted my _____________,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You turned out the _____________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Now I'm paralyzed, </a:t>
            </a:r>
            <a:endParaRPr lang="zh-TW" altLang="zh-TW" sz="4800" dirty="0">
              <a:latin typeface="EngTRESS A" panose="02000500000000000000" pitchFamily="2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70FE0C9-E589-411C-BF57-62E60A9224F0}"/>
              </a:ext>
            </a:extLst>
          </p:cNvPr>
          <p:cNvSpPr txBox="1"/>
          <p:nvPr/>
        </p:nvSpPr>
        <p:spPr>
          <a:xfrm>
            <a:off x="7714694" y="1887769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down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9B66E5-DCEE-4B56-8419-7FA6576E126B}"/>
              </a:ext>
            </a:extLst>
          </p:cNvPr>
          <p:cNvSpPr txBox="1"/>
          <p:nvPr/>
        </p:nvSpPr>
        <p:spPr>
          <a:xfrm>
            <a:off x="5073698" y="2650314"/>
            <a:ext cx="194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nights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FB82175-322A-4D75-B91F-0BFD88371795}"/>
              </a:ext>
            </a:extLst>
          </p:cNvPr>
          <p:cNvSpPr txBox="1"/>
          <p:nvPr/>
        </p:nvSpPr>
        <p:spPr>
          <a:xfrm>
            <a:off x="6045279" y="3481311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lights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1026" name="Picture 2" descr="Disabled, handicap, paralyze, patient, wheelchair icon - Download on  Iconfinder">
            <a:extLst>
              <a:ext uri="{FF2B5EF4-FFF2-40B4-BE49-F238E27FC236}">
                <a16:creationId xmlns:a16="http://schemas.microsoft.com/office/drawing/2014/main" id="{4C68021A-801B-407F-B43F-D9375E3C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0943"/>
            <a:ext cx="1728165" cy="17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250915-E024-4CB2-B93B-4C6254CB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17031" b="17087"/>
          <a:stretch/>
        </p:blipFill>
        <p:spPr>
          <a:xfrm>
            <a:off x="10144125" y="2290455"/>
            <a:ext cx="1995931" cy="1138545"/>
          </a:xfrm>
          <a:prstGeom prst="rect">
            <a:avLst/>
          </a:prstGeom>
        </p:spPr>
      </p:pic>
      <p:pic>
        <p:nvPicPr>
          <p:cNvPr id="1028" name="Picture 4" descr="Stuck in a loop 'of wrongness': Brain study shows roots of OCD">
            <a:extLst>
              <a:ext uri="{FF2B5EF4-FFF2-40B4-BE49-F238E27FC236}">
                <a16:creationId xmlns:a16="http://schemas.microsoft.com/office/drawing/2014/main" id="{A5DFC1D7-7DD3-427C-930C-6139B8E32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23" y="3481311"/>
            <a:ext cx="2685093" cy="15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FF8E7-E8A6-4E7C-858E-2946C1B9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52BD49-DD56-42C6-A9C0-012C5204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Still stuck in _____________ time,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When we called it _____________,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But even the _____________ sets in paradise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endParaRPr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2817DC-D97A-41F0-8AB4-0DF04586017D}"/>
              </a:ext>
            </a:extLst>
          </p:cNvPr>
          <p:cNvSpPr txBox="1"/>
          <p:nvPr/>
        </p:nvSpPr>
        <p:spPr>
          <a:xfrm>
            <a:off x="4616387" y="1896647"/>
            <a:ext cx="1375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that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69E418-4632-40C3-AF4E-50CEAF45AC9D}"/>
              </a:ext>
            </a:extLst>
          </p:cNvPr>
          <p:cNvSpPr txBox="1"/>
          <p:nvPr/>
        </p:nvSpPr>
        <p:spPr>
          <a:xfrm>
            <a:off x="6096000" y="2665500"/>
            <a:ext cx="12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love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EE1C129-6BBF-4514-8038-B5A998DFCF7F}"/>
              </a:ext>
            </a:extLst>
          </p:cNvPr>
          <p:cNvSpPr txBox="1"/>
          <p:nvPr/>
        </p:nvSpPr>
        <p:spPr>
          <a:xfrm>
            <a:off x="4697339" y="3429000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sun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2056" name="Picture 8" descr="GIF stuck - animated GIF on GIFER - by Bakazahn">
            <a:extLst>
              <a:ext uri="{FF2B5EF4-FFF2-40B4-BE49-F238E27FC236}">
                <a16:creationId xmlns:a16="http://schemas.microsoft.com/office/drawing/2014/main" id="{B1E984B3-C912-4743-8081-79A772233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49" y="760705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eam Community :: :: Pixel Paradise">
            <a:extLst>
              <a:ext uri="{FF2B5EF4-FFF2-40B4-BE49-F238E27FC236}">
                <a16:creationId xmlns:a16="http://schemas.microsoft.com/office/drawing/2014/main" id="{289782EC-0370-4594-A93A-969A4E05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26" y="4186380"/>
            <a:ext cx="3620081" cy="26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249EB-AD9B-4A31-A27E-B3A46A01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[Chorus]</a:t>
            </a:r>
            <a:endParaRPr lang="zh-TW" altLang="en-US" sz="115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DB6B39-7BFD-498E-9873-8FEE8613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8050" cy="47561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I'm at a _______________ trying to call __________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All of my ____________ I spent on _____________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Where have the times gone,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_____________ it's all wrong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latin typeface="EngTRESS A" panose="02000500000000000000" pitchFamily="2" charset="0"/>
                <a:cs typeface="Arial" panose="020B0604020202020204" pitchFamily="34" charset="0"/>
              </a:rPr>
              <a:t>Where are the _____________ we made for two? </a:t>
            </a:r>
            <a:endParaRPr lang="zh-TW" altLang="zh-TW" sz="4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6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9FBB0AA-7543-44D0-ACF1-81DE61AF2905}"/>
              </a:ext>
            </a:extLst>
          </p:cNvPr>
          <p:cNvSpPr txBox="1"/>
          <p:nvPr/>
        </p:nvSpPr>
        <p:spPr>
          <a:xfrm>
            <a:off x="2998340" y="1978025"/>
            <a:ext cx="2834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payphone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EAE7-CFE4-4E1F-9188-BC5360D7F186}"/>
              </a:ext>
            </a:extLst>
          </p:cNvPr>
          <p:cNvSpPr txBox="1"/>
          <p:nvPr/>
        </p:nvSpPr>
        <p:spPr>
          <a:xfrm>
            <a:off x="9332465" y="1920874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home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A782CC-39D6-416C-97DC-843137DAF170}"/>
              </a:ext>
            </a:extLst>
          </p:cNvPr>
          <p:cNvSpPr txBox="1"/>
          <p:nvPr/>
        </p:nvSpPr>
        <p:spPr>
          <a:xfrm>
            <a:off x="3507871" y="2809022"/>
            <a:ext cx="21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change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8DAADF4-3695-40B8-9AD4-96FB47718B9C}"/>
              </a:ext>
            </a:extLst>
          </p:cNvPr>
          <p:cNvSpPr txBox="1"/>
          <p:nvPr/>
        </p:nvSpPr>
        <p:spPr>
          <a:xfrm>
            <a:off x="9008615" y="2790456"/>
            <a:ext cx="116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you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DF0E68A-65F6-465F-BD5A-AF0B5CFF5477}"/>
              </a:ext>
            </a:extLst>
          </p:cNvPr>
          <p:cNvSpPr txBox="1"/>
          <p:nvPr/>
        </p:nvSpPr>
        <p:spPr>
          <a:xfrm>
            <a:off x="1388615" y="4483100"/>
            <a:ext cx="1511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baby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1A70C72-B1C3-4715-89DA-1FD3D93E23AE}"/>
              </a:ext>
            </a:extLst>
          </p:cNvPr>
          <p:cNvSpPr txBox="1"/>
          <p:nvPr/>
        </p:nvSpPr>
        <p:spPr>
          <a:xfrm>
            <a:off x="5136313" y="5314097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plans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4BBB61-9863-4CF3-BB48-322AE763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E9043D-9F0D-40B9-BF8A-1D71CB0E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_____________ happy ever after did exist, 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 would still be holding you _____________ this 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All those fairy tales are full of it 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One more stupid _____________ song, I'll be sick.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1A80767-E010-4CB5-8FD7-4C7E4814A528}"/>
              </a:ext>
            </a:extLst>
          </p:cNvPr>
          <p:cNvSpPr txBox="1"/>
          <p:nvPr/>
        </p:nvSpPr>
        <p:spPr>
          <a:xfrm>
            <a:off x="1350515" y="1825625"/>
            <a:ext cx="76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c Sans MS" panose="030F0702030302020204" pitchFamily="66" charset="0"/>
                <a:ea typeface="Coming Soon" panose="02000000000000000000" pitchFamily="2" charset="0"/>
              </a:rPr>
              <a:t>I</a:t>
            </a:r>
            <a:r>
              <a:rPr lang="en-US" altLang="zh-TW" sz="4800" b="1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</a:t>
            </a:r>
            <a:endParaRPr lang="zh-TW" altLang="en-US" sz="4800" b="1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C13F9E-C673-4E99-B986-48164914C7EE}"/>
              </a:ext>
            </a:extLst>
          </p:cNvPr>
          <p:cNvSpPr txBox="1"/>
          <p:nvPr/>
        </p:nvSpPr>
        <p:spPr>
          <a:xfrm>
            <a:off x="7760840" y="2656622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like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81FC6E-3665-46D0-B9C5-3632CB2BBCA6}"/>
              </a:ext>
            </a:extLst>
          </p:cNvPr>
          <p:cNvSpPr txBox="1"/>
          <p:nvPr/>
        </p:nvSpPr>
        <p:spPr>
          <a:xfrm>
            <a:off x="5122416" y="4235450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love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7E5350-0667-4A75-A4FA-CC95C66F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6B942A-6128-4068-9A36-6D93F449A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Oh, yeah </a:t>
            </a:r>
            <a:r>
              <a:rPr lang="en-US" altLang="zh-TW" sz="4800" kern="100" dirty="0" err="1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yeah</a:t>
            </a: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Now baby don’t hang _____________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So I can tell you what you _____________ to know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Baby I’m begging you just please don’t go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So I can tell you what you need to know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A2CF253-290F-41EF-8EB7-10741358ECAE}"/>
              </a:ext>
            </a:extLst>
          </p:cNvPr>
          <p:cNvSpPr txBox="1"/>
          <p:nvPr/>
        </p:nvSpPr>
        <p:spPr>
          <a:xfrm>
            <a:off x="6370191" y="2617053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up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8F57432-5BB3-483B-89F5-712DAB7E6244}"/>
              </a:ext>
            </a:extLst>
          </p:cNvPr>
          <p:cNvSpPr txBox="1"/>
          <p:nvPr/>
        </p:nvSpPr>
        <p:spPr>
          <a:xfrm>
            <a:off x="7332216" y="3429000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need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4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心形 4">
            <a:hlinkClick r:id="rId2"/>
          </p:cNvPr>
          <p:cNvSpPr/>
          <p:nvPr/>
        </p:nvSpPr>
        <p:spPr>
          <a:xfrm>
            <a:off x="11032067" y="6311900"/>
            <a:ext cx="423333" cy="389997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笑臉 5">
            <a:hlinkClick r:id="rId3"/>
          </p:cNvPr>
          <p:cNvSpPr/>
          <p:nvPr/>
        </p:nvSpPr>
        <p:spPr>
          <a:xfrm>
            <a:off x="11624734" y="6278562"/>
            <a:ext cx="406400" cy="4233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 descr="「maroon 5 2019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4" y="135472"/>
            <a:ext cx="10131399" cy="570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guitar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20" y="5838302"/>
            <a:ext cx="1064560" cy="10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bass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71" y="5761260"/>
            <a:ext cx="1130830" cy="113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drums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13" y="5948166"/>
            <a:ext cx="1346201" cy="9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550066" y="111023"/>
            <a:ext cx="7255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WAIITEGAKIMOJI" panose="02000600000000000000" pitchFamily="2" charset="-128"/>
                <a:ea typeface="KAWAIITEGAKIMOJI" panose="02000600000000000000" pitchFamily="2" charset="-128"/>
                <a:cs typeface="+mn-cs"/>
              </a:rPr>
              <a:t>Mickey     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WAIITEGAKIMOJI" panose="02000600000000000000" pitchFamily="2" charset="-128"/>
                <a:ea typeface="KAWAIITEGAKIMOJI" panose="02000600000000000000" pitchFamily="2" charset="-128"/>
                <a:cs typeface="+mn-cs"/>
              </a:rPr>
              <a:t>PJ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WAIITEGAKIMOJI" panose="02000600000000000000" pitchFamily="2" charset="-128"/>
                <a:ea typeface="KAWAIITEGAKIMOJI" panose="02000600000000000000" pitchFamily="2" charset="-128"/>
                <a:cs typeface="+mn-cs"/>
              </a:rPr>
              <a:t>     Adam  James   Jesse  Matt      Sam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WAIITEGAKIMOJI" panose="02000600000000000000" pitchFamily="2" charset="-128"/>
              <a:ea typeface="KAWAIITEGAKIMOJI" panose="02000600000000000000" pitchFamily="2" charset="-128"/>
              <a:cs typeface="+mn-cs"/>
            </a:endParaRPr>
          </a:p>
        </p:txBody>
      </p:sp>
      <p:pic>
        <p:nvPicPr>
          <p:cNvPr id="2058" name="Picture 10" descr="「keyboard piano」的圖片搜尋結果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24539" r="5362" b="25859"/>
          <a:stretch/>
        </p:blipFill>
        <p:spPr bwMode="auto">
          <a:xfrm>
            <a:off x="3138335" y="5862751"/>
            <a:ext cx="1630703" cy="9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「keyboard piano」的圖片搜尋結果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24539" r="5362" b="25859"/>
          <a:stretch/>
        </p:blipFill>
        <p:spPr bwMode="auto">
          <a:xfrm>
            <a:off x="6497795" y="5839746"/>
            <a:ext cx="1274671" cy="7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「guitar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17" y="5809651"/>
            <a:ext cx="1064560" cy="10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「microphone」的圖片搜尋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51" y="5991841"/>
            <a:ext cx="760006" cy="7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0769B5-0EAB-4DB3-A3A1-828DE655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8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latin typeface="EngTRESS A" panose="02000500000000000000" pitchFamily="2" charset="0"/>
              </a:rPr>
              <a:t>I'm at a payphone trying to call home </a:t>
            </a:r>
            <a:endParaRPr lang="zh-TW" altLang="zh-TW" sz="44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400" dirty="0">
                <a:latin typeface="EngTRESS A" panose="02000500000000000000" pitchFamily="2" charset="0"/>
              </a:rPr>
              <a:t>All of my change I spent on you </a:t>
            </a:r>
            <a:endParaRPr lang="zh-TW" altLang="zh-TW" sz="44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400" dirty="0">
                <a:latin typeface="EngTRESS A" panose="02000500000000000000" pitchFamily="2" charset="0"/>
              </a:rPr>
              <a:t>Where have the times gone, </a:t>
            </a:r>
            <a:endParaRPr lang="zh-TW" altLang="zh-TW" sz="44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400" dirty="0">
                <a:latin typeface="EngTRESS A" panose="02000500000000000000" pitchFamily="2" charset="0"/>
              </a:rPr>
              <a:t>baby it's all wrong </a:t>
            </a:r>
            <a:endParaRPr lang="zh-TW" altLang="zh-TW" sz="44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400" dirty="0">
                <a:latin typeface="EngTRESS A" panose="02000500000000000000" pitchFamily="2" charset="0"/>
              </a:rPr>
              <a:t>Where are the plans we made for two?</a:t>
            </a:r>
            <a:endParaRPr lang="zh-TW" altLang="zh-TW" sz="44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endParaRPr lang="zh-TW" altLang="en-US" sz="4400" dirty="0">
              <a:latin typeface="EngTRESS A" panose="02000500000000000000" pitchFamily="2" charset="0"/>
            </a:endParaRPr>
          </a:p>
        </p:txBody>
      </p:sp>
      <p:pic>
        <p:nvPicPr>
          <p:cNvPr id="1026" name="Picture 2" descr="查看來源圖片">
            <a:extLst>
              <a:ext uri="{FF2B5EF4-FFF2-40B4-BE49-F238E27FC236}">
                <a16:creationId xmlns:a16="http://schemas.microsoft.com/office/drawing/2014/main" id="{77B7CFE4-8B27-4F38-A8C1-A331E7AD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36" y="0"/>
            <a:ext cx="2520064" cy="37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來源圖片">
            <a:extLst>
              <a:ext uri="{FF2B5EF4-FFF2-40B4-BE49-F238E27FC236}">
                <a16:creationId xmlns:a16="http://schemas.microsoft.com/office/drawing/2014/main" id="{CE5B4388-778F-44F8-BB77-51516367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61" y="2307247"/>
            <a:ext cx="2657239" cy="19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查看來源圖片">
            <a:extLst>
              <a:ext uri="{FF2B5EF4-FFF2-40B4-BE49-F238E27FC236}">
                <a16:creationId xmlns:a16="http://schemas.microsoft.com/office/drawing/2014/main" id="{81920881-4C8F-41D5-8135-34ADAA02C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10041" b="6888"/>
          <a:stretch/>
        </p:blipFill>
        <p:spPr bwMode="auto">
          <a:xfrm>
            <a:off x="9624041" y="4297283"/>
            <a:ext cx="2567959" cy="17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8FBA74-97F0-4191-871E-456AF10C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[Verse 1]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CE468B-BB25-41E7-9B07-F22F52B96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Yeah, I, I know it's hard to remember,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The people we used to be...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It's even harder to picture,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That you're not here next to _____________. </a:t>
            </a:r>
            <a:endParaRPr lang="zh-TW" altLang="zh-TW" sz="4800" dirty="0">
              <a:latin typeface="EngTRESS A" panose="02000500000000000000" pitchFamily="2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C76AEF0-AE61-413C-867B-C1CCF0327713}"/>
              </a:ext>
            </a:extLst>
          </p:cNvPr>
          <p:cNvSpPr txBox="1"/>
          <p:nvPr/>
        </p:nvSpPr>
        <p:spPr>
          <a:xfrm>
            <a:off x="8584706" y="4181383"/>
            <a:ext cx="107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2050" name="Picture 2" descr="查看來源圖片">
            <a:extLst>
              <a:ext uri="{FF2B5EF4-FFF2-40B4-BE49-F238E27FC236}">
                <a16:creationId xmlns:a16="http://schemas.microsoft.com/office/drawing/2014/main" id="{EBEACB6E-608B-4730-80CD-3DFAB6D2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319" y="510513"/>
            <a:ext cx="1399681" cy="20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E2DBC3C-B102-4FCF-9866-8F023BE55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34" t="18942" b="36153"/>
          <a:stretch/>
        </p:blipFill>
        <p:spPr>
          <a:xfrm>
            <a:off x="6096000" y="5012380"/>
            <a:ext cx="2039922" cy="15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16FD9D-F089-4DB0-85D1-5D2A601E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01839-BA63-461B-A55B-9BD430303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You say it's ________ late to ________ it,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But is it too ________ to ________?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And in our ________ that you wasted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endParaRPr lang="zh-TW" altLang="en-US" sz="4800" dirty="0">
              <a:latin typeface="EngTRESS A" panose="02000500000000000000" pitchFamily="2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D874BBB-FE3F-478C-AF4D-3CA7028540D4}"/>
              </a:ext>
            </a:extLst>
          </p:cNvPr>
          <p:cNvSpPr txBox="1"/>
          <p:nvPr/>
        </p:nvSpPr>
        <p:spPr>
          <a:xfrm>
            <a:off x="4208015" y="1825625"/>
            <a:ext cx="106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too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95506C7-CF32-4A7A-A0C8-1F4F20DAB248}"/>
              </a:ext>
            </a:extLst>
          </p:cNvPr>
          <p:cNvSpPr txBox="1"/>
          <p:nvPr/>
        </p:nvSpPr>
        <p:spPr>
          <a:xfrm>
            <a:off x="7187232" y="1825624"/>
            <a:ext cx="1749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make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2A46677-B364-4D67-85BD-BCBDABFC066B}"/>
              </a:ext>
            </a:extLst>
          </p:cNvPr>
          <p:cNvSpPr txBox="1"/>
          <p:nvPr/>
        </p:nvSpPr>
        <p:spPr>
          <a:xfrm>
            <a:off x="4044509" y="2656621"/>
            <a:ext cx="1226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late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B37461-034B-4D20-9E5B-A27CF3835D63}"/>
              </a:ext>
            </a:extLst>
          </p:cNvPr>
          <p:cNvSpPr txBox="1"/>
          <p:nvPr/>
        </p:nvSpPr>
        <p:spPr>
          <a:xfrm>
            <a:off x="6504373" y="2656621"/>
            <a:ext cx="1026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try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E70EE60-5E0D-452E-AFED-3C88C4171205}"/>
              </a:ext>
            </a:extLst>
          </p:cNvPr>
          <p:cNvSpPr txBox="1"/>
          <p:nvPr/>
        </p:nvSpPr>
        <p:spPr>
          <a:xfrm>
            <a:off x="3792837" y="3427714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time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E9ED8-8857-4F7D-B8FA-8379CFB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[Pre-chorus]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F24EF7-1A2E-40B0-9A87-5D892F98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All of our bridges burned _____________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I've wasted my _____________,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You turned out the _____________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Now I'm paralyzed, </a:t>
            </a:r>
            <a:endParaRPr lang="zh-TW" altLang="zh-TW" sz="4800" dirty="0">
              <a:latin typeface="EngTRESS A" panose="02000500000000000000" pitchFamily="2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70FE0C9-E589-411C-BF57-62E60A9224F0}"/>
              </a:ext>
            </a:extLst>
          </p:cNvPr>
          <p:cNvSpPr txBox="1"/>
          <p:nvPr/>
        </p:nvSpPr>
        <p:spPr>
          <a:xfrm>
            <a:off x="7714694" y="1887769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down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9B66E5-DCEE-4B56-8419-7FA6576E126B}"/>
              </a:ext>
            </a:extLst>
          </p:cNvPr>
          <p:cNvSpPr txBox="1"/>
          <p:nvPr/>
        </p:nvSpPr>
        <p:spPr>
          <a:xfrm>
            <a:off x="5073698" y="2650314"/>
            <a:ext cx="194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nights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FB82175-322A-4D75-B91F-0BFD88371795}"/>
              </a:ext>
            </a:extLst>
          </p:cNvPr>
          <p:cNvSpPr txBox="1"/>
          <p:nvPr/>
        </p:nvSpPr>
        <p:spPr>
          <a:xfrm>
            <a:off x="6045279" y="3481311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lights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1026" name="Picture 2" descr="Disabled, handicap, paralyze, patient, wheelchair icon - Download on  Iconfinder">
            <a:extLst>
              <a:ext uri="{FF2B5EF4-FFF2-40B4-BE49-F238E27FC236}">
                <a16:creationId xmlns:a16="http://schemas.microsoft.com/office/drawing/2014/main" id="{4C68021A-801B-407F-B43F-D9375E3C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0943"/>
            <a:ext cx="1728165" cy="17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250915-E024-4CB2-B93B-4C6254CB6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17031" b="17087"/>
          <a:stretch/>
        </p:blipFill>
        <p:spPr>
          <a:xfrm>
            <a:off x="10144125" y="2290455"/>
            <a:ext cx="1995931" cy="1138545"/>
          </a:xfrm>
          <a:prstGeom prst="rect">
            <a:avLst/>
          </a:prstGeom>
        </p:spPr>
      </p:pic>
      <p:pic>
        <p:nvPicPr>
          <p:cNvPr id="1028" name="Picture 4" descr="Stuck in a loop 'of wrongness': Brain study shows roots of OCD">
            <a:extLst>
              <a:ext uri="{FF2B5EF4-FFF2-40B4-BE49-F238E27FC236}">
                <a16:creationId xmlns:a16="http://schemas.microsoft.com/office/drawing/2014/main" id="{A5DFC1D7-7DD3-427C-930C-6139B8E32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23" y="3481311"/>
            <a:ext cx="2685093" cy="15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7FF8E7-E8A6-4E7C-858E-2946C1B9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52BD49-DD56-42C6-A9C0-012C5204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Still stuck in _____________ time,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When we called it _____________,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r>
              <a:rPr lang="en-US" altLang="zh-TW" sz="4800" dirty="0">
                <a:latin typeface="EngTRESS A" panose="02000500000000000000" pitchFamily="2" charset="0"/>
              </a:rPr>
              <a:t>But even the _____________ sets in paradise </a:t>
            </a:r>
            <a:endParaRPr lang="zh-TW" altLang="zh-TW" sz="4800" dirty="0">
              <a:latin typeface="EngTRESS A" panose="02000500000000000000" pitchFamily="2" charset="0"/>
            </a:endParaRPr>
          </a:p>
          <a:p>
            <a:pPr marL="0" indent="0">
              <a:buNone/>
            </a:pPr>
            <a:endParaRPr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2817DC-D97A-41F0-8AB4-0DF04586017D}"/>
              </a:ext>
            </a:extLst>
          </p:cNvPr>
          <p:cNvSpPr txBox="1"/>
          <p:nvPr/>
        </p:nvSpPr>
        <p:spPr>
          <a:xfrm>
            <a:off x="4616387" y="1896647"/>
            <a:ext cx="1375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that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269E418-4632-40C3-AF4E-50CEAF45AC9D}"/>
              </a:ext>
            </a:extLst>
          </p:cNvPr>
          <p:cNvSpPr txBox="1"/>
          <p:nvPr/>
        </p:nvSpPr>
        <p:spPr>
          <a:xfrm>
            <a:off x="6096000" y="2665500"/>
            <a:ext cx="12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love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EE1C129-6BBF-4514-8038-B5A998DFCF7F}"/>
              </a:ext>
            </a:extLst>
          </p:cNvPr>
          <p:cNvSpPr txBox="1"/>
          <p:nvPr/>
        </p:nvSpPr>
        <p:spPr>
          <a:xfrm>
            <a:off x="4697339" y="3429000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sun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pic>
        <p:nvPicPr>
          <p:cNvPr id="2056" name="Picture 8" descr="GIF stuck - animated GIF on GIFER - by Bakazahn">
            <a:extLst>
              <a:ext uri="{FF2B5EF4-FFF2-40B4-BE49-F238E27FC236}">
                <a16:creationId xmlns:a16="http://schemas.microsoft.com/office/drawing/2014/main" id="{B1E984B3-C912-4743-8081-79A772233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49" y="760705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eam Community :: :: Pixel Paradise">
            <a:extLst>
              <a:ext uri="{FF2B5EF4-FFF2-40B4-BE49-F238E27FC236}">
                <a16:creationId xmlns:a16="http://schemas.microsoft.com/office/drawing/2014/main" id="{289782EC-0370-4594-A93A-969A4E05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26" y="4186380"/>
            <a:ext cx="3620081" cy="26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4249EB-AD9B-4A31-A27E-B3A46A01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[Chorus]</a:t>
            </a:r>
            <a:endParaRPr lang="zh-TW" altLang="en-US" sz="115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DB6B39-7BFD-498E-9873-8FEE8613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8050" cy="47561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I'm at a _______________ trying to call __________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All of my ____________ I spent on _____________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Where have the times gone, </a:t>
            </a:r>
            <a:endParaRPr lang="zh-TW" altLang="zh-TW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_____________ it's all wrong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kern="100" dirty="0">
                <a:solidFill>
                  <a:srgbClr val="030303"/>
                </a:solidFill>
                <a:latin typeface="EngTRESS A" panose="02000500000000000000" pitchFamily="2" charset="0"/>
                <a:cs typeface="Arial" panose="020B0604020202020204" pitchFamily="34" charset="0"/>
              </a:rPr>
              <a:t>Where are the _____________ we made for two? </a:t>
            </a:r>
            <a:endParaRPr lang="zh-TW" altLang="zh-TW" sz="4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6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9FBB0AA-7543-44D0-ACF1-81DE61AF2905}"/>
              </a:ext>
            </a:extLst>
          </p:cNvPr>
          <p:cNvSpPr txBox="1"/>
          <p:nvPr/>
        </p:nvSpPr>
        <p:spPr>
          <a:xfrm>
            <a:off x="2998340" y="1978025"/>
            <a:ext cx="2834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payphone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1DAEAE7-CFE4-4E1F-9188-BC5360D7F186}"/>
              </a:ext>
            </a:extLst>
          </p:cNvPr>
          <p:cNvSpPr txBox="1"/>
          <p:nvPr/>
        </p:nvSpPr>
        <p:spPr>
          <a:xfrm>
            <a:off x="9332465" y="1920874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home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A782CC-39D6-416C-97DC-843137DAF170}"/>
              </a:ext>
            </a:extLst>
          </p:cNvPr>
          <p:cNvSpPr txBox="1"/>
          <p:nvPr/>
        </p:nvSpPr>
        <p:spPr>
          <a:xfrm>
            <a:off x="3507871" y="2809022"/>
            <a:ext cx="212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change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8DAADF4-3695-40B8-9AD4-96FB47718B9C}"/>
              </a:ext>
            </a:extLst>
          </p:cNvPr>
          <p:cNvSpPr txBox="1"/>
          <p:nvPr/>
        </p:nvSpPr>
        <p:spPr>
          <a:xfrm>
            <a:off x="9008615" y="2790456"/>
            <a:ext cx="116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you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DF0E68A-65F6-465F-BD5A-AF0B5CFF5477}"/>
              </a:ext>
            </a:extLst>
          </p:cNvPr>
          <p:cNvSpPr txBox="1"/>
          <p:nvPr/>
        </p:nvSpPr>
        <p:spPr>
          <a:xfrm>
            <a:off x="1388615" y="4483100"/>
            <a:ext cx="1511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baby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1A70C72-B1C3-4715-89DA-1FD3D93E23AE}"/>
              </a:ext>
            </a:extLst>
          </p:cNvPr>
          <p:cNvSpPr txBox="1"/>
          <p:nvPr/>
        </p:nvSpPr>
        <p:spPr>
          <a:xfrm>
            <a:off x="5136313" y="5314097"/>
            <a:ext cx="168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plans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4BBB61-9863-4CF3-BB48-322AE763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E9043D-9F0D-40B9-BF8A-1D71CB0E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_____________ happy ever after did exist, 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I would still be holding you _____________ this 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All those fairy tales are full of it 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kern="100" dirty="0">
                <a:solidFill>
                  <a:srgbClr val="030303"/>
                </a:solidFill>
                <a:effectLst/>
                <a:latin typeface="EngTRESS A" panose="02000500000000000000" pitchFamily="2" charset="0"/>
                <a:ea typeface="新細明體" panose="02020500000000000000" pitchFamily="18" charset="-120"/>
                <a:cs typeface="Arial" panose="020B0604020202020204" pitchFamily="34" charset="0"/>
              </a:rPr>
              <a:t>One more stupid _____________ song, I'll be sick.</a:t>
            </a:r>
            <a:endParaRPr lang="zh-TW" altLang="zh-TW" sz="4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1A80767-E010-4CB5-8FD7-4C7E4814A528}"/>
              </a:ext>
            </a:extLst>
          </p:cNvPr>
          <p:cNvSpPr txBox="1"/>
          <p:nvPr/>
        </p:nvSpPr>
        <p:spPr>
          <a:xfrm>
            <a:off x="1350515" y="1825625"/>
            <a:ext cx="768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c Sans MS" panose="030F0702030302020204" pitchFamily="66" charset="0"/>
                <a:ea typeface="Coming Soon" panose="02000000000000000000" pitchFamily="2" charset="0"/>
              </a:rPr>
              <a:t>I</a:t>
            </a:r>
            <a:r>
              <a:rPr lang="en-US" altLang="zh-TW" sz="4800" b="1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f</a:t>
            </a:r>
            <a:endParaRPr lang="zh-TW" altLang="en-US" sz="4800" b="1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EC13F9E-C673-4E99-B986-48164914C7EE}"/>
              </a:ext>
            </a:extLst>
          </p:cNvPr>
          <p:cNvSpPr txBox="1"/>
          <p:nvPr/>
        </p:nvSpPr>
        <p:spPr>
          <a:xfrm>
            <a:off x="7760840" y="2656622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like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F81FC6E-3665-46D0-B9C5-3632CB2BBCA6}"/>
              </a:ext>
            </a:extLst>
          </p:cNvPr>
          <p:cNvSpPr txBox="1"/>
          <p:nvPr/>
        </p:nvSpPr>
        <p:spPr>
          <a:xfrm>
            <a:off x="5122416" y="4235450"/>
            <a:ext cx="165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  <a:latin typeface="Coming Soon" panose="02000000000000000000" pitchFamily="2" charset="0"/>
                <a:ea typeface="Coming Soon" panose="02000000000000000000" pitchFamily="2" charset="0"/>
              </a:rPr>
              <a:t>love</a:t>
            </a:r>
            <a:endParaRPr lang="zh-TW" altLang="en-US" sz="4800" dirty="0">
              <a:solidFill>
                <a:srgbClr val="0070C0"/>
              </a:solidFill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455</Words>
  <Application>Microsoft Office PowerPoint</Application>
  <PresentationFormat>寬螢幕</PresentationFormat>
  <Paragraphs>106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8" baseType="lpstr">
      <vt:lpstr>Calibri Light</vt:lpstr>
      <vt:lpstr>Comic Sans MS</vt:lpstr>
      <vt:lpstr>BoldenVan demo</vt:lpstr>
      <vt:lpstr>Coming Soon</vt:lpstr>
      <vt:lpstr>Arial</vt:lpstr>
      <vt:lpstr>Times New Roman</vt:lpstr>
      <vt:lpstr>Calibri</vt:lpstr>
      <vt:lpstr>新細明體</vt:lpstr>
      <vt:lpstr>KAWAIITEGAKIMOJI</vt:lpstr>
      <vt:lpstr>EngTRESS A</vt:lpstr>
      <vt:lpstr>Office 佈景主題</vt:lpstr>
      <vt:lpstr>1_Office 佈景主題</vt:lpstr>
      <vt:lpstr>Payphone</vt:lpstr>
      <vt:lpstr>PowerPoint 簡報</vt:lpstr>
      <vt:lpstr>PowerPoint 簡報</vt:lpstr>
      <vt:lpstr>[Verse 1]</vt:lpstr>
      <vt:lpstr>PowerPoint 簡報</vt:lpstr>
      <vt:lpstr>[Pre-chorus]</vt:lpstr>
      <vt:lpstr>PowerPoint 簡報</vt:lpstr>
      <vt:lpstr>[Chorus]</vt:lpstr>
      <vt:lpstr>PowerPoint 簡報</vt:lpstr>
      <vt:lpstr>[Verse 2]</vt:lpstr>
      <vt:lpstr>PowerPoint 簡報</vt:lpstr>
      <vt:lpstr>[Pre-chorus]</vt:lpstr>
      <vt:lpstr>PowerPoint 簡報</vt:lpstr>
      <vt:lpstr>[Chorus]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Payphone</dc:title>
  <dc:creator>USER</dc:creator>
  <cp:lastModifiedBy>USER</cp:lastModifiedBy>
  <cp:revision>14</cp:revision>
  <dcterms:created xsi:type="dcterms:W3CDTF">2021-03-02T03:10:32Z</dcterms:created>
  <dcterms:modified xsi:type="dcterms:W3CDTF">2021-03-16T05:01:17Z</dcterms:modified>
</cp:coreProperties>
</file>