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76" r:id="rId3"/>
    <p:sldId id="264" r:id="rId4"/>
    <p:sldId id="262" r:id="rId5"/>
    <p:sldId id="267" r:id="rId6"/>
    <p:sldId id="274" r:id="rId7"/>
    <p:sldId id="261" r:id="rId8"/>
    <p:sldId id="265" r:id="rId9"/>
    <p:sldId id="275" r:id="rId10"/>
    <p:sldId id="270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6EB"/>
    <a:srgbClr val="ABC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9BC3F-F595-4E7D-B2CF-BC0033CF69D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5FC9C-D3CE-430E-A1DA-10178C4E8B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374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9EDB65-9124-4C88-BE25-B5EA2A932021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/>
          </a:p>
        </p:txBody>
      </p:sp>
    </p:spTree>
    <p:extLst>
      <p:ext uri="{BB962C8B-B14F-4D97-AF65-F5344CB8AC3E}">
        <p14:creationId xmlns:p14="http://schemas.microsoft.com/office/powerpoint/2010/main" val="254940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63755-B17C-4A12-BBC6-C194CE108089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/>
          </a:p>
        </p:txBody>
      </p:sp>
    </p:spTree>
    <p:extLst>
      <p:ext uri="{BB962C8B-B14F-4D97-AF65-F5344CB8AC3E}">
        <p14:creationId xmlns:p14="http://schemas.microsoft.com/office/powerpoint/2010/main" val="2777278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83162F-69A0-4EDE-8E93-4BB26F12D983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/>
          </a:p>
        </p:txBody>
      </p:sp>
    </p:spTree>
    <p:extLst>
      <p:ext uri="{BB962C8B-B14F-4D97-AF65-F5344CB8AC3E}">
        <p14:creationId xmlns:p14="http://schemas.microsoft.com/office/powerpoint/2010/main" val="379159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63755-B17C-4A12-BBC6-C194CE108089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 sz="2810"/>
          </a:p>
        </p:txBody>
      </p:sp>
    </p:spTree>
    <p:extLst>
      <p:ext uri="{BB962C8B-B14F-4D97-AF65-F5344CB8AC3E}">
        <p14:creationId xmlns:p14="http://schemas.microsoft.com/office/powerpoint/2010/main" val="410087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38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04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21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0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807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932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438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44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779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950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77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927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62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863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88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434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4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97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15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5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3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6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2013-7BE9-41BA-99C2-C99955AC6C43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53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9C22-47E6-4D82-9168-3F746414F657}" type="datetimeFigureOut">
              <a:rPr lang="zh-TW" altLang="en-US" smtClean="0"/>
              <a:t>2020/10/22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0DC6-61CD-4F3F-9D30-57F684F710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67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783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2"/>
          <p:cNvSpPr/>
          <p:nvPr/>
        </p:nvSpPr>
        <p:spPr>
          <a:xfrm>
            <a:off x="3847794" y="977453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1</a:t>
            </a:r>
          </a:p>
        </p:txBody>
      </p:sp>
      <p:sp>
        <p:nvSpPr>
          <p:cNvPr id="3" name="橢圓 3"/>
          <p:cNvSpPr/>
          <p:nvPr/>
        </p:nvSpPr>
        <p:spPr>
          <a:xfrm>
            <a:off x="3822598" y="1860417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A6DBDD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2</a:t>
            </a:r>
          </a:p>
        </p:txBody>
      </p:sp>
      <p:sp>
        <p:nvSpPr>
          <p:cNvPr id="4" name="橢圓 4"/>
          <p:cNvSpPr/>
          <p:nvPr/>
        </p:nvSpPr>
        <p:spPr>
          <a:xfrm>
            <a:off x="3847794" y="2743743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3</a:t>
            </a:r>
          </a:p>
        </p:txBody>
      </p:sp>
      <p:sp>
        <p:nvSpPr>
          <p:cNvPr id="5" name="橢圓 5"/>
          <p:cNvSpPr/>
          <p:nvPr/>
        </p:nvSpPr>
        <p:spPr>
          <a:xfrm>
            <a:off x="3847794" y="3732534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A6DBDD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4</a:t>
            </a:r>
          </a:p>
        </p:txBody>
      </p:sp>
      <p:sp>
        <p:nvSpPr>
          <p:cNvPr id="6" name="橢圓 6"/>
          <p:cNvSpPr/>
          <p:nvPr/>
        </p:nvSpPr>
        <p:spPr>
          <a:xfrm>
            <a:off x="3847794" y="4740403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5</a:t>
            </a:r>
          </a:p>
        </p:txBody>
      </p:sp>
      <p:sp>
        <p:nvSpPr>
          <p:cNvPr id="7" name="橢圓 7"/>
          <p:cNvSpPr/>
          <p:nvPr/>
        </p:nvSpPr>
        <p:spPr>
          <a:xfrm>
            <a:off x="3847434" y="5767349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A6DBDD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6</a:t>
            </a:r>
          </a:p>
        </p:txBody>
      </p:sp>
      <p:sp>
        <p:nvSpPr>
          <p:cNvPr id="8" name="文字方塊 8"/>
          <p:cNvSpPr/>
          <p:nvPr/>
        </p:nvSpPr>
        <p:spPr>
          <a:xfrm>
            <a:off x="4501829" y="977453"/>
            <a:ext cx="899786" cy="6837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前言</a:t>
            </a:r>
          </a:p>
        </p:txBody>
      </p:sp>
      <p:sp>
        <p:nvSpPr>
          <p:cNvPr id="9" name="文字方塊 9"/>
          <p:cNvSpPr/>
          <p:nvPr/>
        </p:nvSpPr>
        <p:spPr>
          <a:xfrm>
            <a:off x="4507229" y="1860417"/>
            <a:ext cx="3033476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什麼是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G20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高峰會</a:t>
            </a:r>
          </a:p>
        </p:txBody>
      </p:sp>
      <p:sp>
        <p:nvSpPr>
          <p:cNvPr id="10" name="文字方塊 10"/>
          <p:cNvSpPr/>
          <p:nvPr/>
        </p:nvSpPr>
        <p:spPr>
          <a:xfrm>
            <a:off x="4507229" y="3732534"/>
            <a:ext cx="1472856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5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大議題</a:t>
            </a:r>
          </a:p>
        </p:txBody>
      </p:sp>
      <p:sp>
        <p:nvSpPr>
          <p:cNvPr id="11" name="文字方塊 11"/>
          <p:cNvSpPr/>
          <p:nvPr/>
        </p:nvSpPr>
        <p:spPr>
          <a:xfrm>
            <a:off x="4507229" y="2743743"/>
            <a:ext cx="2674404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舉辦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G20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的緣由</a:t>
            </a:r>
          </a:p>
        </p:txBody>
      </p:sp>
      <p:sp>
        <p:nvSpPr>
          <p:cNvPr id="12" name="文字方塊 12"/>
          <p:cNvSpPr/>
          <p:nvPr/>
        </p:nvSpPr>
        <p:spPr>
          <a:xfrm>
            <a:off x="4507229" y="4740403"/>
            <a:ext cx="3772460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對未來全球經濟的影響</a:t>
            </a:r>
          </a:p>
        </p:txBody>
      </p:sp>
      <p:sp>
        <p:nvSpPr>
          <p:cNvPr id="13" name="文字方塊 13"/>
          <p:cNvSpPr/>
          <p:nvPr/>
        </p:nvSpPr>
        <p:spPr>
          <a:xfrm>
            <a:off x="4507229" y="5767349"/>
            <a:ext cx="6285969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次級房貸金融風暴惡化為全球經濟危機</a:t>
            </a:r>
          </a:p>
        </p:txBody>
      </p:sp>
      <p:sp>
        <p:nvSpPr>
          <p:cNvPr id="14" name="橢圓 14"/>
          <p:cNvSpPr/>
          <p:nvPr/>
        </p:nvSpPr>
        <p:spPr>
          <a:xfrm>
            <a:off x="7638616" y="977453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A6DBDD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7</a:t>
            </a:r>
          </a:p>
        </p:txBody>
      </p:sp>
      <p:sp>
        <p:nvSpPr>
          <p:cNvPr id="15" name="文字方塊 15"/>
          <p:cNvSpPr/>
          <p:nvPr/>
        </p:nvSpPr>
        <p:spPr>
          <a:xfrm>
            <a:off x="8298410" y="977453"/>
            <a:ext cx="2695242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會議議題敵對國</a:t>
            </a:r>
          </a:p>
        </p:txBody>
      </p:sp>
      <p:sp>
        <p:nvSpPr>
          <p:cNvPr id="16" name="橢圓 16"/>
          <p:cNvSpPr/>
          <p:nvPr/>
        </p:nvSpPr>
        <p:spPr>
          <a:xfrm>
            <a:off x="7638616" y="1860417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8</a:t>
            </a:r>
          </a:p>
        </p:txBody>
      </p:sp>
      <p:sp>
        <p:nvSpPr>
          <p:cNvPr id="18" name="橢圓 18"/>
          <p:cNvSpPr/>
          <p:nvPr/>
        </p:nvSpPr>
        <p:spPr>
          <a:xfrm>
            <a:off x="7638616" y="2724306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A6DBDD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9</a:t>
            </a:r>
          </a:p>
        </p:txBody>
      </p:sp>
      <p:sp>
        <p:nvSpPr>
          <p:cNvPr id="20" name="橢圓 20"/>
          <p:cNvSpPr/>
          <p:nvPr/>
        </p:nvSpPr>
        <p:spPr>
          <a:xfrm>
            <a:off x="7638616" y="3732534"/>
            <a:ext cx="503574" cy="50357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 w="19080">
            <a:solidFill>
              <a:srgbClr val="FFFFFF"/>
            </a:solidFill>
            <a:prstDash val="solid"/>
            <a:miter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1" name="文字方塊 21"/>
          <p:cNvSpPr/>
          <p:nvPr/>
        </p:nvSpPr>
        <p:spPr>
          <a:xfrm>
            <a:off x="8279689" y="1867595"/>
            <a:ext cx="3772460" cy="6837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近期全球經濟展望趨世</a:t>
            </a:r>
          </a:p>
        </p:txBody>
      </p:sp>
      <p:sp>
        <p:nvSpPr>
          <p:cNvPr id="23" name="文字方塊 23"/>
          <p:cNvSpPr/>
          <p:nvPr/>
        </p:nvSpPr>
        <p:spPr>
          <a:xfrm>
            <a:off x="8351326" y="2754389"/>
            <a:ext cx="899786" cy="6837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結語</a:t>
            </a:r>
          </a:p>
        </p:txBody>
      </p:sp>
      <p:sp>
        <p:nvSpPr>
          <p:cNvPr id="25" name="文字方塊 25"/>
          <p:cNvSpPr/>
          <p:nvPr/>
        </p:nvSpPr>
        <p:spPr>
          <a:xfrm>
            <a:off x="8297645" y="3657765"/>
            <a:ext cx="1617837" cy="6837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 UI" pitchFamily="34"/>
                <a:ea typeface="Microsoft JhengHei UI" pitchFamily="1"/>
                <a:cs typeface="Mangal" pitchFamily="2"/>
              </a:rPr>
              <a:t>參考資料</a:t>
            </a:r>
          </a:p>
        </p:txBody>
      </p:sp>
      <p:sp>
        <p:nvSpPr>
          <p:cNvPr id="26" name="文字方塊 26"/>
          <p:cNvSpPr/>
          <p:nvPr/>
        </p:nvSpPr>
        <p:spPr>
          <a:xfrm>
            <a:off x="7676215" y="3794087"/>
            <a:ext cx="417218" cy="43200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10</a:t>
            </a:r>
          </a:p>
        </p:txBody>
      </p:sp>
      <p:sp>
        <p:nvSpPr>
          <p:cNvPr id="28" name="文字方塊 28"/>
          <p:cNvSpPr/>
          <p:nvPr/>
        </p:nvSpPr>
        <p:spPr>
          <a:xfrm>
            <a:off x="8372473" y="5746375"/>
            <a:ext cx="319720" cy="4320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9988" tIns="44994" rIns="89988" bIns="44994" anchor="t" anchorCtr="0" compatLnSpc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F7F7"/>
                </a:solidFill>
                <a:effectLst/>
                <a:uLnTx/>
                <a:uFillTx/>
                <a:latin typeface="Eurostile Bold" pitchFamily="34"/>
                <a:ea typeface="Microsoft YaHei" pitchFamily="2"/>
                <a:cs typeface="Mangal" pitchFamily="2"/>
              </a:rPr>
              <a:t>2</a:t>
            </a:r>
          </a:p>
        </p:txBody>
      </p:sp>
      <p:sp>
        <p:nvSpPr>
          <p:cNvPr id="29" name="橢圓 31"/>
          <p:cNvSpPr/>
          <p:nvPr/>
        </p:nvSpPr>
        <p:spPr>
          <a:xfrm>
            <a:off x="73326" y="2398188"/>
            <a:ext cx="2457040" cy="24566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314B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30" name="群組 37"/>
          <p:cNvGrpSpPr/>
          <p:nvPr/>
        </p:nvGrpSpPr>
        <p:grpSpPr>
          <a:xfrm>
            <a:off x="282098" y="2939196"/>
            <a:ext cx="1921070" cy="1784316"/>
            <a:chOff x="694080" y="2741399"/>
            <a:chExt cx="1921320" cy="1784548"/>
          </a:xfrm>
        </p:grpSpPr>
        <p:sp>
          <p:nvSpPr>
            <p:cNvPr id="31" name="文字方塊 34"/>
            <p:cNvSpPr/>
            <p:nvPr/>
          </p:nvSpPr>
          <p:spPr>
            <a:xfrm>
              <a:off x="1382400" y="2855880"/>
              <a:ext cx="1207680" cy="93777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89988" tIns="44994" rIns="89988" bIns="44994" anchor="t" anchorCtr="0" compatLnSpc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40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icrosoft JhengHei UI" pitchFamily="34"/>
                  <a:ea typeface="Microsoft JhengHei UI" pitchFamily="1"/>
                  <a:cs typeface="Mangal" pitchFamily="2"/>
                </a:rPr>
                <a:t>目錄</a:t>
              </a:r>
            </a:p>
          </p:txBody>
        </p:sp>
        <p:sp>
          <p:nvSpPr>
            <p:cNvPr id="32" name="文字方塊 35"/>
            <p:cNvSpPr/>
            <p:nvPr/>
          </p:nvSpPr>
          <p:spPr>
            <a:xfrm>
              <a:off x="694080" y="2741399"/>
              <a:ext cx="869447" cy="178454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89988" tIns="44994" rIns="89988" bIns="44994" anchor="t" anchorCtr="0" compatLnSpc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999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icrosoft JhengHei UI" pitchFamily="34"/>
                  <a:ea typeface="Microsoft JhengHei UI" pitchFamily="1"/>
                  <a:cs typeface="Mangal" pitchFamily="2"/>
                </a:rPr>
                <a:t>C</a:t>
              </a:r>
            </a:p>
          </p:txBody>
        </p:sp>
        <p:sp>
          <p:nvSpPr>
            <p:cNvPr id="33" name="文字方塊 36"/>
            <p:cNvSpPr/>
            <p:nvPr/>
          </p:nvSpPr>
          <p:spPr>
            <a:xfrm>
              <a:off x="1430280" y="3360600"/>
              <a:ext cx="1185120" cy="5169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89988" tIns="44994" rIns="89988" bIns="44994" anchor="t" anchorCtr="0" compatLnSpc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18"/>
                  <a:ea typeface="Microsoft YaHei" pitchFamily="2"/>
                  <a:cs typeface="Mangal" pitchFamily="2"/>
                </a:rPr>
                <a:t>ontent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34" name="calligraphy-pen-tip-pointing-to-connector_29243"/>
          <p:cNvSpPr/>
          <p:nvPr/>
        </p:nvSpPr>
        <p:spPr>
          <a:xfrm>
            <a:off x="1495500" y="3999620"/>
            <a:ext cx="1174167" cy="1172367"/>
          </a:xfrm>
          <a:custGeom>
            <a:avLst/>
            <a:gdLst>
              <a:gd name="f0" fmla="val 0"/>
              <a:gd name="f1" fmla="val 609544"/>
              <a:gd name="f2" fmla="val 608697"/>
              <a:gd name="f3" fmla="val 281768"/>
              <a:gd name="f4" fmla="val 423533"/>
              <a:gd name="f5" fmla="val 325519"/>
              <a:gd name="f6" fmla="val 478645"/>
              <a:gd name="f7" fmla="val 279510"/>
              <a:gd name="f8" fmla="val 383946"/>
              <a:gd name="f9" fmla="val 328906"/>
              <a:gd name="f10" fmla="val 408644"/>
              <a:gd name="f11" fmla="val 304208"/>
              <a:gd name="f12" fmla="val 331940"/>
              <a:gd name="f13" fmla="val 309781"/>
              <a:gd name="f14" fmla="val 314299"/>
              <a:gd name="f15" fmla="val 336474"/>
              <a:gd name="f16" fmla="val 342066"/>
              <a:gd name="f17" fmla="val 347658"/>
              <a:gd name="f18" fmla="val 352192"/>
              <a:gd name="f19" fmla="val 298635"/>
              <a:gd name="f20" fmla="val 294117"/>
              <a:gd name="f21" fmla="val 297337"/>
              <a:gd name="f22" fmla="val 271042"/>
              <a:gd name="f23" fmla="val 318246"/>
              <a:gd name="f24" fmla="val 286907"/>
              <a:gd name="f25" fmla="val 321235"/>
              <a:gd name="f26" fmla="val 279265"/>
              <a:gd name="f27" fmla="val 330717"/>
              <a:gd name="f28" fmla="val 342054"/>
              <a:gd name="f29" fmla="val 355762"/>
              <a:gd name="f30" fmla="val 290418"/>
              <a:gd name="f31" fmla="val 366996"/>
              <a:gd name="f32" fmla="val 304153"/>
              <a:gd name="f33" fmla="val 317991"/>
              <a:gd name="f34" fmla="val 329144"/>
              <a:gd name="f35" fmla="val 331129"/>
              <a:gd name="f36" fmla="val 322019"/>
              <a:gd name="f37" fmla="val 321956"/>
              <a:gd name="f38" fmla="val 312208"/>
              <a:gd name="f39" fmla="val 318555"/>
              <a:gd name="f40" fmla="val 322948"/>
              <a:gd name="f41" fmla="val 294129"/>
              <a:gd name="f42" fmla="val 339058"/>
              <a:gd name="f43" fmla="val 320616"/>
              <a:gd name="f44" fmla="val 358473"/>
              <a:gd name="f45" fmla="val 328656"/>
              <a:gd name="f46" fmla="val 333378"/>
              <a:gd name="f47" fmla="val 369057"/>
              <a:gd name="f48" fmla="val 276167"/>
              <a:gd name="f49" fmla="val 251072"/>
              <a:gd name="f50" fmla="val 270487"/>
              <a:gd name="f51" fmla="val 286597"/>
              <a:gd name="f52" fmla="val 294026"/>
              <a:gd name="f53" fmla="val 304772"/>
              <a:gd name="f54" fmla="val 224756"/>
              <a:gd name="f55" fmla="val 303843"/>
              <a:gd name="f56" fmla="val 303017"/>
              <a:gd name="f57" fmla="val 224962"/>
              <a:gd name="f58" fmla="val 302191"/>
              <a:gd name="f59" fmla="val 225272"/>
              <a:gd name="f60" fmla="val 301881"/>
              <a:gd name="f61" fmla="val 225375"/>
              <a:gd name="f62" fmla="val 301675"/>
              <a:gd name="f63" fmla="val 225478"/>
              <a:gd name="f64" fmla="val 301365"/>
              <a:gd name="f65" fmla="val 225684"/>
              <a:gd name="f66" fmla="val 300849"/>
              <a:gd name="f67" fmla="val 225890"/>
              <a:gd name="f68" fmla="val 300333"/>
              <a:gd name="f69" fmla="val 226199"/>
              <a:gd name="f70" fmla="val 299920"/>
              <a:gd name="f71" fmla="val 226612"/>
              <a:gd name="f72" fmla="val 299713"/>
              <a:gd name="f73" fmla="val 226818"/>
              <a:gd name="f74" fmla="val 299507"/>
              <a:gd name="f75" fmla="val 227024"/>
              <a:gd name="f76" fmla="val 299300"/>
              <a:gd name="f77" fmla="val 227334"/>
              <a:gd name="f78" fmla="val 298887"/>
              <a:gd name="f79" fmla="val 227746"/>
              <a:gd name="f80" fmla="val 298577"/>
              <a:gd name="f81" fmla="val 228261"/>
              <a:gd name="f82" fmla="val 298268"/>
              <a:gd name="f83" fmla="val 228777"/>
              <a:gd name="f84" fmla="val 298164"/>
              <a:gd name="f85" fmla="val 228983"/>
              <a:gd name="f86" fmla="val 297958"/>
              <a:gd name="f87" fmla="val 229292"/>
              <a:gd name="f88" fmla="val 297855"/>
              <a:gd name="f89" fmla="val 229602"/>
              <a:gd name="f90" fmla="val 229705"/>
              <a:gd name="f91" fmla="val 297752"/>
              <a:gd name="f92" fmla="val 229808"/>
              <a:gd name="f93" fmla="val 229911"/>
              <a:gd name="f94" fmla="val 287014"/>
              <a:gd name="f95" fmla="val 263315"/>
              <a:gd name="f96" fmla="val 261617"/>
              <a:gd name="f97" fmla="val 316308"/>
              <a:gd name="f98" fmla="val 239213"/>
              <a:gd name="f99" fmla="val 236529"/>
              <a:gd name="f100" fmla="val 234051"/>
              <a:gd name="f101" fmla="val 317751"/>
              <a:gd name="f102" fmla="val 232709"/>
              <a:gd name="f103" fmla="val 320123"/>
              <a:gd name="f104" fmla="val 231470"/>
              <a:gd name="f105" fmla="val 322494"/>
              <a:gd name="f106" fmla="val 325381"/>
              <a:gd name="f107" fmla="val 232915"/>
              <a:gd name="f108" fmla="val 327649"/>
              <a:gd name="f109" fmla="val 264611"/>
              <a:gd name="f110" fmla="val 378580"/>
              <a:gd name="f111" fmla="val 416108"/>
              <a:gd name="f112" fmla="val 418170"/>
              <a:gd name="f113" fmla="val 265437"/>
              <a:gd name="f114" fmla="val 420026"/>
              <a:gd name="f115" fmla="val 266882"/>
              <a:gd name="f116" fmla="val 421469"/>
              <a:gd name="f117" fmla="val 486009"/>
              <a:gd name="f118" fmla="val 490133"/>
              <a:gd name="f119" fmla="val 270186"/>
              <a:gd name="f120" fmla="val 493432"/>
              <a:gd name="f121" fmla="val 274315"/>
              <a:gd name="f122" fmla="val 332957"/>
              <a:gd name="f123" fmla="val 337087"/>
              <a:gd name="f124" fmla="val 340391"/>
              <a:gd name="f125" fmla="val 422191"/>
              <a:gd name="f126" fmla="val 342456"/>
              <a:gd name="f127" fmla="val 420851"/>
              <a:gd name="f128" fmla="val 343798"/>
              <a:gd name="f129" fmla="val 418685"/>
              <a:gd name="f130" fmla="val 380436"/>
              <a:gd name="f131" fmla="val 343901"/>
              <a:gd name="f132" fmla="val 376629"/>
              <a:gd name="f133" fmla="val 378074"/>
              <a:gd name="f134" fmla="val 376835"/>
              <a:gd name="f135" fmla="val 375493"/>
              <a:gd name="f136" fmla="val 373015"/>
              <a:gd name="f137" fmla="val 370331"/>
              <a:gd name="f138" fmla="val 347927"/>
              <a:gd name="f139" fmla="val 322633"/>
              <a:gd name="f140" fmla="val 311896"/>
              <a:gd name="f141" fmla="val 311792"/>
              <a:gd name="f142" fmla="val 311689"/>
              <a:gd name="f143" fmla="val 311586"/>
              <a:gd name="f144" fmla="val 311380"/>
              <a:gd name="f145" fmla="val 311276"/>
              <a:gd name="f146" fmla="val 310967"/>
              <a:gd name="f147" fmla="val 310657"/>
              <a:gd name="f148" fmla="val 310244"/>
              <a:gd name="f149" fmla="val 310037"/>
              <a:gd name="f150" fmla="val 309831"/>
              <a:gd name="f151" fmla="val 309624"/>
              <a:gd name="f152" fmla="val 309211"/>
              <a:gd name="f153" fmla="val 308695"/>
              <a:gd name="f154" fmla="val 308179"/>
              <a:gd name="f155" fmla="val 307869"/>
              <a:gd name="f156" fmla="val 307663"/>
              <a:gd name="f157" fmla="val 307456"/>
              <a:gd name="f158" fmla="val 306630"/>
              <a:gd name="f159" fmla="val 305701"/>
              <a:gd name="f160" fmla="val 441458"/>
              <a:gd name="f161" fmla="val 178460"/>
              <a:gd name="f162" fmla="val 185869"/>
              <a:gd name="f163" fmla="val 441387"/>
              <a:gd name="f164" fmla="val 178563"/>
              <a:gd name="f165" fmla="val 174791"/>
              <a:gd name="f166" fmla="val 174720"/>
              <a:gd name="f167" fmla="val 289600"/>
              <a:gd name="f168" fmla="val 166323"/>
              <a:gd name="f169" fmla="val 314298"/>
              <a:gd name="f170" fmla="val 190950"/>
              <a:gd name="f171" fmla="val 282162"/>
              <a:gd name="f172" fmla="val 151452"/>
              <a:gd name="f173" fmla="val 278032"/>
              <a:gd name="f174" fmla="val 274728"/>
              <a:gd name="f175" fmla="val 154752"/>
              <a:gd name="f176" fmla="val 158876"/>
              <a:gd name="f177" fmla="val 171144"/>
              <a:gd name="f178" fmla="val 187488"/>
              <a:gd name="f179" fmla="val 184907"/>
              <a:gd name="f180" fmla="val 166814"/>
              <a:gd name="f181" fmla="val 180261"/>
              <a:gd name="f182" fmla="val 163824"/>
              <a:gd name="f183" fmla="val 174790"/>
              <a:gd name="f184" fmla="val 166737"/>
              <a:gd name="f185" fmla="val 160026"/>
              <a:gd name="f186" fmla="val 170423"/>
              <a:gd name="f187" fmla="val 178568"/>
              <a:gd name="f188" fmla="val 186713"/>
              <a:gd name="f189" fmla="val 166633"/>
              <a:gd name="f190" fmla="val 193311"/>
              <a:gd name="f191" fmla="val 190424"/>
              <a:gd name="f192" fmla="val 185991"/>
              <a:gd name="f193" fmla="val 198363"/>
              <a:gd name="f194" fmla="val 202384"/>
              <a:gd name="f195" fmla="val 205786"/>
              <a:gd name="f196" fmla="val 321704"/>
              <a:gd name="f197" fmla="val 325833"/>
              <a:gd name="f198" fmla="val 329137"/>
              <a:gd name="f199" fmla="val 428766"/>
              <a:gd name="f200" fmla="val 431347"/>
              <a:gd name="f201" fmla="val 436097"/>
              <a:gd name="f202" fmla="val 441465"/>
              <a:gd name="f203" fmla="val 449621"/>
              <a:gd name="f204" fmla="val 456229"/>
              <a:gd name="f205" fmla="val 472851"/>
              <a:gd name="f206" fmla="val 136503"/>
              <a:gd name="f207" fmla="val 304349"/>
              <a:gd name="f208" fmla="val 472194"/>
              <a:gd name="f209" fmla="val 136693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609544" h="608697">
                <a:moveTo>
                  <a:pt x="f3" y="f4"/>
                </a:moveTo>
                <a:lnTo>
                  <a:pt x="f5" y="f4"/>
                </a:lnTo>
                <a:lnTo>
                  <a:pt x="f5" y="f6"/>
                </a:lnTo>
                <a:lnTo>
                  <a:pt x="f3" y="f6"/>
                </a:lnTo>
                <a:close/>
                <a:moveTo>
                  <a:pt x="f7" y="f8"/>
                </a:moveTo>
                <a:lnTo>
                  <a:pt x="f9" y="f8"/>
                </a:lnTo>
                <a:lnTo>
                  <a:pt x="f9" y="f10"/>
                </a:lnTo>
                <a:lnTo>
                  <a:pt x="f7" y="f10"/>
                </a:lnTo>
                <a:close/>
                <a:moveTo>
                  <a:pt x="f11" y="f12"/>
                </a:moveTo>
                <a:cubicBezTo>
                  <a:pt x="f13" y="f12"/>
                  <a:pt x="f14" y="f15"/>
                  <a:pt x="f14" y="f16"/>
                </a:cubicBezTo>
                <a:cubicBezTo>
                  <a:pt x="f14" y="f17"/>
                  <a:pt x="f13" y="f18"/>
                  <a:pt x="f11" y="f18"/>
                </a:cubicBezTo>
                <a:cubicBezTo>
                  <a:pt x="f19" y="f18"/>
                  <a:pt x="f20" y="f17"/>
                  <a:pt x="f20" y="f16"/>
                </a:cubicBezTo>
                <a:cubicBezTo>
                  <a:pt x="f20" y="f15"/>
                  <a:pt x="f19" y="f12"/>
                  <a:pt x="f11" y="f12"/>
                </a:cubicBezTo>
                <a:close/>
                <a:moveTo>
                  <a:pt x="f21" y="f22"/>
                </a:moveTo>
                <a:lnTo>
                  <a:pt x="f21" y="f23"/>
                </a:lnTo>
                <a:cubicBezTo>
                  <a:pt x="f24" y="f25"/>
                  <a:pt x="f26" y="f27"/>
                  <a:pt x="f26" y="f28"/>
                </a:cubicBezTo>
                <a:cubicBezTo>
                  <a:pt x="f26" y="f29"/>
                  <a:pt x="f30" y="f31"/>
                  <a:pt x="f32" y="f31"/>
                </a:cubicBezTo>
                <a:cubicBezTo>
                  <a:pt x="f33" y="f31"/>
                  <a:pt x="f34" y="f29"/>
                  <a:pt x="f34" y="f28"/>
                </a:cubicBezTo>
                <a:cubicBezTo>
                  <a:pt x="f34" y="f35"/>
                  <a:pt x="f36" y="f37"/>
                  <a:pt x="f38" y="f39"/>
                </a:cubicBezTo>
                <a:lnTo>
                  <a:pt x="f38" y="f22"/>
                </a:lnTo>
                <a:cubicBezTo>
                  <a:pt x="f40" y="f41"/>
                  <a:pt x="f42" y="f43"/>
                  <a:pt x="f44" y="f45"/>
                </a:cubicBezTo>
                <a:lnTo>
                  <a:pt x="f46" y="f47"/>
                </a:lnTo>
                <a:lnTo>
                  <a:pt x="f48" y="f47"/>
                </a:lnTo>
                <a:lnTo>
                  <a:pt x="f49" y="f45"/>
                </a:lnTo>
                <a:cubicBezTo>
                  <a:pt x="f50" y="f43"/>
                  <a:pt x="f51" y="f52"/>
                  <a:pt x="f21" y="f22"/>
                </a:cubicBezTo>
                <a:close/>
                <a:moveTo>
                  <a:pt x="f53" y="f54"/>
                </a:moveTo>
                <a:cubicBezTo>
                  <a:pt x="f55" y="f54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88" y="f90"/>
                  <a:pt x="f91" y="f92"/>
                  <a:pt x="f91" y="f93"/>
                </a:cubicBezTo>
                <a:cubicBezTo>
                  <a:pt x="f94" y="f95"/>
                  <a:pt x="f96" y="f97"/>
                  <a:pt x="f98" y="f97"/>
                </a:cubicBezTo>
                <a:cubicBezTo>
                  <a:pt x="f99" y="f97"/>
                  <a:pt x="f100" y="f101"/>
                  <a:pt x="f102" y="f103"/>
                </a:cubicBezTo>
                <a:cubicBezTo>
                  <a:pt x="f104" y="f105"/>
                  <a:pt x="f104" y="f106"/>
                  <a:pt x="f107" y="f108"/>
                </a:cubicBezTo>
                <a:lnTo>
                  <a:pt x="f109" y="f110"/>
                </a:lnTo>
                <a:lnTo>
                  <a:pt x="f109" y="f111"/>
                </a:lnTo>
                <a:cubicBezTo>
                  <a:pt x="f109" y="f112"/>
                  <a:pt x="f113" y="f114"/>
                  <a:pt x="f115" y="f116"/>
                </a:cubicBezTo>
                <a:lnTo>
                  <a:pt x="f115" y="f117"/>
                </a:lnTo>
                <a:cubicBezTo>
                  <a:pt x="f115" y="f118"/>
                  <a:pt x="f119" y="f120"/>
                  <a:pt x="f121" y="f120"/>
                </a:cubicBezTo>
                <a:lnTo>
                  <a:pt x="f122" y="f120"/>
                </a:lnTo>
                <a:cubicBezTo>
                  <a:pt x="f123" y="f120"/>
                  <a:pt x="f124" y="f118"/>
                  <a:pt x="f124" y="f117"/>
                </a:cubicBezTo>
                <a:lnTo>
                  <a:pt x="f124" y="f125"/>
                </a:lnTo>
                <a:cubicBezTo>
                  <a:pt x="f126" y="f127"/>
                  <a:pt x="f128" y="f129"/>
                  <a:pt x="f128" y="f111"/>
                </a:cubicBezTo>
                <a:lnTo>
                  <a:pt x="f128" y="f130"/>
                </a:lnTo>
                <a:cubicBezTo>
                  <a:pt x="f128" y="f130"/>
                  <a:pt x="f131" y="f130"/>
                  <a:pt x="f131" y="f130"/>
                </a:cubicBezTo>
                <a:lnTo>
                  <a:pt x="f132" y="f108"/>
                </a:lnTo>
                <a:cubicBezTo>
                  <a:pt x="f133" y="f106"/>
                  <a:pt x="f133" y="f105"/>
                  <a:pt x="f134" y="f103"/>
                </a:cubicBezTo>
                <a:cubicBezTo>
                  <a:pt x="f135" y="f101"/>
                  <a:pt x="f136" y="f97"/>
                  <a:pt x="f137" y="f97"/>
                </a:cubicBezTo>
                <a:cubicBezTo>
                  <a:pt x="f138" y="f97"/>
                  <a:pt x="f139" y="f95"/>
                  <a:pt x="f140" y="f93"/>
                </a:cubicBezTo>
                <a:cubicBezTo>
                  <a:pt x="f141" y="f92"/>
                  <a:pt x="f142" y="f90"/>
                  <a:pt x="f142" y="f89"/>
                </a:cubicBezTo>
                <a:cubicBezTo>
                  <a:pt x="f143" y="f87"/>
                  <a:pt x="f144" y="f85"/>
                  <a:pt x="f145" y="f83"/>
                </a:cubicBezTo>
                <a:cubicBezTo>
                  <a:pt x="f146" y="f81"/>
                  <a:pt x="f147" y="f79"/>
                  <a:pt x="f148" y="f77"/>
                </a:cubicBezTo>
                <a:cubicBezTo>
                  <a:pt x="f149" y="f75"/>
                  <a:pt x="f150" y="f73"/>
                  <a:pt x="f151" y="f71"/>
                </a:cubicBezTo>
                <a:cubicBezTo>
                  <a:pt x="f152" y="f69"/>
                  <a:pt x="f153" y="f67"/>
                  <a:pt x="f154" y="f65"/>
                </a:cubicBezTo>
                <a:cubicBezTo>
                  <a:pt x="f155" y="f63"/>
                  <a:pt x="f156" y="f61"/>
                  <a:pt x="f157" y="f59"/>
                </a:cubicBezTo>
                <a:cubicBezTo>
                  <a:pt x="f158" y="f57"/>
                  <a:pt x="f159" y="f54"/>
                  <a:pt x="f53" y="f54"/>
                </a:cubicBezTo>
                <a:close/>
                <a:moveTo>
                  <a:pt x="f160" y="f161"/>
                </a:moveTo>
                <a:lnTo>
                  <a:pt x="f160" y="f162"/>
                </a:lnTo>
                <a:lnTo>
                  <a:pt x="f163" y="f164"/>
                </a:lnTo>
                <a:cubicBezTo>
                  <a:pt x="f163" y="f164"/>
                  <a:pt x="f160" y="f161"/>
                  <a:pt x="f160" y="f161"/>
                </a:cubicBezTo>
                <a:close/>
                <a:moveTo>
                  <a:pt x="f165" y="f161"/>
                </a:moveTo>
                <a:lnTo>
                  <a:pt x="f165" y="f162"/>
                </a:lnTo>
                <a:lnTo>
                  <a:pt x="f166" y="f164"/>
                </a:lnTo>
                <a:cubicBezTo>
                  <a:pt x="f166" y="f164"/>
                  <a:pt x="f165" y="f161"/>
                  <a:pt x="f165" y="f161"/>
                </a:cubicBezTo>
                <a:close/>
                <a:moveTo>
                  <a:pt x="f167" y="f168"/>
                </a:moveTo>
                <a:lnTo>
                  <a:pt x="f169" y="f168"/>
                </a:lnTo>
                <a:lnTo>
                  <a:pt x="f169" y="f170"/>
                </a:lnTo>
                <a:lnTo>
                  <a:pt x="f167" y="f170"/>
                </a:lnTo>
                <a:close/>
                <a:moveTo>
                  <a:pt x="f171" y="f172"/>
                </a:moveTo>
                <a:cubicBezTo>
                  <a:pt x="f173" y="f172"/>
                  <a:pt x="f174" y="f175"/>
                  <a:pt x="f174" y="f176"/>
                </a:cubicBezTo>
                <a:lnTo>
                  <a:pt x="f174" y="f177"/>
                </a:lnTo>
                <a:lnTo>
                  <a:pt x="f178" y="f177"/>
                </a:lnTo>
                <a:cubicBezTo>
                  <a:pt x="f179" y="f180"/>
                  <a:pt x="f181" y="f182"/>
                  <a:pt x="f183" y="f182"/>
                </a:cubicBezTo>
                <a:cubicBezTo>
                  <a:pt x="f184" y="f182"/>
                  <a:pt x="f185" y="f186"/>
                  <a:pt x="f185" y="f187"/>
                </a:cubicBezTo>
                <a:cubicBezTo>
                  <a:pt x="f185" y="f188"/>
                  <a:pt x="f189" y="f190"/>
                  <a:pt x="f183" y="f190"/>
                </a:cubicBezTo>
                <a:cubicBezTo>
                  <a:pt x="f181" y="f190"/>
                  <a:pt x="f179" y="f191"/>
                  <a:pt x="f178" y="f192"/>
                </a:cubicBezTo>
                <a:lnTo>
                  <a:pt x="f174" y="f192"/>
                </a:lnTo>
                <a:lnTo>
                  <a:pt x="f174" y="f193"/>
                </a:lnTo>
                <a:cubicBezTo>
                  <a:pt x="f174" y="f194"/>
                  <a:pt x="f173" y="f195"/>
                  <a:pt x="f171" y="f195"/>
                </a:cubicBezTo>
                <a:lnTo>
                  <a:pt x="f196" y="f195"/>
                </a:lnTo>
                <a:cubicBezTo>
                  <a:pt x="f197" y="f195"/>
                  <a:pt x="f198" y="f194"/>
                  <a:pt x="f198" y="f193"/>
                </a:cubicBezTo>
                <a:lnTo>
                  <a:pt x="f198" y="f192"/>
                </a:lnTo>
                <a:lnTo>
                  <a:pt x="f199" y="f192"/>
                </a:lnTo>
                <a:cubicBezTo>
                  <a:pt x="f200" y="f191"/>
                  <a:pt x="f201" y="f190"/>
                  <a:pt x="f202" y="f190"/>
                </a:cubicBezTo>
                <a:cubicBezTo>
                  <a:pt x="f203" y="f190"/>
                  <a:pt x="f204" y="f188"/>
                  <a:pt x="f204" y="f187"/>
                </a:cubicBezTo>
                <a:cubicBezTo>
                  <a:pt x="f204" y="f186"/>
                  <a:pt x="f203" y="f182"/>
                  <a:pt x="f202" y="f182"/>
                </a:cubicBezTo>
                <a:cubicBezTo>
                  <a:pt x="f201" y="f182"/>
                  <a:pt x="f200" y="f180"/>
                  <a:pt x="f199" y="f177"/>
                </a:cubicBezTo>
                <a:lnTo>
                  <a:pt x="f198" y="f177"/>
                </a:lnTo>
                <a:lnTo>
                  <a:pt x="f198" y="f176"/>
                </a:lnTo>
                <a:cubicBezTo>
                  <a:pt x="f198" y="f175"/>
                  <a:pt x="f197" y="f172"/>
                  <a:pt x="f196" y="f172"/>
                </a:cubicBezTo>
                <a:close/>
                <a:moveTo>
                  <a:pt x="f53" y="f0"/>
                </a:moveTo>
                <a:cubicBezTo>
                  <a:pt x="f205" y="f0"/>
                  <a:pt x="f1" y="f206"/>
                  <a:pt x="f1" y="f207"/>
                </a:cubicBezTo>
                <a:cubicBezTo>
                  <a:pt x="f1" y="f208"/>
                  <a:pt x="f205" y="f2"/>
                  <a:pt x="f53" y="f2"/>
                </a:cubicBezTo>
                <a:cubicBezTo>
                  <a:pt x="f209" y="f2"/>
                  <a:pt x="f0" y="f208"/>
                  <a:pt x="f0" y="f207"/>
                </a:cubicBezTo>
                <a:cubicBezTo>
                  <a:pt x="f0" y="f206"/>
                  <a:pt x="f209" y="f0"/>
                  <a:pt x="f53" y="f0"/>
                </a:cubicBezTo>
                <a:close/>
              </a:path>
            </a:pathLst>
          </a:custGeom>
          <a:solidFill>
            <a:srgbClr val="A6DBDD"/>
          </a:solidFill>
          <a:ln>
            <a:noFill/>
            <a:prstDash val="solid"/>
          </a:ln>
        </p:spPr>
        <p:txBody>
          <a:bodyPr vert="horz" wrap="square" lIns="89988" tIns="44994" rIns="89988" bIns="44994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2679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"/>
          <p:cNvSpPr/>
          <p:nvPr/>
        </p:nvSpPr>
        <p:spPr>
          <a:xfrm>
            <a:off x="5190164" y="1152656"/>
            <a:ext cx="0" cy="4371631"/>
          </a:xfrm>
          <a:prstGeom prst="line">
            <a:avLst/>
          </a:prstGeom>
          <a:noFill/>
          <a:ln w="38100">
            <a:solidFill>
              <a:srgbClr val="A6DBDD"/>
            </a:solidFill>
            <a:prstDash val="solid"/>
          </a:ln>
        </p:spPr>
        <p:txBody>
          <a:bodyPr vert="horz" wrap="none" lIns="89988" tIns="44994" rIns="89988" bIns="44994" anchor="ctr" anchorCtr="0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271664" y="2809881"/>
            <a:ext cx="1656144" cy="2402687"/>
            <a:chOff x="2271960" y="2809800"/>
            <a:chExt cx="1656360" cy="2403000"/>
          </a:xfrm>
          <a:solidFill>
            <a:srgbClr val="A6DBDD"/>
          </a:solidFill>
        </p:grpSpPr>
        <p:sp>
          <p:nvSpPr>
            <p:cNvPr id="4" name="Freeform 15"/>
            <p:cNvSpPr/>
            <p:nvPr/>
          </p:nvSpPr>
          <p:spPr>
            <a:xfrm>
              <a:off x="2271960" y="2809800"/>
              <a:ext cx="711720" cy="527040"/>
            </a:xfrm>
            <a:custGeom>
              <a:avLst/>
              <a:gdLst>
                <a:gd name="f0" fmla="val 180"/>
                <a:gd name="f1" fmla="val 0"/>
                <a:gd name="f2" fmla="val 276"/>
                <a:gd name="f3" fmla="val 211"/>
                <a:gd name="f4" fmla="val 255"/>
                <a:gd name="f5" fmla="val 27"/>
                <a:gd name="f6" fmla="val 247"/>
                <a:gd name="f7" fmla="val 17"/>
                <a:gd name="f8" fmla="val 240"/>
                <a:gd name="f9" fmla="val 10"/>
                <a:gd name="f10" fmla="val 230"/>
                <a:gd name="f11" fmla="val 6"/>
                <a:gd name="f12" fmla="val 220"/>
                <a:gd name="f13" fmla="val 2"/>
                <a:gd name="f14" fmla="val 199"/>
                <a:gd name="f15" fmla="val 190"/>
                <a:gd name="f16" fmla="val 4"/>
                <a:gd name="f17" fmla="val 8"/>
                <a:gd name="f18" fmla="val 25"/>
                <a:gd name="f19" fmla="val 102"/>
                <a:gd name="f20" fmla="val 107"/>
                <a:gd name="f21" fmla="val 9"/>
                <a:gd name="f22" fmla="val 117"/>
                <a:gd name="f23" fmla="val 125"/>
                <a:gd name="f24" fmla="val 134"/>
                <a:gd name="f25" fmla="val 146"/>
                <a:gd name="f26" fmla="val 155"/>
                <a:gd name="f27" fmla="val 167"/>
                <a:gd name="f28" fmla="val 7"/>
                <a:gd name="f29" fmla="val 177"/>
                <a:gd name="f30" fmla="val 29"/>
                <a:gd name="f31" fmla="val 6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76" h="211">
                  <a:moveTo>
                    <a:pt x="f4" y="f5"/>
                  </a:moveTo>
                  <a:lnTo>
                    <a:pt x="f4" y="f5"/>
                  </a:lnTo>
                  <a:lnTo>
                    <a:pt x="f6" y="f7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3" y="f1"/>
                  </a:lnTo>
                  <a:lnTo>
                    <a:pt x="f14" y="f1"/>
                  </a:lnTo>
                  <a:lnTo>
                    <a:pt x="f15" y="f16"/>
                  </a:lnTo>
                  <a:lnTo>
                    <a:pt x="f0" y="f17"/>
                  </a:lnTo>
                  <a:lnTo>
                    <a:pt x="f18" y="f19"/>
                  </a:lnTo>
                  <a:lnTo>
                    <a:pt x="f18" y="f19"/>
                  </a:lnTo>
                  <a:lnTo>
                    <a:pt x="f7" y="f20"/>
                  </a:lnTo>
                  <a:lnTo>
                    <a:pt x="f21" y="f22"/>
                  </a:lnTo>
                  <a:lnTo>
                    <a:pt x="f16" y="f23"/>
                  </a:lnTo>
                  <a:lnTo>
                    <a:pt x="f1" y="f24"/>
                  </a:lnTo>
                  <a:lnTo>
                    <a:pt x="f1" y="f25"/>
                  </a:lnTo>
                  <a:lnTo>
                    <a:pt x="f1" y="f26"/>
                  </a:lnTo>
                  <a:lnTo>
                    <a:pt x="f13" y="f27"/>
                  </a:lnTo>
                  <a:lnTo>
                    <a:pt x="f28" y="f29"/>
                  </a:lnTo>
                  <a:lnTo>
                    <a:pt x="f30" y="f3"/>
                  </a:lnTo>
                  <a:lnTo>
                    <a:pt x="f2" y="f31"/>
                  </a:lnTo>
                  <a:lnTo>
                    <a:pt x="f4" y="f5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5" name="Freeform 16"/>
            <p:cNvSpPr/>
            <p:nvPr/>
          </p:nvSpPr>
          <p:spPr>
            <a:xfrm>
              <a:off x="2424240" y="3087720"/>
              <a:ext cx="727200" cy="519120"/>
            </a:xfrm>
            <a:custGeom>
              <a:avLst/>
              <a:gdLst>
                <a:gd name="f0" fmla="val 0"/>
                <a:gd name="f1" fmla="val 282"/>
                <a:gd name="f2" fmla="val 208"/>
                <a:gd name="f3" fmla="val 152"/>
                <a:gd name="f4" fmla="val 35"/>
                <a:gd name="f5" fmla="val 58"/>
                <a:gd name="f6" fmla="val 24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82" h="208">
                  <a:moveTo>
                    <a:pt x="f0" y="f3"/>
                  </a:moveTo>
                  <a:lnTo>
                    <a:pt x="f4" y="f2"/>
                  </a:lnTo>
                  <a:lnTo>
                    <a:pt x="f1" y="f5"/>
                  </a:lnTo>
                  <a:lnTo>
                    <a:pt x="f6" y="f0"/>
                  </a:lnTo>
                  <a:lnTo>
                    <a:pt x="f0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BC6EB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6" name="Freeform 17"/>
            <p:cNvSpPr/>
            <p:nvPr/>
          </p:nvSpPr>
          <p:spPr>
            <a:xfrm>
              <a:off x="3459240" y="4622760"/>
              <a:ext cx="469080" cy="532440"/>
            </a:xfrm>
            <a:custGeom>
              <a:avLst/>
              <a:gdLst>
                <a:gd name="f0" fmla="val 0"/>
                <a:gd name="f1" fmla="val 182"/>
                <a:gd name="f2" fmla="val 213"/>
                <a:gd name="f3" fmla="val 194"/>
                <a:gd name="f4" fmla="val 159"/>
                <a:gd name="f5" fmla="val 98"/>
                <a:gd name="f6" fmla="val 208"/>
                <a:gd name="f7" fmla="val 165"/>
                <a:gd name="f8" fmla="val 211"/>
                <a:gd name="f9" fmla="val 169"/>
                <a:gd name="f10" fmla="val 175"/>
                <a:gd name="f11" fmla="val 179"/>
                <a:gd name="f12" fmla="val 181"/>
                <a:gd name="f13" fmla="val 209"/>
                <a:gd name="f14" fmla="val 206"/>
                <a:gd name="f15" fmla="val 2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82" h="213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4" y="f6"/>
                  </a:lnTo>
                  <a:lnTo>
                    <a:pt x="f4" y="f6"/>
                  </a:lnTo>
                  <a:lnTo>
                    <a:pt x="f7" y="f8"/>
                  </a:lnTo>
                  <a:lnTo>
                    <a:pt x="f9" y="f2"/>
                  </a:lnTo>
                  <a:lnTo>
                    <a:pt x="f10" y="f2"/>
                  </a:lnTo>
                  <a:lnTo>
                    <a:pt x="f11" y="f2"/>
                  </a:lnTo>
                  <a:lnTo>
                    <a:pt x="f12" y="f13"/>
                  </a:lnTo>
                  <a:lnTo>
                    <a:pt x="f1" y="f14"/>
                  </a:lnTo>
                  <a:lnTo>
                    <a:pt x="f1" y="f15"/>
                  </a:lnTo>
                  <a:lnTo>
                    <a:pt x="f1" y="f3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Freeform 18"/>
            <p:cNvSpPr/>
            <p:nvPr/>
          </p:nvSpPr>
          <p:spPr>
            <a:xfrm>
              <a:off x="3017880" y="3357720"/>
              <a:ext cx="817919" cy="1092240"/>
            </a:xfrm>
            <a:custGeom>
              <a:avLst/>
              <a:gdLst>
                <a:gd name="f0" fmla="val 0"/>
                <a:gd name="f1" fmla="val 317"/>
                <a:gd name="f2" fmla="val 437"/>
                <a:gd name="f3" fmla="val 387"/>
                <a:gd name="f4" fmla="val 83"/>
                <a:gd name="f5" fmla="val 50"/>
                <a:gd name="f6" fmla="val 235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17" h="437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6" y="f2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8" name="Freeform 19"/>
            <p:cNvSpPr/>
            <p:nvPr/>
          </p:nvSpPr>
          <p:spPr>
            <a:xfrm>
              <a:off x="2594880" y="3610440"/>
              <a:ext cx="814680" cy="1090080"/>
            </a:xfrm>
            <a:custGeom>
              <a:avLst/>
              <a:gdLst>
                <a:gd name="f0" fmla="val 0"/>
                <a:gd name="f1" fmla="val 316"/>
                <a:gd name="f2" fmla="val 436"/>
                <a:gd name="f3" fmla="val 386"/>
                <a:gd name="f4" fmla="val 82"/>
                <a:gd name="f5" fmla="val 50"/>
                <a:gd name="f6" fmla="val 234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16" h="436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6" y="f2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9" name="Freeform 20"/>
            <p:cNvSpPr/>
            <p:nvPr/>
          </p:nvSpPr>
          <p:spPr>
            <a:xfrm>
              <a:off x="2276999" y="5103360"/>
              <a:ext cx="1212840" cy="109440"/>
            </a:xfrm>
            <a:custGeom>
              <a:avLst/>
              <a:gdLst>
                <a:gd name="f0" fmla="val 0"/>
                <a:gd name="f1" fmla="val 470"/>
                <a:gd name="f2" fmla="val 44"/>
                <a:gd name="f3" fmla="val 449"/>
                <a:gd name="f4" fmla="val 21"/>
                <a:gd name="f5" fmla="val 13"/>
                <a:gd name="f6" fmla="val 2"/>
                <a:gd name="f7" fmla="val 5"/>
                <a:gd name="f8" fmla="val 6"/>
                <a:gd name="f9" fmla="val 14"/>
                <a:gd name="f10" fmla="val 31"/>
                <a:gd name="f11" fmla="val 37"/>
                <a:gd name="f12" fmla="val 42"/>
                <a:gd name="f13" fmla="val 456"/>
                <a:gd name="f14" fmla="val 464"/>
                <a:gd name="f15" fmla="val 46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470" h="44">
                  <a:moveTo>
                    <a:pt x="f3" y="f0"/>
                  </a:moveTo>
                  <a:lnTo>
                    <a:pt x="f4" y="f0"/>
                  </a:lnTo>
                  <a:lnTo>
                    <a:pt x="f4" y="f0"/>
                  </a:lnTo>
                  <a:lnTo>
                    <a:pt x="f5" y="f6"/>
                  </a:lnTo>
                  <a:lnTo>
                    <a:pt x="f7" y="f8"/>
                  </a:lnTo>
                  <a:lnTo>
                    <a:pt x="f6" y="f9"/>
                  </a:lnTo>
                  <a:lnTo>
                    <a:pt x="f0" y="f4"/>
                  </a:lnTo>
                  <a:lnTo>
                    <a:pt x="f0" y="f4"/>
                  </a:lnTo>
                  <a:lnTo>
                    <a:pt x="f6" y="f10"/>
                  </a:lnTo>
                  <a:lnTo>
                    <a:pt x="f7" y="f11"/>
                  </a:lnTo>
                  <a:lnTo>
                    <a:pt x="f5" y="f12"/>
                  </a:lnTo>
                  <a:lnTo>
                    <a:pt x="f4" y="f2"/>
                  </a:lnTo>
                  <a:lnTo>
                    <a:pt x="f3" y="f2"/>
                  </a:lnTo>
                  <a:lnTo>
                    <a:pt x="f3" y="f2"/>
                  </a:lnTo>
                  <a:lnTo>
                    <a:pt x="f13" y="f12"/>
                  </a:lnTo>
                  <a:lnTo>
                    <a:pt x="f14" y="f11"/>
                  </a:lnTo>
                  <a:lnTo>
                    <a:pt x="f15" y="f10"/>
                  </a:lnTo>
                  <a:lnTo>
                    <a:pt x="f1" y="f4"/>
                  </a:lnTo>
                  <a:lnTo>
                    <a:pt x="f1" y="f4"/>
                  </a:lnTo>
                  <a:lnTo>
                    <a:pt x="f15" y="f9"/>
                  </a:lnTo>
                  <a:lnTo>
                    <a:pt x="f14" y="f8"/>
                  </a:lnTo>
                  <a:lnTo>
                    <a:pt x="f13" y="f6"/>
                  </a:lnTo>
                  <a:lnTo>
                    <a:pt x="f3" y="f0"/>
                  </a:lnTo>
                  <a:lnTo>
                    <a:pt x="f3" y="f0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2104646" y="1371508"/>
            <a:ext cx="1566292" cy="1278667"/>
          </a:xfrm>
          <a:prstGeom prst="rect">
            <a:avLst/>
          </a:prstGeom>
          <a:noFill/>
          <a:ln>
            <a:noFill/>
          </a:ln>
        </p:spPr>
        <p:txBody>
          <a:bodyPr vert="horz" wrap="none" lIns="89988" tIns="44994" rIns="89988" bIns="44994" anchorCtr="0" compatLnSpc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99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rPr>
              <a:t>前言</a:t>
            </a:r>
          </a:p>
        </p:txBody>
      </p:sp>
    </p:spTree>
    <p:extLst>
      <p:ext uri="{BB962C8B-B14F-4D97-AF65-F5344CB8AC3E}">
        <p14:creationId xmlns:p14="http://schemas.microsoft.com/office/powerpoint/2010/main" val="31910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îšḻiḑe"/>
          <p:cNvSpPr/>
          <p:nvPr/>
        </p:nvSpPr>
        <p:spPr>
          <a:xfrm>
            <a:off x="313038" y="5996941"/>
            <a:ext cx="2044845" cy="616609"/>
          </a:xfrm>
          <a:prstGeom prst="rect">
            <a:avLst/>
          </a:prstGeom>
          <a:solidFill>
            <a:srgbClr val="A6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ïŝlíďê"/>
          <p:cNvSpPr txBox="1"/>
          <p:nvPr/>
        </p:nvSpPr>
        <p:spPr>
          <a:xfrm>
            <a:off x="671416" y="6105498"/>
            <a:ext cx="1231525" cy="364481"/>
          </a:xfrm>
          <a:prstGeom prst="rect">
            <a:avLst/>
          </a:prstGeom>
          <a:noFill/>
          <a:ln w="15875">
            <a:solidFill>
              <a:schemeClr val="bg2"/>
            </a:solidFill>
          </a:ln>
        </p:spPr>
        <p:txBody>
          <a:bodyPr wrap="square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川習休戰</a:t>
            </a:r>
          </a:p>
        </p:txBody>
      </p:sp>
      <p:sp>
        <p:nvSpPr>
          <p:cNvPr id="9" name="iṧľïḓe"/>
          <p:cNvSpPr/>
          <p:nvPr/>
        </p:nvSpPr>
        <p:spPr>
          <a:xfrm>
            <a:off x="2721874" y="5996941"/>
            <a:ext cx="2044845" cy="616609"/>
          </a:xfrm>
          <a:prstGeom prst="rect">
            <a:avLst/>
          </a:prstGeom>
          <a:solidFill>
            <a:srgbClr val="1A3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îṣ1íḋe"/>
          <p:cNvSpPr txBox="1"/>
          <p:nvPr/>
        </p:nvSpPr>
        <p:spPr>
          <a:xfrm>
            <a:off x="3076865" y="6110459"/>
            <a:ext cx="1366972" cy="364481"/>
          </a:xfrm>
          <a:prstGeom prst="rect">
            <a:avLst/>
          </a:prstGeom>
          <a:noFill/>
          <a:ln w="15875">
            <a:solidFill>
              <a:schemeClr val="bg2"/>
            </a:solidFill>
          </a:ln>
        </p:spPr>
        <p:txBody>
          <a:bodyPr wrap="square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全球經濟</a:t>
            </a:r>
          </a:p>
        </p:txBody>
      </p:sp>
      <p:sp>
        <p:nvSpPr>
          <p:cNvPr id="13" name="ïš1ïḋé"/>
          <p:cNvSpPr/>
          <p:nvPr/>
        </p:nvSpPr>
        <p:spPr>
          <a:xfrm>
            <a:off x="5086471" y="5979435"/>
            <a:ext cx="2044845" cy="616609"/>
          </a:xfrm>
          <a:prstGeom prst="rect">
            <a:avLst/>
          </a:prstGeom>
          <a:solidFill>
            <a:srgbClr val="A6DBDD"/>
          </a:solidFill>
          <a:ln>
            <a:solidFill>
              <a:srgbClr val="A6DB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ïṡḻîdê"/>
          <p:cNvSpPr txBox="1"/>
          <p:nvPr/>
        </p:nvSpPr>
        <p:spPr>
          <a:xfrm>
            <a:off x="5420022" y="6110459"/>
            <a:ext cx="1366972" cy="364481"/>
          </a:xfrm>
          <a:prstGeom prst="rect">
            <a:avLst/>
          </a:prstGeom>
          <a:noFill/>
          <a:ln w="15875">
            <a:solidFill>
              <a:schemeClr val="bg2"/>
            </a:solidFill>
          </a:ln>
        </p:spPr>
        <p:txBody>
          <a:bodyPr wrap="square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  <p:sp>
        <p:nvSpPr>
          <p:cNvPr id="17" name="ï$ḻîḑe"/>
          <p:cNvSpPr/>
          <p:nvPr/>
        </p:nvSpPr>
        <p:spPr>
          <a:xfrm>
            <a:off x="7451069" y="6000457"/>
            <a:ext cx="2044845" cy="616609"/>
          </a:xfrm>
          <a:prstGeom prst="rect">
            <a:avLst/>
          </a:prstGeom>
          <a:solidFill>
            <a:srgbClr val="1A3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iṣ1íďê"/>
          <p:cNvSpPr txBox="1"/>
          <p:nvPr/>
        </p:nvSpPr>
        <p:spPr>
          <a:xfrm>
            <a:off x="7792857" y="6110459"/>
            <a:ext cx="1366972" cy="364481"/>
          </a:xfrm>
          <a:prstGeom prst="rect">
            <a:avLst/>
          </a:prstGeom>
          <a:noFill/>
          <a:ln w="15875">
            <a:solidFill>
              <a:schemeClr val="bg2"/>
            </a:solidFill>
          </a:ln>
        </p:spPr>
        <p:txBody>
          <a:bodyPr wrap="square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  <p:sp>
        <p:nvSpPr>
          <p:cNvPr id="20" name="íṧḻiḍê"/>
          <p:cNvSpPr/>
          <p:nvPr/>
        </p:nvSpPr>
        <p:spPr>
          <a:xfrm>
            <a:off x="313039" y="2152647"/>
            <a:ext cx="2044844" cy="4470683"/>
          </a:xfrm>
          <a:prstGeom prst="rect">
            <a:avLst/>
          </a:prstGeom>
          <a:noFill/>
          <a:ln w="19050">
            <a:solidFill>
              <a:srgbClr val="A6DB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îṡḷïḓê"/>
          <p:cNvSpPr/>
          <p:nvPr/>
        </p:nvSpPr>
        <p:spPr>
          <a:xfrm>
            <a:off x="2721874" y="2142868"/>
            <a:ext cx="2044845" cy="4470683"/>
          </a:xfrm>
          <a:prstGeom prst="rect">
            <a:avLst/>
          </a:prstGeom>
          <a:noFill/>
          <a:ln w="19050">
            <a:solidFill>
              <a:srgbClr val="1A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íṥḷide"/>
          <p:cNvSpPr/>
          <p:nvPr/>
        </p:nvSpPr>
        <p:spPr>
          <a:xfrm>
            <a:off x="5086472" y="2125362"/>
            <a:ext cx="2044845" cy="4470683"/>
          </a:xfrm>
          <a:prstGeom prst="rect">
            <a:avLst/>
          </a:prstGeom>
          <a:noFill/>
          <a:ln w="19050">
            <a:solidFill>
              <a:srgbClr val="A6DB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î$ḷîḍè"/>
          <p:cNvSpPr/>
          <p:nvPr/>
        </p:nvSpPr>
        <p:spPr>
          <a:xfrm>
            <a:off x="7451069" y="2142868"/>
            <a:ext cx="2044845" cy="4470683"/>
          </a:xfrm>
          <a:prstGeom prst="rect">
            <a:avLst/>
          </a:prstGeom>
          <a:noFill/>
          <a:ln w="19050">
            <a:solidFill>
              <a:srgbClr val="1A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框架 1"/>
          <p:cNvSpPr/>
          <p:nvPr/>
        </p:nvSpPr>
        <p:spPr>
          <a:xfrm>
            <a:off x="9815666" y="2144922"/>
            <a:ext cx="2044845" cy="4486135"/>
          </a:xfrm>
          <a:prstGeom prst="frame">
            <a:avLst>
              <a:gd name="adj1" fmla="val 11"/>
            </a:avLst>
          </a:prstGeom>
          <a:ln>
            <a:solidFill>
              <a:srgbClr val="A6DB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815665" y="6038129"/>
            <a:ext cx="2044846" cy="616609"/>
          </a:xfrm>
          <a:prstGeom prst="rect">
            <a:avLst/>
          </a:prstGeom>
          <a:solidFill>
            <a:srgbClr val="A6DBDD"/>
          </a:solidFill>
          <a:ln>
            <a:solidFill>
              <a:srgbClr val="A6DB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框架 3"/>
          <p:cNvSpPr/>
          <p:nvPr/>
        </p:nvSpPr>
        <p:spPr>
          <a:xfrm>
            <a:off x="10154602" y="6147440"/>
            <a:ext cx="1366972" cy="364481"/>
          </a:xfrm>
          <a:prstGeom prst="frame">
            <a:avLst>
              <a:gd name="adj1" fmla="val 53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76584" y="535459"/>
            <a:ext cx="32744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5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大議題</a:t>
            </a:r>
          </a:p>
        </p:txBody>
      </p:sp>
      <p:sp>
        <p:nvSpPr>
          <p:cNvPr id="8" name="矩形 7"/>
          <p:cNvSpPr/>
          <p:nvPr/>
        </p:nvSpPr>
        <p:spPr>
          <a:xfrm>
            <a:off x="5549510" y="614258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custom-sans-serif"/>
                <a:ea typeface="新細明體" panose="02020500000000000000" pitchFamily="18" charset="-120"/>
                <a:cs typeface="+mn-cs"/>
              </a:rPr>
              <a:t>氣候變遷</a:t>
            </a:r>
          </a:p>
        </p:txBody>
      </p:sp>
      <p:sp>
        <p:nvSpPr>
          <p:cNvPr id="11" name="矩形 10"/>
          <p:cNvSpPr/>
          <p:nvPr/>
        </p:nvSpPr>
        <p:spPr>
          <a:xfrm>
            <a:off x="7821002" y="61030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ustom-sans-serif"/>
                <a:ea typeface="新細明體" panose="02020500000000000000" pitchFamily="18" charset="-120"/>
                <a:cs typeface="+mn-cs"/>
              </a:rPr>
              <a:t>伊朗和油價</a:t>
            </a:r>
          </a:p>
        </p:txBody>
      </p:sp>
      <p:sp>
        <p:nvSpPr>
          <p:cNvPr id="12" name="矩形 11"/>
          <p:cNvSpPr/>
          <p:nvPr/>
        </p:nvSpPr>
        <p:spPr>
          <a:xfrm>
            <a:off x="10284090" y="613662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custom-sans-serif"/>
                <a:ea typeface="新細明體" panose="02020500000000000000" pitchFamily="18" charset="-120"/>
                <a:cs typeface="+mn-cs"/>
              </a:rPr>
              <a:t>海洋垃圾</a:t>
            </a:r>
          </a:p>
        </p:txBody>
      </p:sp>
      <p:sp>
        <p:nvSpPr>
          <p:cNvPr id="15" name="矩形 14"/>
          <p:cNvSpPr/>
          <p:nvPr/>
        </p:nvSpPr>
        <p:spPr>
          <a:xfrm>
            <a:off x="400465" y="2437050"/>
            <a:ext cx="18699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全球兩大經濟體美國和中國近一年的貿易戰，已傷害到全球經濟成長。</a:t>
            </a:r>
          </a:p>
        </p:txBody>
      </p:sp>
      <p:sp>
        <p:nvSpPr>
          <p:cNvPr id="16" name="矩形 15"/>
          <p:cNvSpPr/>
          <p:nvPr/>
        </p:nvSpPr>
        <p:spPr>
          <a:xfrm>
            <a:off x="2929681" y="2312165"/>
            <a:ext cx="1837038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美國聯邦準備理事會已表明可能降息，引發美元匯價走貶，以免影響各自出口導向經濟。</a:t>
            </a:r>
          </a:p>
        </p:txBody>
      </p:sp>
      <p:sp>
        <p:nvSpPr>
          <p:cNvPr id="19" name="矩形 18"/>
          <p:cNvSpPr/>
          <p:nvPr/>
        </p:nvSpPr>
        <p:spPr>
          <a:xfrm>
            <a:off x="5070671" y="2396593"/>
            <a:ext cx="2089084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各方對全球暖化議題的角力戰持續，歐洲欲推動就對抗氣候變遷做出堅定承諾，美國談判代表卻反對。</a:t>
            </a:r>
          </a:p>
        </p:txBody>
      </p:sp>
      <p:sp>
        <p:nvSpPr>
          <p:cNvPr id="24" name="矩形 23"/>
          <p:cNvSpPr/>
          <p:nvPr/>
        </p:nvSpPr>
        <p:spPr>
          <a:xfrm>
            <a:off x="7361832" y="2396593"/>
            <a:ext cx="225716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伊朗雖非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G20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成員，但峰會期間仍將備受關注。伊朗和美國近期在波斯灣地區發生連串事件。</a:t>
            </a:r>
          </a:p>
        </p:txBody>
      </p:sp>
      <p:sp>
        <p:nvSpPr>
          <p:cNvPr id="25" name="矩形 24"/>
          <p:cNvSpPr/>
          <p:nvPr/>
        </p:nvSpPr>
        <p:spPr>
          <a:xfrm flipH="1">
            <a:off x="9757593" y="2240176"/>
            <a:ext cx="216099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G20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高峰會的環境部長會議後表示，為減少海洋塑膠垃圾，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G20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將通過新的實行措施框架，但不是強制性。</a:t>
            </a:r>
            <a:b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</a:b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83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/>
        </p:nvSpPr>
        <p:spPr>
          <a:xfrm>
            <a:off x="742950" y="907472"/>
            <a:ext cx="3618356" cy="2521527"/>
          </a:xfrm>
          <a:prstGeom prst="frame">
            <a:avLst>
              <a:gd name="adj1" fmla="val 5174"/>
            </a:avLst>
          </a:prstGeom>
          <a:solidFill>
            <a:srgbClr val="A6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框架 1"/>
          <p:cNvSpPr/>
          <p:nvPr/>
        </p:nvSpPr>
        <p:spPr>
          <a:xfrm>
            <a:off x="4361070" y="907472"/>
            <a:ext cx="7202280" cy="5043056"/>
          </a:xfrm>
          <a:prstGeom prst="frame">
            <a:avLst>
              <a:gd name="adj1" fmla="val 2528"/>
            </a:avLst>
          </a:prstGeom>
          <a:solidFill>
            <a:srgbClr val="1A3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08514D71-0DBB-4576-BBC9-CB0BEA07D6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13942" t="9236" b="207"/>
          <a:stretch/>
        </p:blipFill>
        <p:spPr>
          <a:xfrm>
            <a:off x="742714" y="3429000"/>
            <a:ext cx="3618356" cy="252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1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8554" y="1713125"/>
            <a:ext cx="2376051" cy="16914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A314B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9836" y="3531550"/>
            <a:ext cx="2376051" cy="16914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A6DBDD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58153" y="1706587"/>
            <a:ext cx="2376051" cy="352754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A6DBDD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09002" y="1706587"/>
            <a:ext cx="5256036" cy="352754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A314B"/>
          </a:solidFill>
          <a:ln>
            <a:noFill/>
            <a:prstDash val="solid"/>
          </a:ln>
        </p:spPr>
        <p:txBody>
          <a:bodyPr vert="horz" wrap="square" lIns="89988" tIns="44994" rIns="89988" bIns="44994" anchor="ctr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45000"/>
              <a:buFontTx/>
              <a:buNone/>
              <a:tabLst/>
              <a:defRPr/>
            </a:pPr>
            <a:endParaRPr kumimoji="0" lang="zh-TW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EFECEC"/>
              </a:solidFill>
              <a:effectLst/>
              <a:uLnTx/>
              <a:uFillTx/>
              <a:latin typeface="Microsoft YaHei UI" pitchFamily="34"/>
              <a:ea typeface="Microsoft YaHei UI" pitchFamily="34"/>
              <a:cs typeface="Mangal" pitchFamily="2"/>
            </a:endParaRPr>
          </a:p>
        </p:txBody>
      </p:sp>
      <p:sp>
        <p:nvSpPr>
          <p:cNvPr id="7" name="Freeform 107"/>
          <p:cNvSpPr/>
          <p:nvPr/>
        </p:nvSpPr>
        <p:spPr>
          <a:xfrm>
            <a:off x="9443730" y="2272435"/>
            <a:ext cx="1444492" cy="2276703"/>
          </a:xfrm>
          <a:custGeom>
            <a:avLst/>
            <a:gdLst>
              <a:gd name="f0" fmla="val 180"/>
              <a:gd name="f1" fmla="val 0"/>
              <a:gd name="f2" fmla="val 284"/>
              <a:gd name="f3" fmla="val 120"/>
              <a:gd name="f4" fmla="val 3"/>
              <a:gd name="f5" fmla="val 2"/>
              <a:gd name="f6" fmla="val 1"/>
              <a:gd name="f7" fmla="val 121"/>
              <a:gd name="f8" fmla="val 122"/>
              <a:gd name="f9" fmla="val 123"/>
              <a:gd name="f10" fmla="val 124"/>
              <a:gd name="f11" fmla="val 127"/>
              <a:gd name="f12" fmla="val 129"/>
              <a:gd name="f13" fmla="val 132"/>
              <a:gd name="f14" fmla="val 133"/>
              <a:gd name="f15" fmla="val 4"/>
              <a:gd name="f16" fmla="val 135"/>
              <a:gd name="f17" fmla="val 5"/>
              <a:gd name="f18" fmla="val 136"/>
              <a:gd name="f19" fmla="val 6"/>
              <a:gd name="f20" fmla="val 137"/>
              <a:gd name="f21" fmla="val 7"/>
              <a:gd name="f22" fmla="val 8"/>
              <a:gd name="f23" fmla="val 138"/>
              <a:gd name="f24" fmla="val 9"/>
              <a:gd name="f25" fmla="val 10"/>
              <a:gd name="f26" fmla="val 11"/>
              <a:gd name="f27" fmla="val 12"/>
              <a:gd name="f28" fmla="val 13"/>
              <a:gd name="f29" fmla="val 14"/>
              <a:gd name="f30" fmla="val 15"/>
              <a:gd name="f31" fmla="val 16"/>
              <a:gd name="f32" fmla="val 134"/>
              <a:gd name="f33" fmla="val 17"/>
              <a:gd name="f34" fmla="val 130"/>
              <a:gd name="f35" fmla="val 18"/>
              <a:gd name="f36" fmla="val 20"/>
              <a:gd name="f37" fmla="val 21"/>
              <a:gd name="f38" fmla="val 23"/>
              <a:gd name="f39" fmla="val 25"/>
              <a:gd name="f40" fmla="val 27"/>
              <a:gd name="f41" fmla="val 118"/>
              <a:gd name="f42" fmla="val 28"/>
              <a:gd name="f43" fmla="val 30"/>
              <a:gd name="f44" fmla="val 117"/>
              <a:gd name="f45" fmla="val 31"/>
              <a:gd name="f46" fmla="val 116"/>
              <a:gd name="f47" fmla="val 32"/>
              <a:gd name="f48" fmla="val 33"/>
              <a:gd name="f49" fmla="val 115"/>
              <a:gd name="f50" fmla="val 34"/>
              <a:gd name="f51" fmla="val 35"/>
              <a:gd name="f52" fmla="val 36"/>
              <a:gd name="f53" fmla="val 37"/>
              <a:gd name="f54" fmla="val 38"/>
              <a:gd name="f55" fmla="val 39"/>
              <a:gd name="f56" fmla="val 40"/>
              <a:gd name="f57" fmla="val 42"/>
              <a:gd name="f58" fmla="val 44"/>
              <a:gd name="f59" fmla="val 47"/>
              <a:gd name="f60" fmla="val 50"/>
              <a:gd name="f61" fmla="val 51"/>
              <a:gd name="f62" fmla="val 119"/>
              <a:gd name="f63" fmla="val 52"/>
              <a:gd name="f64" fmla="val 53"/>
              <a:gd name="f65" fmla="val 54"/>
              <a:gd name="f66" fmla="val 56"/>
              <a:gd name="f67" fmla="val 59"/>
              <a:gd name="f68" fmla="val 61"/>
              <a:gd name="f69" fmla="val 131"/>
              <a:gd name="f70" fmla="val 62"/>
              <a:gd name="f71" fmla="val 63"/>
              <a:gd name="f72" fmla="val 64"/>
              <a:gd name="f73" fmla="val 66"/>
              <a:gd name="f74" fmla="val 67"/>
              <a:gd name="f75" fmla="val 139"/>
              <a:gd name="f76" fmla="val 69"/>
              <a:gd name="f77" fmla="val 141"/>
              <a:gd name="f78" fmla="val 71"/>
              <a:gd name="f79" fmla="val 143"/>
              <a:gd name="f80" fmla="val 72"/>
              <a:gd name="f81" fmla="val 145"/>
              <a:gd name="f82" fmla="val 74"/>
              <a:gd name="f83" fmla="val 146"/>
              <a:gd name="f84" fmla="val 75"/>
              <a:gd name="f85" fmla="val 147"/>
              <a:gd name="f86" fmla="val 76"/>
              <a:gd name="f87" fmla="val 148"/>
              <a:gd name="f88" fmla="val 78"/>
              <a:gd name="f89" fmla="val 150"/>
              <a:gd name="f90" fmla="val 79"/>
              <a:gd name="f91" fmla="val 151"/>
              <a:gd name="f92" fmla="val 81"/>
              <a:gd name="f93" fmla="val 153"/>
              <a:gd name="f94" fmla="val 83"/>
              <a:gd name="f95" fmla="val 155"/>
              <a:gd name="f96" fmla="val 85"/>
              <a:gd name="f97" fmla="val 156"/>
              <a:gd name="f98" fmla="val 88"/>
              <a:gd name="f99" fmla="val 158"/>
              <a:gd name="f100" fmla="val 90"/>
              <a:gd name="f101" fmla="val 159"/>
              <a:gd name="f102" fmla="val 92"/>
              <a:gd name="f103" fmla="val 160"/>
              <a:gd name="f104" fmla="val 95"/>
              <a:gd name="f105" fmla="val 162"/>
              <a:gd name="f106" fmla="val 97"/>
              <a:gd name="f107" fmla="val 98"/>
              <a:gd name="f108" fmla="val 99"/>
              <a:gd name="f109" fmla="val 163"/>
              <a:gd name="f110" fmla="val 100"/>
              <a:gd name="f111" fmla="val 164"/>
              <a:gd name="f112" fmla="val 102"/>
              <a:gd name="f113" fmla="val 166"/>
              <a:gd name="f114" fmla="val 105"/>
              <a:gd name="f115" fmla="val 167"/>
              <a:gd name="f116" fmla="val 108"/>
              <a:gd name="f117" fmla="val 110"/>
              <a:gd name="f118" fmla="val 168"/>
              <a:gd name="f119" fmla="val 113"/>
              <a:gd name="f120" fmla="val 169"/>
              <a:gd name="f121" fmla="val 170"/>
              <a:gd name="f122" fmla="val 171"/>
              <a:gd name="f123" fmla="val 172"/>
              <a:gd name="f124" fmla="val 140"/>
              <a:gd name="f125" fmla="val 142"/>
              <a:gd name="f126" fmla="val 157"/>
              <a:gd name="f127" fmla="val 175"/>
              <a:gd name="f128" fmla="val 178"/>
              <a:gd name="f129" fmla="val 161"/>
              <a:gd name="f130" fmla="val 185"/>
              <a:gd name="f131" fmla="val 189"/>
              <a:gd name="f132" fmla="val 144"/>
              <a:gd name="f133" fmla="val 191"/>
              <a:gd name="f134" fmla="val 192"/>
              <a:gd name="f135" fmla="val 193"/>
              <a:gd name="f136" fmla="val 194"/>
              <a:gd name="f137" fmla="val 195"/>
              <a:gd name="f138" fmla="val 196"/>
              <a:gd name="f139" fmla="val 128"/>
              <a:gd name="f140" fmla="val 197"/>
              <a:gd name="f141" fmla="val 198"/>
              <a:gd name="f142" fmla="val 199"/>
              <a:gd name="f143" fmla="val 200"/>
              <a:gd name="f144" fmla="val 201"/>
              <a:gd name="f145" fmla="val 202"/>
              <a:gd name="f146" fmla="val 208"/>
              <a:gd name="f147" fmla="val 214"/>
              <a:gd name="f148" fmla="val 221"/>
              <a:gd name="f149" fmla="val 222"/>
              <a:gd name="f150" fmla="val 223"/>
              <a:gd name="f151" fmla="val 224"/>
              <a:gd name="f152" fmla="val 225"/>
              <a:gd name="f153" fmla="val 226"/>
              <a:gd name="f154" fmla="val 227"/>
              <a:gd name="f155" fmla="val 228"/>
              <a:gd name="f156" fmla="val 231"/>
              <a:gd name="f157" fmla="val 233"/>
              <a:gd name="f158" fmla="val 236"/>
              <a:gd name="f159" fmla="val 237"/>
              <a:gd name="f160" fmla="val 235"/>
              <a:gd name="f161" fmla="val 234"/>
              <a:gd name="f162" fmla="val 149"/>
              <a:gd name="f163" fmla="val 173"/>
              <a:gd name="f164" fmla="val 232"/>
              <a:gd name="f165" fmla="val 174"/>
              <a:gd name="f166" fmla="val 176"/>
              <a:gd name="f167" fmla="val 177"/>
              <a:gd name="f168" fmla="val 179"/>
              <a:gd name="f169" fmla="val 238"/>
              <a:gd name="f170" fmla="val 239"/>
              <a:gd name="f171" fmla="val 242"/>
              <a:gd name="f172" fmla="val 244"/>
              <a:gd name="f173" fmla="val 247"/>
              <a:gd name="f174" fmla="val 248"/>
              <a:gd name="f175" fmla="val 250"/>
              <a:gd name="f176" fmla="val 251"/>
              <a:gd name="f177" fmla="val 254"/>
              <a:gd name="f178" fmla="val 256"/>
              <a:gd name="f179" fmla="val 259"/>
              <a:gd name="f180" fmla="val 260"/>
              <a:gd name="f181" fmla="val 262"/>
              <a:gd name="f182" fmla="val 263"/>
              <a:gd name="f183" fmla="val 264"/>
              <a:gd name="f184" fmla="val 265"/>
              <a:gd name="f185" fmla="val 266"/>
              <a:gd name="f186" fmla="val 269"/>
              <a:gd name="f187" fmla="val 272"/>
              <a:gd name="f188" fmla="val 275"/>
              <a:gd name="f189" fmla="val 276"/>
              <a:gd name="f190" fmla="val 277"/>
              <a:gd name="f191" fmla="val 278"/>
              <a:gd name="f192" fmla="val 279"/>
              <a:gd name="f193" fmla="val 280"/>
              <a:gd name="f194" fmla="val 165"/>
              <a:gd name="f195" fmla="val 281"/>
              <a:gd name="f196" fmla="val 154"/>
              <a:gd name="f197" fmla="val 282"/>
              <a:gd name="f198" fmla="val 126"/>
              <a:gd name="f199" fmla="val 107"/>
              <a:gd name="f200" fmla="val 283"/>
              <a:gd name="f201" fmla="val 93"/>
              <a:gd name="f202" fmla="val 48"/>
              <a:gd name="f203" fmla="val 26"/>
              <a:gd name="f204" fmla="val 19"/>
              <a:gd name="f205" fmla="val 273"/>
              <a:gd name="f206" fmla="val 271"/>
              <a:gd name="f207" fmla="val 258"/>
              <a:gd name="f208" fmla="val 246"/>
              <a:gd name="f209" fmla="val 245"/>
              <a:gd name="f210" fmla="val 243"/>
              <a:gd name="f211" fmla="val 241"/>
              <a:gd name="f212" fmla="val 22"/>
              <a:gd name="f213" fmla="val 24"/>
              <a:gd name="f214" fmla="val 29"/>
              <a:gd name="f215" fmla="val 43"/>
              <a:gd name="f216" fmla="val 45"/>
              <a:gd name="f217" fmla="val 49"/>
              <a:gd name="f218" fmla="val 57"/>
              <a:gd name="f219" fmla="val 240"/>
              <a:gd name="f220" fmla="val 77"/>
              <a:gd name="f221" fmla="val 84"/>
              <a:gd name="f222" fmla="val 91"/>
              <a:gd name="f223" fmla="val 94"/>
              <a:gd name="f224" fmla="val 104"/>
              <a:gd name="f225" fmla="val 220"/>
              <a:gd name="f226" fmla="val 109"/>
              <a:gd name="f227" fmla="val 215"/>
              <a:gd name="f228" fmla="val 210"/>
              <a:gd name="f229" fmla="val 205"/>
              <a:gd name="f230" fmla="val 204"/>
              <a:gd name="f231" fmla="val 203"/>
              <a:gd name="f232" fmla="val 103"/>
              <a:gd name="f233" fmla="val 206"/>
              <a:gd name="f234" fmla="val 96"/>
              <a:gd name="f235" fmla="val 213"/>
              <a:gd name="f236" fmla="val 216"/>
              <a:gd name="f237" fmla="val 218"/>
              <a:gd name="f238" fmla="val 219"/>
              <a:gd name="f239" fmla="val 229"/>
              <a:gd name="f240" fmla="val 230"/>
              <a:gd name="f241" fmla="val 89"/>
              <a:gd name="f242" fmla="val 87"/>
              <a:gd name="f243" fmla="val 86"/>
              <a:gd name="f244" fmla="val 82"/>
              <a:gd name="f245" fmla="val 80"/>
              <a:gd name="f246" fmla="val 70"/>
              <a:gd name="f247" fmla="val 68"/>
              <a:gd name="f248" fmla="val 58"/>
              <a:gd name="f249" fmla="val 217"/>
              <a:gd name="f250" fmla="val 211"/>
              <a:gd name="f251" fmla="val 209"/>
              <a:gd name="f252" fmla="val 190"/>
              <a:gd name="f253" fmla="val 188"/>
              <a:gd name="f254" fmla="val 186"/>
              <a:gd name="f255" fmla="val 183"/>
              <a:gd name="f256" fmla="val 182"/>
              <a:gd name="f257" fmla="val 65"/>
              <a:gd name="f258" fmla="val 152"/>
              <a:gd name="f259" fmla="val 101"/>
              <a:gd name="f260" fmla="val 181"/>
              <a:gd name="f261" fmla="val 125"/>
              <a:gd name="f262" fmla="val 114"/>
              <a:gd name="f263" fmla="val 112"/>
              <a:gd name="f264" fmla="val 106"/>
              <a:gd name="f265" fmla="val 111"/>
              <a:gd name="f266" fmla="val 55"/>
              <a:gd name="f267" fmla="val 41"/>
              <a:gd name="f268" fmla="val 60"/>
              <a:gd name="f269" fmla="val 187"/>
              <a:gd name="f270" fmla="val 184"/>
              <a:gd name="f271" fmla="val 73"/>
              <a:gd name="f272" fmla="val 212"/>
              <a:gd name="f273" fmla="val 46"/>
              <a:gd name="f274" fmla="val 270"/>
              <a:gd name="f275" fmla="val 268"/>
              <a:gd name="f276" fmla="val 255"/>
              <a:gd name="f277" fmla="val 252"/>
              <a:gd name="f278" fmla="val 253"/>
              <a:gd name="f279" fmla="val 257"/>
              <a:gd name="f280" fmla="val 261"/>
              <a:gd name="f281" fmla="val 267"/>
              <a:gd name="f282" fmla="val 274"/>
              <a:gd name="f283" fmla="val 207"/>
              <a:gd name="f284" fmla="val 24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80" h="284">
                <a:moveTo>
                  <a:pt x="f3" y="f4"/>
                </a:moveTo>
                <a:cubicBezTo>
                  <a:pt x="f3" y="f4"/>
                  <a:pt x="f3" y="f5"/>
                  <a:pt x="f3" y="f5"/>
                </a:cubicBezTo>
                <a:cubicBezTo>
                  <a:pt x="f3" y="f6"/>
                  <a:pt x="f3" y="f6"/>
                  <a:pt x="f7" y="f6"/>
                </a:cubicBezTo>
                <a:cubicBezTo>
                  <a:pt x="f8" y="f1"/>
                  <a:pt x="f9" y="f1"/>
                  <a:pt x="f10" y="f1"/>
                </a:cubicBezTo>
                <a:cubicBezTo>
                  <a:pt x="f11" y="f6"/>
                  <a:pt x="f12" y="f5"/>
                  <a:pt x="f13" y="f4"/>
                </a:cubicBez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0" y="f22"/>
                  <a:pt x="f23" y="f24"/>
                </a:cubicBezTo>
                <a:cubicBezTo>
                  <a:pt x="f23" y="f25"/>
                  <a:pt x="f23" y="f25"/>
                  <a:pt x="f23" y="f26"/>
                </a:cubicBezTo>
                <a:cubicBezTo>
                  <a:pt x="f20" y="f27"/>
                  <a:pt x="f20" y="f28"/>
                  <a:pt x="f18" y="f29"/>
                </a:cubicBezTo>
                <a:cubicBezTo>
                  <a:pt x="f16" y="f30"/>
                  <a:pt x="f16" y="f30"/>
                  <a:pt x="f16" y="f30"/>
                </a:cubicBezTo>
                <a:cubicBezTo>
                  <a:pt x="f16" y="f31"/>
                  <a:pt x="f32" y="f31"/>
                  <a:pt x="f32" y="f31"/>
                </a:cubicBezTo>
                <a:cubicBezTo>
                  <a:pt x="f14" y="f31"/>
                  <a:pt x="f13" y="f31"/>
                  <a:pt x="f13" y="f33"/>
                </a:cubicBezTo>
                <a:cubicBezTo>
                  <a:pt x="f34" y="f35"/>
                  <a:pt x="f12" y="f36"/>
                  <a:pt x="f11" y="f37"/>
                </a:cubicBezTo>
                <a:cubicBezTo>
                  <a:pt x="f10" y="f38"/>
                  <a:pt x="f8" y="f39"/>
                  <a:pt x="f3" y="f40"/>
                </a:cubicBezTo>
                <a:cubicBezTo>
                  <a:pt x="f41" y="f42"/>
                  <a:pt x="f41" y="f43"/>
                  <a:pt x="f44" y="f45"/>
                </a:cubicBezTo>
                <a:cubicBezTo>
                  <a:pt x="f46" y="f47"/>
                  <a:pt x="f46" y="f48"/>
                  <a:pt x="f49" y="f48"/>
                </a:cubicBezTo>
                <a:cubicBezTo>
                  <a:pt x="f49" y="f50"/>
                  <a:pt x="f49" y="f50"/>
                  <a:pt x="f49" y="f51"/>
                </a:cubicBezTo>
                <a:cubicBezTo>
                  <a:pt x="f49" y="f51"/>
                  <a:pt x="f49" y="f52"/>
                  <a:pt x="f49" y="f53"/>
                </a:cubicBezTo>
                <a:cubicBezTo>
                  <a:pt x="f49" y="f53"/>
                  <a:pt x="f49" y="f53"/>
                  <a:pt x="f46" y="f54"/>
                </a:cubicBezTo>
                <a:cubicBezTo>
                  <a:pt x="f46" y="f55"/>
                  <a:pt x="f46" y="f56"/>
                  <a:pt x="f46" y="f57"/>
                </a:cubicBezTo>
                <a:cubicBezTo>
                  <a:pt x="f46" y="f58"/>
                  <a:pt x="f46" y="f59"/>
                  <a:pt x="f46" y="f60"/>
                </a:cubicBezTo>
                <a:cubicBezTo>
                  <a:pt x="f46" y="f60"/>
                  <a:pt x="f46" y="f60"/>
                  <a:pt x="f46" y="f60"/>
                </a:cubicBezTo>
                <a:cubicBezTo>
                  <a:pt x="f46" y="f60"/>
                  <a:pt x="f44" y="f60"/>
                  <a:pt x="f44" y="f60"/>
                </a:cubicBezTo>
                <a:cubicBezTo>
                  <a:pt x="f44" y="f60"/>
                  <a:pt x="f41" y="f60"/>
                  <a:pt x="f41" y="f61"/>
                </a:cubicBezTo>
                <a:cubicBezTo>
                  <a:pt x="f62" y="f63"/>
                  <a:pt x="f3" y="f64"/>
                  <a:pt x="f7" y="f65"/>
                </a:cubicBezTo>
                <a:cubicBezTo>
                  <a:pt x="f10" y="f66"/>
                  <a:pt x="f11" y="f67"/>
                  <a:pt x="f34" y="f68"/>
                </a:cubicBezTo>
                <a:cubicBezTo>
                  <a:pt x="f69" y="f70"/>
                  <a:pt x="f14" y="f71"/>
                  <a:pt x="f32" y="f72"/>
                </a:cubicBezTo>
                <a:cubicBezTo>
                  <a:pt x="f18" y="f73"/>
                  <a:pt x="f2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7" y="f88"/>
                </a:cubicBezTo>
                <a:cubicBezTo>
                  <a:pt x="f89" y="f90"/>
                  <a:pt x="f91" y="f92"/>
                  <a:pt x="f93" y="f94"/>
                </a:cubicBez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5" y="f107"/>
                  <a:pt x="f105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5" y="f117"/>
                  <a:pt x="f118" y="f119"/>
                  <a:pt x="f118" y="f49"/>
                </a:cubicBezTo>
                <a:cubicBezTo>
                  <a:pt x="f120" y="f44"/>
                  <a:pt x="f120" y="f62"/>
                  <a:pt x="f121" y="f7"/>
                </a:cubicBezTo>
                <a:cubicBezTo>
                  <a:pt x="f122" y="f10"/>
                  <a:pt x="f122" y="f11"/>
                  <a:pt x="f123" y="f34"/>
                </a:cubicBezTo>
                <a:cubicBezTo>
                  <a:pt x="f123" y="f13"/>
                  <a:pt x="f123" y="f16"/>
                  <a:pt x="f123" y="f20"/>
                </a:cubicBezTo>
                <a:cubicBezTo>
                  <a:pt x="f123" y="f124"/>
                  <a:pt x="f123" y="f125"/>
                  <a:pt x="f123" y="f81"/>
                </a:cubicBezTo>
                <a:cubicBezTo>
                  <a:pt x="f123" y="f87"/>
                  <a:pt x="f123" y="f89"/>
                  <a:pt x="f122" y="f93"/>
                </a:cubicBezTo>
                <a:cubicBezTo>
                  <a:pt x="f122" y="f95"/>
                  <a:pt x="f122" y="f126"/>
                  <a:pt x="f122" y="f103"/>
                </a:cubicBezTo>
                <a:cubicBezTo>
                  <a:pt x="f121" y="f111"/>
                  <a:pt x="f121" y="f118"/>
                  <a:pt x="f118" y="f123"/>
                </a:cubicBezTo>
                <a:cubicBezTo>
                  <a:pt x="f113" y="f127"/>
                  <a:pt x="f111" y="f128"/>
                  <a:pt x="f129" y="f0"/>
                </a:cubicBezTo>
                <a:cubicBezTo>
                  <a:pt x="f97" y="f130"/>
                  <a:pt x="f91" y="f131"/>
                  <a:pt x="f132" y="f133"/>
                </a:cubicBezTo>
                <a:cubicBezTo>
                  <a:pt x="f132" y="f133"/>
                  <a:pt x="f132" y="f133"/>
                  <a:pt x="f132" y="f134"/>
                </a:cubicBezTo>
                <a:cubicBezTo>
                  <a:pt x="f132" y="f134"/>
                  <a:pt x="f79" y="f134"/>
                  <a:pt x="f79" y="f135"/>
                </a:cubicBezTo>
                <a:cubicBezTo>
                  <a:pt x="f75" y="f136"/>
                  <a:pt x="f16" y="f136"/>
                  <a:pt x="f13" y="f137"/>
                </a:cubicBezTo>
                <a:cubicBezTo>
                  <a:pt x="f69" y="f137"/>
                  <a:pt x="f34" y="f137"/>
                  <a:pt x="f12" y="f137"/>
                </a:cubicBezTo>
                <a:cubicBezTo>
                  <a:pt x="f12" y="f138"/>
                  <a:pt x="f12" y="f138"/>
                  <a:pt x="f139" y="f140"/>
                </a:cubicBezTo>
                <a:cubicBezTo>
                  <a:pt x="f139" y="f140"/>
                  <a:pt x="f11" y="f141"/>
                  <a:pt x="f11" y="f142"/>
                </a:cubicBezTo>
                <a:cubicBezTo>
                  <a:pt x="f11" y="f143"/>
                  <a:pt x="f11" y="f144"/>
                  <a:pt x="f11" y="f145"/>
                </a:cubicBezTo>
                <a:cubicBezTo>
                  <a:pt x="f11" y="f146"/>
                  <a:pt x="f11" y="f147"/>
                  <a:pt x="f11" y="f148"/>
                </a:cubicBezTo>
                <a:cubicBezTo>
                  <a:pt x="f11" y="f148"/>
                  <a:pt x="f11" y="f148"/>
                  <a:pt x="f139" y="f149"/>
                </a:cubicBezTo>
                <a:cubicBezTo>
                  <a:pt x="f139" y="f150"/>
                  <a:pt x="f139" y="f150"/>
                  <a:pt x="f139" y="f151"/>
                </a:cubicBezTo>
                <a:cubicBezTo>
                  <a:pt x="f139" y="f151"/>
                  <a:pt x="f11" y="f151"/>
                  <a:pt x="f11" y="f152"/>
                </a:cubicBezTo>
                <a:cubicBezTo>
                  <a:pt x="f11" y="f153"/>
                  <a:pt x="f11" y="f154"/>
                  <a:pt x="f11" y="f155"/>
                </a:cubicBezTo>
                <a:cubicBezTo>
                  <a:pt x="f11" y="f156"/>
                  <a:pt x="f11" y="f157"/>
                  <a:pt x="f11" y="f158"/>
                </a:cubicBezTo>
                <a:cubicBezTo>
                  <a:pt x="f11" y="f158"/>
                  <a:pt x="f11" y="f159"/>
                  <a:pt x="f139" y="f159"/>
                </a:cubicBezTo>
                <a:cubicBezTo>
                  <a:pt x="f139" y="f158"/>
                  <a:pt x="f12" y="f158"/>
                  <a:pt x="f34" y="f159"/>
                </a:cubicBezTo>
                <a:cubicBezTo>
                  <a:pt x="f69" y="f159"/>
                  <a:pt x="f14" y="f159"/>
                  <a:pt x="f16" y="f159"/>
                </a:cubicBezTo>
                <a:cubicBezTo>
                  <a:pt x="f16" y="f159"/>
                  <a:pt x="f18" y="f159"/>
                  <a:pt x="f18" y="f159"/>
                </a:cubicBezTo>
                <a:cubicBezTo>
                  <a:pt x="f23" y="f159"/>
                  <a:pt x="f124" y="f159"/>
                  <a:pt x="f77" y="f159"/>
                </a:cubicBezTo>
                <a:cubicBezTo>
                  <a:pt x="f125" y="f159"/>
                  <a:pt x="f79" y="f158"/>
                  <a:pt x="f132" y="f158"/>
                </a:cubicBezTo>
                <a:cubicBezTo>
                  <a:pt x="f132" y="f160"/>
                  <a:pt x="f81" y="f161"/>
                  <a:pt x="f83" y="f161"/>
                </a:cubicBezTo>
                <a:cubicBezTo>
                  <a:pt x="f85" y="f160"/>
                  <a:pt x="f85" y="f160"/>
                  <a:pt x="f85" y="f158"/>
                </a:cubicBezTo>
                <a:cubicBezTo>
                  <a:pt x="f162" y="f158"/>
                  <a:pt x="f89" y="f158"/>
                  <a:pt x="f91" y="f158"/>
                </a:cubicBezTo>
                <a:cubicBezTo>
                  <a:pt x="f95" y="f158"/>
                  <a:pt x="f101" y="f160"/>
                  <a:pt x="f109" y="f161"/>
                </a:cubicBezTo>
                <a:cubicBezTo>
                  <a:pt x="f113" y="f161"/>
                  <a:pt x="f120" y="f157"/>
                  <a:pt x="f123" y="f157"/>
                </a:cubicBezTo>
                <a:cubicBezTo>
                  <a:pt x="f163" y="f164"/>
                  <a:pt x="f165" y="f164"/>
                  <a:pt x="f127" y="f164"/>
                </a:cubicBezTo>
                <a:cubicBezTo>
                  <a:pt x="f127" y="f164"/>
                  <a:pt x="f166" y="f164"/>
                  <a:pt x="f166" y="f164"/>
                </a:cubicBezTo>
                <a:cubicBezTo>
                  <a:pt x="f167" y="f164"/>
                  <a:pt x="f128" y="f164"/>
                  <a:pt x="f128" y="f161"/>
                </a:cubicBezTo>
                <a:cubicBezTo>
                  <a:pt x="f128" y="f160"/>
                  <a:pt x="f128" y="f160"/>
                  <a:pt x="f128" y="f160"/>
                </a:cubicBezTo>
                <a:cubicBezTo>
                  <a:pt x="f128" y="f158"/>
                  <a:pt x="f128" y="f158"/>
                  <a:pt x="f168" y="f159"/>
                </a:cubicBezTo>
                <a:cubicBezTo>
                  <a:pt x="f168" y="f159"/>
                  <a:pt x="f168" y="f159"/>
                  <a:pt x="f168" y="f169"/>
                </a:cubicBezTo>
                <a:cubicBezTo>
                  <a:pt x="f168" y="f169"/>
                  <a:pt x="f168" y="f170"/>
                  <a:pt x="f168" y="f170"/>
                </a:cubicBezTo>
                <a:cubicBezTo>
                  <a:pt x="f168" y="f171"/>
                  <a:pt x="f168" y="f172"/>
                  <a:pt x="f128" y="f173"/>
                </a:cubicBezTo>
                <a:cubicBezTo>
                  <a:pt x="f128" y="f174"/>
                  <a:pt x="f128" y="f175"/>
                  <a:pt x="f128" y="f176"/>
                </a:cubicBezTo>
                <a:cubicBezTo>
                  <a:pt x="f168" y="f177"/>
                  <a:pt x="f168" y="f178"/>
                  <a:pt x="f168" y="f179"/>
                </a:cubicBezTo>
                <a:cubicBezTo>
                  <a:pt x="f168" y="f180"/>
                  <a:pt x="f168" y="f181"/>
                  <a:pt x="f168" y="f182"/>
                </a:cubicBezTo>
                <a:cubicBezTo>
                  <a:pt x="f168" y="f182"/>
                  <a:pt x="f168" y="f182"/>
                  <a:pt x="f168" y="f182"/>
                </a:cubicBezTo>
                <a:cubicBezTo>
                  <a:pt x="f0" y="f183"/>
                  <a:pt x="f0" y="f183"/>
                  <a:pt x="f0" y="f184"/>
                </a:cubicBezTo>
                <a:cubicBezTo>
                  <a:pt x="f0" y="f184"/>
                  <a:pt x="f0" y="f185"/>
                  <a:pt x="f0" y="f185"/>
                </a:cubicBezTo>
                <a:cubicBezTo>
                  <a:pt x="f0" y="f186"/>
                  <a:pt x="f0" y="f187"/>
                  <a:pt x="f0" y="f188"/>
                </a:cubicBezTo>
                <a:cubicBezTo>
                  <a:pt x="f0" y="f188"/>
                  <a:pt x="f168" y="f189"/>
                  <a:pt x="f168" y="f189"/>
                </a:cubicBezTo>
                <a:cubicBezTo>
                  <a:pt x="f168" y="f190"/>
                  <a:pt x="f168" y="f190"/>
                  <a:pt x="f168" y="f190"/>
                </a:cubicBezTo>
                <a:cubicBezTo>
                  <a:pt x="f128" y="f190"/>
                  <a:pt x="f128" y="f191"/>
                  <a:pt x="f128" y="f191"/>
                </a:cubicBezTo>
                <a:cubicBezTo>
                  <a:pt x="f128" y="f192"/>
                  <a:pt x="f167" y="f192"/>
                  <a:pt x="f166" y="f192"/>
                </a:cubicBezTo>
                <a:cubicBezTo>
                  <a:pt x="f166" y="f193"/>
                  <a:pt x="f127" y="f193"/>
                  <a:pt x="f165" y="f193"/>
                </a:cubicBezTo>
                <a:cubicBezTo>
                  <a:pt x="f122" y="f193"/>
                  <a:pt x="f118" y="f193"/>
                  <a:pt x="f194" y="f195"/>
                </a:cubicBezTo>
                <a:cubicBezTo>
                  <a:pt x="f109" y="f195"/>
                  <a:pt x="f129" y="f195"/>
                  <a:pt x="f101" y="f195"/>
                </a:cubicBezTo>
                <a:cubicBezTo>
                  <a:pt x="f97" y="f195"/>
                  <a:pt x="f196" y="f195"/>
                  <a:pt x="f91" y="f197"/>
                </a:cubicBezTo>
                <a:cubicBezTo>
                  <a:pt x="f125" y="f197"/>
                  <a:pt x="f32" y="f197"/>
                  <a:pt x="f198" y="f197"/>
                </a:cubicBezTo>
                <a:cubicBezTo>
                  <a:pt x="f8" y="f197"/>
                  <a:pt x="f41" y="f197"/>
                  <a:pt x="f49" y="f197"/>
                </a:cubicBezTo>
                <a:cubicBezTo>
                  <a:pt x="f199" y="f200"/>
                  <a:pt x="f110" y="f200"/>
                  <a:pt x="f201" y="f200"/>
                </a:cubicBezTo>
                <a:cubicBezTo>
                  <a:pt x="f90" y="f200"/>
                  <a:pt x="f73" y="f200"/>
                  <a:pt x="f63" y="f200"/>
                </a:cubicBezTo>
                <a:cubicBezTo>
                  <a:pt x="f202" y="f200"/>
                  <a:pt x="f58" y="f200"/>
                  <a:pt x="f56" y="f200"/>
                </a:cubicBezTo>
                <a:cubicBezTo>
                  <a:pt x="f51" y="f2"/>
                  <a:pt x="f45" y="f2"/>
                  <a:pt x="f203" y="f2"/>
                </a:cubicBezTo>
                <a:cubicBezTo>
                  <a:pt x="f204" y="f2"/>
                  <a:pt x="f26" y="f2"/>
                  <a:pt x="f15" y="f2"/>
                </a:cubicBezTo>
                <a:cubicBezTo>
                  <a:pt x="f4" y="f2"/>
                  <a:pt x="f4" y="f2"/>
                  <a:pt x="f4" y="f2"/>
                </a:cubicBezTo>
                <a:cubicBezTo>
                  <a:pt x="f5" y="f2"/>
                  <a:pt x="f6" y="f200"/>
                  <a:pt x="f6" y="f197"/>
                </a:cubicBezTo>
                <a:cubicBezTo>
                  <a:pt x="f6" y="f195"/>
                  <a:pt x="f6" y="f195"/>
                  <a:pt x="f6" y="f193"/>
                </a:cubicBezTo>
                <a:cubicBezTo>
                  <a:pt x="f6" y="f192"/>
                  <a:pt x="f6" y="f191"/>
                  <a:pt x="f6" y="f191"/>
                </a:cubicBezTo>
                <a:cubicBezTo>
                  <a:pt x="f6" y="f190"/>
                  <a:pt x="f6" y="f190"/>
                  <a:pt x="f6" y="f190"/>
                </a:cubicBezTo>
                <a:cubicBezTo>
                  <a:pt x="f5" y="f189"/>
                  <a:pt x="f5" y="f189"/>
                  <a:pt x="f5" y="f188"/>
                </a:cubicBezTo>
                <a:cubicBezTo>
                  <a:pt x="f5" y="f205"/>
                  <a:pt x="f5" y="f206"/>
                  <a:pt x="f5" y="f186"/>
                </a:cubicBezTo>
                <a:cubicBezTo>
                  <a:pt x="f6" y="f184"/>
                  <a:pt x="f6" y="f181"/>
                  <a:pt x="f6" y="f207"/>
                </a:cubicBezTo>
                <a:cubicBezTo>
                  <a:pt x="f1" y="f177"/>
                  <a:pt x="f1" y="f176"/>
                  <a:pt x="f1" y="f174"/>
                </a:cubicBezTo>
                <a:cubicBezTo>
                  <a:pt x="f1" y="f208"/>
                  <a:pt x="f6" y="f209"/>
                  <a:pt x="f5" y="f210"/>
                </a:cubicBezTo>
                <a:cubicBezTo>
                  <a:pt x="f5" y="f171"/>
                  <a:pt x="f5" y="f171"/>
                  <a:pt x="f4" y="f171"/>
                </a:cubicBezTo>
                <a:cubicBezTo>
                  <a:pt x="f4" y="f211"/>
                  <a:pt x="f4" y="f211"/>
                  <a:pt x="f4" y="f211"/>
                </a:cubicBezTo>
                <a:cubicBezTo>
                  <a:pt x="f15" y="f211"/>
                  <a:pt x="f15" y="f211"/>
                  <a:pt x="f17" y="f211"/>
                </a:cubicBezTo>
                <a:cubicBezTo>
                  <a:pt x="f19" y="f211"/>
                  <a:pt x="f19" y="f171"/>
                  <a:pt x="f19" y="f210"/>
                </a:cubicBezTo>
                <a:cubicBezTo>
                  <a:pt x="f19" y="f210"/>
                  <a:pt x="f19" y="f210"/>
                  <a:pt x="f19" y="f210"/>
                </a:cubicBezTo>
                <a:cubicBezTo>
                  <a:pt x="f19" y="f210"/>
                  <a:pt x="f21" y="f172"/>
                  <a:pt x="f21" y="f172"/>
                </a:cubicBezTo>
                <a:cubicBezTo>
                  <a:pt x="f27" y="f210"/>
                  <a:pt x="f33" y="f210"/>
                  <a:pt x="f212" y="f210"/>
                </a:cubicBezTo>
                <a:cubicBezTo>
                  <a:pt x="f213" y="f210"/>
                  <a:pt x="f40" y="f210"/>
                  <a:pt x="f214" y="f210"/>
                </a:cubicBezTo>
                <a:cubicBezTo>
                  <a:pt x="f48" y="f210"/>
                  <a:pt x="f52" y="f210"/>
                  <a:pt x="f56" y="f210"/>
                </a:cubicBezTo>
                <a:cubicBezTo>
                  <a:pt x="f57" y="f210"/>
                  <a:pt x="f215" y="f171"/>
                  <a:pt x="f216" y="f171"/>
                </a:cubicBezTo>
                <a:cubicBezTo>
                  <a:pt x="f59" y="f171"/>
                  <a:pt x="f217" y="f171"/>
                  <a:pt x="f61" y="f171"/>
                </a:cubicBezTo>
                <a:cubicBezTo>
                  <a:pt x="f65" y="f171"/>
                  <a:pt x="f218" y="f171"/>
                  <a:pt x="f67" y="f171"/>
                </a:cubicBezTo>
                <a:cubicBezTo>
                  <a:pt x="f70" y="f211"/>
                  <a:pt x="f72" y="f211"/>
                  <a:pt x="f74" y="f211"/>
                </a:cubicBezTo>
                <a:cubicBezTo>
                  <a:pt x="f76" y="f219"/>
                  <a:pt x="f80" y="f219"/>
                  <a:pt x="f84" y="f219"/>
                </a:cubicBezTo>
                <a:cubicBezTo>
                  <a:pt x="f220" y="f219"/>
                  <a:pt x="f90" y="f219"/>
                  <a:pt x="f92" y="f219"/>
                </a:cubicBezTo>
                <a:cubicBezTo>
                  <a:pt x="f221" y="f170"/>
                  <a:pt x="f98" y="f170"/>
                  <a:pt x="f222" y="f170"/>
                </a:cubicBezTo>
                <a:cubicBezTo>
                  <a:pt x="f102" y="f170"/>
                  <a:pt x="f223" y="f170"/>
                  <a:pt x="f104" y="f170"/>
                </a:cubicBezTo>
                <a:cubicBezTo>
                  <a:pt x="f107" y="f169"/>
                  <a:pt x="f110" y="f169"/>
                  <a:pt x="f112" y="f169"/>
                </a:cubicBezTo>
                <a:cubicBezTo>
                  <a:pt x="f224" y="f169"/>
                  <a:pt x="f114" y="f169"/>
                  <a:pt x="f199" y="f169"/>
                </a:cubicBezTo>
                <a:cubicBezTo>
                  <a:pt x="f199" y="f159"/>
                  <a:pt x="f199" y="f159"/>
                  <a:pt x="f199" y="f159"/>
                </a:cubicBezTo>
                <a:cubicBezTo>
                  <a:pt x="f199" y="f156"/>
                  <a:pt x="f116" y="f153"/>
                  <a:pt x="f116" y="f225"/>
                </a:cubicBezTo>
                <a:cubicBezTo>
                  <a:pt x="f226" y="f227"/>
                  <a:pt x="f226" y="f228"/>
                  <a:pt x="f226" y="f229"/>
                </a:cubicBezTo>
                <a:cubicBezTo>
                  <a:pt x="f226" y="f230"/>
                  <a:pt x="f226" y="f231"/>
                  <a:pt x="f226" y="f144"/>
                </a:cubicBezTo>
                <a:cubicBezTo>
                  <a:pt x="f226" y="f144"/>
                  <a:pt x="f226" y="f143"/>
                  <a:pt x="f226" y="f142"/>
                </a:cubicBezTo>
                <a:cubicBezTo>
                  <a:pt x="f116" y="f142"/>
                  <a:pt x="f116" y="f141"/>
                  <a:pt x="f116" y="f141"/>
                </a:cubicBezTo>
                <a:cubicBezTo>
                  <a:pt x="f116" y="f141"/>
                  <a:pt x="f116" y="f141"/>
                  <a:pt x="f199" y="f140"/>
                </a:cubicBezTo>
                <a:cubicBezTo>
                  <a:pt x="f114" y="f141"/>
                  <a:pt x="f232" y="f141"/>
                  <a:pt x="f110" y="f141"/>
                </a:cubicBezTo>
                <a:cubicBezTo>
                  <a:pt x="f108" y="f143"/>
                  <a:pt x="f107" y="f231"/>
                  <a:pt x="f107" y="f233"/>
                </a:cubicBezTo>
                <a:cubicBezTo>
                  <a:pt x="f106" y="f146"/>
                  <a:pt x="f106" y="f228"/>
                  <a:pt x="f234" y="f235"/>
                </a:cubicBezTo>
                <a:cubicBezTo>
                  <a:pt x="f104" y="f227"/>
                  <a:pt x="f104" y="f236"/>
                  <a:pt x="f104" y="f237"/>
                </a:cubicBezTo>
                <a:cubicBezTo>
                  <a:pt x="f223" y="f238"/>
                  <a:pt x="f223" y="f225"/>
                  <a:pt x="f201" y="f149"/>
                </a:cubicBezTo>
                <a:cubicBezTo>
                  <a:pt x="f201" y="f150"/>
                  <a:pt x="f102" y="f151"/>
                  <a:pt x="f102" y="f152"/>
                </a:cubicBezTo>
                <a:cubicBezTo>
                  <a:pt x="f102" y="f153"/>
                  <a:pt x="f222" y="f154"/>
                  <a:pt x="f222" y="f155"/>
                </a:cubicBezTo>
                <a:cubicBezTo>
                  <a:pt x="f100" y="f239"/>
                  <a:pt x="f100" y="f240"/>
                  <a:pt x="f100" y="f156"/>
                </a:cubicBezTo>
                <a:cubicBezTo>
                  <a:pt x="f100" y="f156"/>
                  <a:pt x="f100" y="f156"/>
                  <a:pt x="f100" y="f156"/>
                </a:cubicBezTo>
                <a:cubicBezTo>
                  <a:pt x="f241" y="f157"/>
                  <a:pt x="f98" y="f157"/>
                  <a:pt x="f242" y="f157"/>
                </a:cubicBezTo>
                <a:cubicBezTo>
                  <a:pt x="f243" y="f157"/>
                  <a:pt x="f243" y="f164"/>
                  <a:pt x="f243" y="f164"/>
                </a:cubicBezTo>
                <a:cubicBezTo>
                  <a:pt x="f96" y="f164"/>
                  <a:pt x="f96" y="f164"/>
                  <a:pt x="f96" y="f164"/>
                </a:cubicBezTo>
                <a:cubicBezTo>
                  <a:pt x="f221" y="f157"/>
                  <a:pt x="f94" y="f157"/>
                  <a:pt x="f244" y="f164"/>
                </a:cubicBezTo>
                <a:cubicBezTo>
                  <a:pt x="f244" y="f156"/>
                  <a:pt x="f244" y="f156"/>
                  <a:pt x="f244" y="f156"/>
                </a:cubicBezTo>
                <a:cubicBezTo>
                  <a:pt x="f92" y="f156"/>
                  <a:pt x="f245" y="f240"/>
                  <a:pt x="f88" y="f240"/>
                </a:cubicBezTo>
                <a:cubicBezTo>
                  <a:pt x="f220" y="f239"/>
                  <a:pt x="f220" y="f239"/>
                  <a:pt x="f86" y="f239"/>
                </a:cubicBezTo>
                <a:cubicBezTo>
                  <a:pt x="f82" y="f155"/>
                  <a:pt x="f80" y="f154"/>
                  <a:pt x="f246" y="f153"/>
                </a:cubicBezTo>
                <a:cubicBezTo>
                  <a:pt x="f76" y="f153"/>
                  <a:pt x="f76" y="f153"/>
                  <a:pt x="f76" y="f153"/>
                </a:cubicBezTo>
                <a:cubicBezTo>
                  <a:pt x="f247" y="f153"/>
                  <a:pt x="f74" y="f153"/>
                  <a:pt x="f74" y="f152"/>
                </a:cubicBezTo>
                <a:cubicBezTo>
                  <a:pt x="f74" y="f152"/>
                  <a:pt x="f73" y="f152"/>
                  <a:pt x="f73" y="f152"/>
                </a:cubicBezTo>
                <a:cubicBezTo>
                  <a:pt x="f70" y="f150"/>
                  <a:pt x="f248" y="f148"/>
                  <a:pt x="f64" y="f238"/>
                </a:cubicBezTo>
                <a:cubicBezTo>
                  <a:pt x="f64" y="f238"/>
                  <a:pt x="f63" y="f237"/>
                  <a:pt x="f61" y="f237"/>
                </a:cubicBezTo>
                <a:cubicBezTo>
                  <a:pt x="f61" y="f237"/>
                  <a:pt x="f61" y="f238"/>
                  <a:pt x="f61" y="f238"/>
                </a:cubicBezTo>
                <a:cubicBezTo>
                  <a:pt x="f61" y="f225"/>
                  <a:pt x="f60" y="f225"/>
                  <a:pt x="f60" y="f225"/>
                </a:cubicBezTo>
                <a:cubicBezTo>
                  <a:pt x="f217" y="f225"/>
                  <a:pt x="f217" y="f225"/>
                  <a:pt x="f217" y="f225"/>
                </a:cubicBezTo>
                <a:cubicBezTo>
                  <a:pt x="f59" y="f225"/>
                  <a:pt x="f216" y="f238"/>
                  <a:pt x="f215" y="f249"/>
                </a:cubicBezTo>
                <a:cubicBezTo>
                  <a:pt x="f56" y="f227"/>
                  <a:pt x="f53" y="f235"/>
                  <a:pt x="f48" y="f250"/>
                </a:cubicBezTo>
                <a:cubicBezTo>
                  <a:pt x="f42" y="f251"/>
                  <a:pt x="f38" y="f233"/>
                  <a:pt x="f35" y="f230"/>
                </a:cubicBezTo>
                <a:cubicBezTo>
                  <a:pt x="f31" y="f231"/>
                  <a:pt x="f29" y="f145"/>
                  <a:pt x="f27" y="f144"/>
                </a:cubicBezTo>
                <a:cubicBezTo>
                  <a:pt x="f25" y="f143"/>
                  <a:pt x="f24" y="f142"/>
                  <a:pt x="f21" y="f141"/>
                </a:cubicBezTo>
                <a:cubicBezTo>
                  <a:pt x="f21" y="f141"/>
                  <a:pt x="f19" y="f141"/>
                  <a:pt x="f19" y="f140"/>
                </a:cubicBezTo>
                <a:cubicBezTo>
                  <a:pt x="f17" y="f140"/>
                  <a:pt x="f15" y="f138"/>
                  <a:pt x="f17" y="f137"/>
                </a:cubicBezTo>
                <a:cubicBezTo>
                  <a:pt x="f15" y="f137"/>
                  <a:pt x="f15" y="f136"/>
                  <a:pt x="f4" y="f136"/>
                </a:cubicBezTo>
                <a:cubicBezTo>
                  <a:pt x="f5" y="f135"/>
                  <a:pt x="f5" y="f134"/>
                  <a:pt x="f5" y="f133"/>
                </a:cubicBezTo>
                <a:cubicBezTo>
                  <a:pt x="f5" y="f252"/>
                  <a:pt x="f4" y="f253"/>
                  <a:pt x="f4" y="f254"/>
                </a:cubicBezTo>
                <a:cubicBezTo>
                  <a:pt x="f4" y="f130"/>
                  <a:pt x="f4" y="f255"/>
                  <a:pt x="f4" y="f256"/>
                </a:cubicBezTo>
                <a:cubicBezTo>
                  <a:pt x="f4" y="f0"/>
                  <a:pt x="f4" y="f168"/>
                  <a:pt x="f4" y="f167"/>
                </a:cubicBezTo>
                <a:cubicBezTo>
                  <a:pt x="f4" y="f167"/>
                  <a:pt x="f4" y="f166"/>
                  <a:pt x="f4" y="f166"/>
                </a:cubicBezTo>
                <a:cubicBezTo>
                  <a:pt x="f4" y="f127"/>
                  <a:pt x="f4" y="f127"/>
                  <a:pt x="f15" y="f127"/>
                </a:cubicBezTo>
                <a:cubicBezTo>
                  <a:pt x="f15" y="f127"/>
                  <a:pt x="f15" y="f165"/>
                  <a:pt x="f17" y="f165"/>
                </a:cubicBezTo>
                <a:cubicBezTo>
                  <a:pt x="f19" y="f123"/>
                  <a:pt x="f21" y="f122"/>
                  <a:pt x="f22" y="f120"/>
                </a:cubicBezTo>
                <a:cubicBezTo>
                  <a:pt x="f26" y="f115"/>
                  <a:pt x="f28" y="f111"/>
                  <a:pt x="f30" y="f105"/>
                </a:cubicBezTo>
                <a:cubicBezTo>
                  <a:pt x="f31" y="f103"/>
                  <a:pt x="f35" y="f99"/>
                  <a:pt x="f204" y="f97"/>
                </a:cubicBezTo>
                <a:cubicBezTo>
                  <a:pt x="f37" y="f196"/>
                  <a:pt x="f38" y="f91"/>
                  <a:pt x="f39" y="f162"/>
                </a:cubicBezTo>
                <a:cubicBezTo>
                  <a:pt x="f40" y="f83"/>
                  <a:pt x="f214" y="f79"/>
                  <a:pt x="f45" y="f77"/>
                </a:cubicBezTo>
                <a:cubicBezTo>
                  <a:pt x="f47" y="f124"/>
                  <a:pt x="f47" y="f75"/>
                  <a:pt x="f48" y="f75"/>
                </a:cubicBezTo>
                <a:cubicBezTo>
                  <a:pt x="f50" y="f23"/>
                  <a:pt x="f51" y="f23"/>
                  <a:pt x="f53" y="f23"/>
                </a:cubicBezTo>
                <a:cubicBezTo>
                  <a:pt x="f53" y="f23"/>
                  <a:pt x="f54" y="f75"/>
                  <a:pt x="f55" y="f75"/>
                </a:cubicBezTo>
                <a:cubicBezTo>
                  <a:pt x="f58" y="f77"/>
                  <a:pt x="f217" y="f79"/>
                  <a:pt x="f65" y="f81"/>
                </a:cubicBezTo>
                <a:cubicBezTo>
                  <a:pt x="f248" y="f85"/>
                  <a:pt x="f70" y="f87"/>
                  <a:pt x="f257" y="f89"/>
                </a:cubicBezTo>
                <a:cubicBezTo>
                  <a:pt x="f74" y="f91"/>
                  <a:pt x="f246" y="f258"/>
                  <a:pt x="f80" y="f93"/>
                </a:cubicBezTo>
                <a:cubicBezTo>
                  <a:pt x="f86" y="f196"/>
                  <a:pt x="f245" y="f97"/>
                  <a:pt x="f221" y="f126"/>
                </a:cubicBezTo>
                <a:cubicBezTo>
                  <a:pt x="f96" y="f126"/>
                  <a:pt x="f242" y="f99"/>
                  <a:pt x="f241" y="f101"/>
                </a:cubicBezTo>
                <a:cubicBezTo>
                  <a:pt x="f102" y="f103"/>
                  <a:pt x="f223" y="f129"/>
                  <a:pt x="f106" y="f105"/>
                </a:cubicBezTo>
                <a:cubicBezTo>
                  <a:pt x="f107" y="f105"/>
                  <a:pt x="f108" y="f105"/>
                  <a:pt x="f110" y="f105"/>
                </a:cubicBezTo>
                <a:cubicBezTo>
                  <a:pt x="f259" y="f109"/>
                  <a:pt x="f112" y="f111"/>
                  <a:pt x="f112" y="f194"/>
                </a:cubicBezTo>
                <a:cubicBezTo>
                  <a:pt x="f112" y="f113"/>
                  <a:pt x="f112" y="f113"/>
                  <a:pt x="f112" y="f113"/>
                </a:cubicBezTo>
                <a:cubicBezTo>
                  <a:pt x="f259" y="f115"/>
                  <a:pt x="f259" y="f118"/>
                  <a:pt x="f112" y="f120"/>
                </a:cubicBezTo>
                <a:cubicBezTo>
                  <a:pt x="f112" y="f121"/>
                  <a:pt x="f112" y="f122"/>
                  <a:pt x="f232" y="f123"/>
                </a:cubicBezTo>
                <a:cubicBezTo>
                  <a:pt x="f232" y="f123"/>
                  <a:pt x="f232" y="f123"/>
                  <a:pt x="f232" y="f123"/>
                </a:cubicBezTo>
                <a:cubicBezTo>
                  <a:pt x="f224" y="f163"/>
                  <a:pt x="f224" y="f165"/>
                  <a:pt x="f224" y="f127"/>
                </a:cubicBezTo>
                <a:cubicBezTo>
                  <a:pt x="f224" y="f127"/>
                  <a:pt x="f224" y="f166"/>
                  <a:pt x="f224" y="f167"/>
                </a:cubicBezTo>
                <a:cubicBezTo>
                  <a:pt x="f224" y="f167"/>
                  <a:pt x="f224" y="f167"/>
                  <a:pt x="f224" y="f128"/>
                </a:cubicBezTo>
                <a:cubicBezTo>
                  <a:pt x="f224" y="f128"/>
                  <a:pt x="f224" y="f168"/>
                  <a:pt x="f224" y="f0"/>
                </a:cubicBezTo>
                <a:cubicBezTo>
                  <a:pt x="f224" y="f0"/>
                  <a:pt x="f224" y="f260"/>
                  <a:pt x="f224" y="f256"/>
                </a:cubicBezTo>
                <a:cubicBezTo>
                  <a:pt x="f224" y="f256"/>
                  <a:pt x="f114" y="f256"/>
                  <a:pt x="f114" y="f256"/>
                </a:cubicBezTo>
                <a:cubicBezTo>
                  <a:pt x="f226" y="f260"/>
                  <a:pt x="f119" y="f0"/>
                  <a:pt x="f44" y="f168"/>
                </a:cubicBezTo>
                <a:cubicBezTo>
                  <a:pt x="f9" y="f128"/>
                  <a:pt x="f12" y="f166"/>
                  <a:pt x="f16" y="f163"/>
                </a:cubicBezTo>
                <a:cubicBezTo>
                  <a:pt x="f20" y="f163"/>
                  <a:pt x="f23" y="f122"/>
                  <a:pt x="f124" y="f121"/>
                </a:cubicBezTo>
                <a:cubicBezTo>
                  <a:pt x="f125" y="f118"/>
                  <a:pt x="f79" y="f115"/>
                  <a:pt x="f81" y="f194"/>
                </a:cubicBezTo>
                <a:cubicBezTo>
                  <a:pt x="f85" y="f109"/>
                  <a:pt x="f87" y="f129"/>
                  <a:pt x="f162" y="f99"/>
                </a:cubicBezTo>
                <a:cubicBezTo>
                  <a:pt x="f89" y="f95"/>
                  <a:pt x="f91" y="f93"/>
                  <a:pt x="f258" y="f89"/>
                </a:cubicBezTo>
                <a:cubicBezTo>
                  <a:pt x="f258" y="f87"/>
                  <a:pt x="f93" y="f83"/>
                  <a:pt x="f93" y="f132"/>
                </a:cubicBezTo>
                <a:cubicBezTo>
                  <a:pt x="f258" y="f75"/>
                  <a:pt x="f91" y="f32"/>
                  <a:pt x="f162" y="f12"/>
                </a:cubicBezTo>
                <a:cubicBezTo>
                  <a:pt x="f87" y="f11"/>
                  <a:pt x="f85" y="f10"/>
                  <a:pt x="f81" y="f8"/>
                </a:cubicBezTo>
                <a:cubicBezTo>
                  <a:pt x="f79" y="f41"/>
                  <a:pt x="f124" y="f119"/>
                  <a:pt x="f18" y="f226"/>
                </a:cubicBezTo>
                <a:cubicBezTo>
                  <a:pt x="f32" y="f199"/>
                  <a:pt x="f13" y="f114"/>
                  <a:pt x="f12" y="f112"/>
                </a:cubicBezTo>
                <a:cubicBezTo>
                  <a:pt x="f12" y="f112"/>
                  <a:pt x="f12" y="f112"/>
                  <a:pt x="f139" y="f112"/>
                </a:cubicBezTo>
                <a:cubicBezTo>
                  <a:pt x="f139" y="f259"/>
                  <a:pt x="f11" y="f259"/>
                  <a:pt x="f11" y="f110"/>
                </a:cubicBezTo>
                <a:cubicBezTo>
                  <a:pt x="f11" y="f110"/>
                  <a:pt x="f11" y="f108"/>
                  <a:pt x="f198" y="f108"/>
                </a:cubicBezTo>
                <a:cubicBezTo>
                  <a:pt x="f198" y="f108"/>
                  <a:pt x="f261" y="f107"/>
                  <a:pt x="f10" y="f106"/>
                </a:cubicBezTo>
                <a:cubicBezTo>
                  <a:pt x="f10" y="f106"/>
                  <a:pt x="f10" y="f106"/>
                  <a:pt x="f10" y="f106"/>
                </a:cubicBezTo>
                <a:cubicBezTo>
                  <a:pt x="f9" y="f106"/>
                  <a:pt x="f9" y="f234"/>
                  <a:pt x="f8" y="f234"/>
                </a:cubicBezTo>
                <a:cubicBezTo>
                  <a:pt x="f3" y="f223"/>
                  <a:pt x="f44" y="f222"/>
                  <a:pt x="f262" y="f241"/>
                </a:cubicBezTo>
                <a:cubicBezTo>
                  <a:pt x="f263" y="f242"/>
                  <a:pt x="f226" y="f243"/>
                  <a:pt x="f264" y="f243"/>
                </a:cubicBezTo>
                <a:cubicBezTo>
                  <a:pt x="f224" y="f96"/>
                  <a:pt x="f224" y="f243"/>
                  <a:pt x="f232" y="f242"/>
                </a:cubicBezTo>
                <a:cubicBezTo>
                  <a:pt x="f112" y="f98"/>
                  <a:pt x="f259" y="f98"/>
                  <a:pt x="f110" y="f241"/>
                </a:cubicBezTo>
                <a:cubicBezTo>
                  <a:pt x="f259" y="f100"/>
                  <a:pt x="f259" y="f100"/>
                  <a:pt x="f259" y="f222"/>
                </a:cubicBezTo>
                <a:cubicBezTo>
                  <a:pt x="f259" y="f222"/>
                  <a:pt x="f259" y="f102"/>
                  <a:pt x="f259" y="f102"/>
                </a:cubicBezTo>
                <a:cubicBezTo>
                  <a:pt x="f259" y="f201"/>
                  <a:pt x="f259" y="f223"/>
                  <a:pt x="f259" y="f104"/>
                </a:cubicBezTo>
                <a:cubicBezTo>
                  <a:pt x="f110" y="f234"/>
                  <a:pt x="f110" y="f106"/>
                  <a:pt x="f110" y="f107"/>
                </a:cubicBezTo>
                <a:cubicBezTo>
                  <a:pt x="f110" y="f108"/>
                  <a:pt x="f259" y="f108"/>
                  <a:pt x="f259" y="f108"/>
                </a:cubicBezTo>
                <a:cubicBezTo>
                  <a:pt x="f259" y="f108"/>
                  <a:pt x="f259" y="f110"/>
                  <a:pt x="f259" y="f259"/>
                </a:cubicBezTo>
                <a:cubicBezTo>
                  <a:pt x="f110" y="f112"/>
                  <a:pt x="f110" y="f224"/>
                  <a:pt x="f110" y="f114"/>
                </a:cubicBezTo>
                <a:cubicBezTo>
                  <a:pt x="f108" y="f199"/>
                  <a:pt x="f108" y="f116"/>
                  <a:pt x="f107" y="f226"/>
                </a:cubicBezTo>
                <a:cubicBezTo>
                  <a:pt x="f106" y="f265"/>
                  <a:pt x="f234" y="f119"/>
                  <a:pt x="f234" y="f262"/>
                </a:cubicBezTo>
                <a:cubicBezTo>
                  <a:pt x="f104" y="f44"/>
                  <a:pt x="f201" y="f62"/>
                  <a:pt x="f100" y="f7"/>
                </a:cubicBezTo>
                <a:cubicBezTo>
                  <a:pt x="f241" y="f7"/>
                  <a:pt x="f98" y="f8"/>
                  <a:pt x="f242" y="f8"/>
                </a:cubicBezTo>
                <a:cubicBezTo>
                  <a:pt x="f221" y="f8"/>
                  <a:pt x="f92" y="f7"/>
                  <a:pt x="f88" y="f7"/>
                </a:cubicBezTo>
                <a:cubicBezTo>
                  <a:pt x="f82" y="f3"/>
                  <a:pt x="f76" y="f62"/>
                  <a:pt x="f257" y="f41"/>
                </a:cubicBezTo>
                <a:cubicBezTo>
                  <a:pt x="f70" y="f44"/>
                  <a:pt x="f67" y="f46"/>
                  <a:pt x="f218" y="f262"/>
                </a:cubicBezTo>
                <a:cubicBezTo>
                  <a:pt x="f266" y="f119"/>
                  <a:pt x="f64" y="f119"/>
                  <a:pt x="f61" y="f263"/>
                </a:cubicBezTo>
                <a:cubicBezTo>
                  <a:pt x="f217" y="f265"/>
                  <a:pt x="f202" y="f117"/>
                  <a:pt x="f59" y="f226"/>
                </a:cubicBezTo>
                <a:cubicBezTo>
                  <a:pt x="f216" y="f199"/>
                  <a:pt x="f57" y="f114"/>
                  <a:pt x="f267" y="f232"/>
                </a:cubicBezTo>
                <a:cubicBezTo>
                  <a:pt x="f56" y="f112"/>
                  <a:pt x="f56" y="f259"/>
                  <a:pt x="f55" y="f259"/>
                </a:cubicBezTo>
                <a:cubicBezTo>
                  <a:pt x="f55" y="f110"/>
                  <a:pt x="f55" y="f108"/>
                  <a:pt x="f55" y="f107"/>
                </a:cubicBezTo>
                <a:cubicBezTo>
                  <a:pt x="f55" y="f106"/>
                  <a:pt x="f55" y="f234"/>
                  <a:pt x="f55" y="f104"/>
                </a:cubicBezTo>
                <a:cubicBezTo>
                  <a:pt x="f55" y="f201"/>
                  <a:pt x="f55" y="f102"/>
                  <a:pt x="f56" y="f222"/>
                </a:cubicBezTo>
                <a:cubicBezTo>
                  <a:pt x="f56" y="f241"/>
                  <a:pt x="f56" y="f98"/>
                  <a:pt x="f267" y="f242"/>
                </a:cubicBezTo>
                <a:cubicBezTo>
                  <a:pt x="f57" y="f94"/>
                  <a:pt x="f58" y="f245"/>
                  <a:pt x="f59" y="f220"/>
                </a:cubicBezTo>
                <a:cubicBezTo>
                  <a:pt x="f59" y="f86"/>
                  <a:pt x="f202" y="f86"/>
                  <a:pt x="f202" y="f84"/>
                </a:cubicBezTo>
                <a:cubicBezTo>
                  <a:pt x="f202" y="f84"/>
                  <a:pt x="f217" y="f82"/>
                  <a:pt x="f202" y="f82"/>
                </a:cubicBezTo>
                <a:cubicBezTo>
                  <a:pt x="f202" y="f80"/>
                  <a:pt x="f217" y="f78"/>
                  <a:pt x="f61" y="f80"/>
                </a:cubicBezTo>
                <a:cubicBezTo>
                  <a:pt x="f61" y="f80"/>
                  <a:pt x="f61" y="f80"/>
                  <a:pt x="f61" y="f80"/>
                </a:cubicBezTo>
                <a:cubicBezTo>
                  <a:pt x="f65" y="f246"/>
                  <a:pt x="f218" y="f246"/>
                  <a:pt x="f268" y="f78"/>
                </a:cubicBezTo>
                <a:cubicBezTo>
                  <a:pt x="f68" y="f246"/>
                  <a:pt x="f68" y="f76"/>
                  <a:pt x="f68" y="f247"/>
                </a:cubicBezTo>
                <a:cubicBezTo>
                  <a:pt x="f71" y="f72"/>
                  <a:pt x="f257" y="f68"/>
                  <a:pt x="f73" y="f248"/>
                </a:cubicBezTo>
                <a:cubicBezTo>
                  <a:pt x="f74" y="f248"/>
                  <a:pt x="f74" y="f218"/>
                  <a:pt x="f74" y="f66"/>
                </a:cubicBezTo>
                <a:cubicBezTo>
                  <a:pt x="f76" y="f63"/>
                  <a:pt x="f80" y="f202"/>
                  <a:pt x="f84" y="f58"/>
                </a:cubicBezTo>
                <a:cubicBezTo>
                  <a:pt x="f220" y="f267"/>
                  <a:pt x="f90" y="f55"/>
                  <a:pt x="f92" y="f53"/>
                </a:cubicBezTo>
                <a:cubicBezTo>
                  <a:pt x="f94" y="f51"/>
                  <a:pt x="f243" y="f48"/>
                  <a:pt x="f241" y="f45"/>
                </a:cubicBezTo>
                <a:cubicBezTo>
                  <a:pt x="f222" y="f43"/>
                  <a:pt x="f201" y="f214"/>
                  <a:pt x="f104" y="f214"/>
                </a:cubicBezTo>
                <a:cubicBezTo>
                  <a:pt x="f234" y="f214"/>
                  <a:pt x="f106" y="f214"/>
                  <a:pt x="f106" y="f214"/>
                </a:cubicBezTo>
                <a:cubicBezTo>
                  <a:pt x="f107" y="f214"/>
                  <a:pt x="f110" y="f214"/>
                  <a:pt x="f259" y="f214"/>
                </a:cubicBezTo>
                <a:cubicBezTo>
                  <a:pt x="f259" y="f214"/>
                  <a:pt x="f112" y="f214"/>
                  <a:pt x="f112" y="f42"/>
                </a:cubicBezTo>
                <a:cubicBezTo>
                  <a:pt x="f232" y="f42"/>
                  <a:pt x="f232" y="f42"/>
                  <a:pt x="f232" y="f42"/>
                </a:cubicBezTo>
                <a:cubicBezTo>
                  <a:pt x="f232" y="f40"/>
                  <a:pt x="f224" y="f40"/>
                  <a:pt x="f224" y="f40"/>
                </a:cubicBezTo>
                <a:cubicBezTo>
                  <a:pt x="f114" y="f203"/>
                  <a:pt x="f114" y="f203"/>
                  <a:pt x="f114" y="f203"/>
                </a:cubicBezTo>
                <a:cubicBezTo>
                  <a:pt x="f264" y="f213"/>
                  <a:pt x="f199" y="f38"/>
                  <a:pt x="f116" y="f212"/>
                </a:cubicBezTo>
                <a:cubicBezTo>
                  <a:pt x="f265" y="f35"/>
                  <a:pt x="f119" y="f30"/>
                  <a:pt x="f262" y="f26"/>
                </a:cubicBezTo>
                <a:cubicBezTo>
                  <a:pt x="f49" y="f25"/>
                  <a:pt x="f46" y="f22"/>
                  <a:pt x="f44" y="f19"/>
                </a:cubicBezTo>
                <a:cubicBezTo>
                  <a:pt x="f44" y="f19"/>
                  <a:pt x="f44" y="f17"/>
                  <a:pt x="f41" y="f15"/>
                </a:cubicBezTo>
                <a:cubicBezTo>
                  <a:pt x="f41" y="f4"/>
                  <a:pt x="f41" y="f4"/>
                  <a:pt x="f3" y="f4"/>
                </a:cubicBezTo>
                <a:close/>
                <a:moveTo>
                  <a:pt x="f79" y="f169"/>
                </a:moveTo>
                <a:cubicBezTo>
                  <a:pt x="f125" y="f169"/>
                  <a:pt x="f125" y="f169"/>
                  <a:pt x="f77" y="f169"/>
                </a:cubicBezTo>
                <a:cubicBezTo>
                  <a:pt x="f77" y="f169"/>
                  <a:pt x="f125" y="f169"/>
                  <a:pt x="f79" y="f169"/>
                </a:cubicBezTo>
                <a:cubicBezTo>
                  <a:pt x="f79" y="f169"/>
                  <a:pt x="f79" y="f169"/>
                  <a:pt x="f79" y="f169"/>
                </a:cubicBezTo>
                <a:cubicBezTo>
                  <a:pt x="f79" y="f169"/>
                  <a:pt x="f132" y="f169"/>
                  <a:pt x="f132" y="f169"/>
                </a:cubicBezTo>
                <a:cubicBezTo>
                  <a:pt x="f132" y="f169"/>
                  <a:pt x="f132" y="f169"/>
                  <a:pt x="f132" y="f169"/>
                </a:cubicBezTo>
                <a:cubicBezTo>
                  <a:pt x="f132" y="f169"/>
                  <a:pt x="f79" y="f169"/>
                  <a:pt x="f79" y="f169"/>
                </a:cubicBezTo>
                <a:close/>
                <a:moveTo>
                  <a:pt x="f19" y="f130"/>
                </a:moveTo>
                <a:cubicBezTo>
                  <a:pt x="f19" y="f254"/>
                  <a:pt x="f19" y="f269"/>
                  <a:pt x="f21" y="f253"/>
                </a:cubicBezTo>
                <a:cubicBezTo>
                  <a:pt x="f21" y="f253"/>
                  <a:pt x="f21" y="f269"/>
                  <a:pt x="f21" y="f269"/>
                </a:cubicBezTo>
                <a:cubicBezTo>
                  <a:pt x="f21" y="f254"/>
                  <a:pt x="f21" y="f254"/>
                  <a:pt x="f21" y="f254"/>
                </a:cubicBezTo>
                <a:cubicBezTo>
                  <a:pt x="f21" y="f254"/>
                  <a:pt x="f19" y="f130"/>
                  <a:pt x="f19" y="f130"/>
                </a:cubicBezTo>
                <a:cubicBezTo>
                  <a:pt x="f19" y="f270"/>
                  <a:pt x="f19" y="f270"/>
                  <a:pt x="f21" y="f270"/>
                </a:cubicBezTo>
                <a:cubicBezTo>
                  <a:pt x="f22" y="f256"/>
                  <a:pt x="f22" y="f0"/>
                  <a:pt x="f21" y="f0"/>
                </a:cubicBezTo>
                <a:cubicBezTo>
                  <a:pt x="f21" y="f0"/>
                  <a:pt x="f19" y="f0"/>
                  <a:pt x="f19" y="f0"/>
                </a:cubicBezTo>
                <a:cubicBezTo>
                  <a:pt x="f19" y="f256"/>
                  <a:pt x="f19" y="f255"/>
                  <a:pt x="f19" y="f130"/>
                </a:cubicBezTo>
                <a:cubicBezTo>
                  <a:pt x="f19" y="f130"/>
                  <a:pt x="f19" y="f130"/>
                  <a:pt x="f19" y="f130"/>
                </a:cubicBezTo>
                <a:close/>
                <a:moveTo>
                  <a:pt x="f218" y="f263"/>
                </a:moveTo>
                <a:cubicBezTo>
                  <a:pt x="f218" y="f263"/>
                  <a:pt x="f218" y="f263"/>
                  <a:pt x="f66" y="f263"/>
                </a:cubicBezTo>
                <a:cubicBezTo>
                  <a:pt x="f66" y="f263"/>
                  <a:pt x="f66" y="f263"/>
                  <a:pt x="f66" y="f263"/>
                </a:cubicBezTo>
                <a:cubicBezTo>
                  <a:pt x="f66" y="f263"/>
                  <a:pt x="f218" y="f263"/>
                  <a:pt x="f218" y="f263"/>
                </a:cubicBezTo>
                <a:cubicBezTo>
                  <a:pt x="f218" y="f263"/>
                  <a:pt x="f218" y="f119"/>
                  <a:pt x="f218" y="f119"/>
                </a:cubicBezTo>
                <a:cubicBezTo>
                  <a:pt x="f268" y="f262"/>
                  <a:pt x="f71" y="f49"/>
                  <a:pt x="f257" y="f46"/>
                </a:cubicBezTo>
                <a:cubicBezTo>
                  <a:pt x="f246" y="f41"/>
                  <a:pt x="f84" y="f62"/>
                  <a:pt x="f245" y="f62"/>
                </a:cubicBezTo>
                <a:cubicBezTo>
                  <a:pt x="f244" y="f3"/>
                  <a:pt x="f221" y="f3"/>
                  <a:pt x="f242" y="f3"/>
                </a:cubicBezTo>
                <a:cubicBezTo>
                  <a:pt x="f242" y="f3"/>
                  <a:pt x="f98" y="f3"/>
                  <a:pt x="f241" y="f62"/>
                </a:cubicBezTo>
                <a:cubicBezTo>
                  <a:pt x="f222" y="f41"/>
                  <a:pt x="f201" y="f46"/>
                  <a:pt x="f223" y="f262"/>
                </a:cubicBezTo>
                <a:cubicBezTo>
                  <a:pt x="f223" y="f119"/>
                  <a:pt x="f223" y="f119"/>
                  <a:pt x="f104" y="f263"/>
                </a:cubicBezTo>
                <a:cubicBezTo>
                  <a:pt x="f104" y="f263"/>
                  <a:pt x="f104" y="f263"/>
                  <a:pt x="f104" y="f265"/>
                </a:cubicBezTo>
                <a:cubicBezTo>
                  <a:pt x="f104" y="f263"/>
                  <a:pt x="f223" y="f263"/>
                  <a:pt x="f223" y="f119"/>
                </a:cubicBezTo>
                <a:cubicBezTo>
                  <a:pt x="f223" y="f119"/>
                  <a:pt x="f223" y="f119"/>
                  <a:pt x="f201" y="f119"/>
                </a:cubicBezTo>
                <a:cubicBezTo>
                  <a:pt x="f201" y="f119"/>
                  <a:pt x="f201" y="f119"/>
                  <a:pt x="f201" y="f119"/>
                </a:cubicBezTo>
                <a:cubicBezTo>
                  <a:pt x="f102" y="f119"/>
                  <a:pt x="f102" y="f119"/>
                  <a:pt x="f102" y="f119"/>
                </a:cubicBezTo>
                <a:cubicBezTo>
                  <a:pt x="f222" y="f262"/>
                  <a:pt x="f222" y="f262"/>
                  <a:pt x="f222" y="f49"/>
                </a:cubicBezTo>
                <a:cubicBezTo>
                  <a:pt x="f100" y="f46"/>
                  <a:pt x="f100" y="f46"/>
                  <a:pt x="f100" y="f46"/>
                </a:cubicBezTo>
                <a:cubicBezTo>
                  <a:pt x="f241" y="f44"/>
                  <a:pt x="f241" y="f44"/>
                  <a:pt x="f98" y="f44"/>
                </a:cubicBezTo>
                <a:cubicBezTo>
                  <a:pt x="f98" y="f46"/>
                  <a:pt x="f98" y="f46"/>
                  <a:pt x="f98" y="f46"/>
                </a:cubicBezTo>
                <a:cubicBezTo>
                  <a:pt x="f242" y="f44"/>
                  <a:pt x="f243" y="f44"/>
                  <a:pt x="f96" y="f44"/>
                </a:cubicBezTo>
                <a:cubicBezTo>
                  <a:pt x="f96" y="f41"/>
                  <a:pt x="f96" y="f41"/>
                  <a:pt x="f221" y="f41"/>
                </a:cubicBezTo>
                <a:cubicBezTo>
                  <a:pt x="f221" y="f62"/>
                  <a:pt x="f221" y="f62"/>
                  <a:pt x="f221" y="f62"/>
                </a:cubicBezTo>
                <a:cubicBezTo>
                  <a:pt x="f94" y="f62"/>
                  <a:pt x="f94" y="f62"/>
                  <a:pt x="f244" y="f62"/>
                </a:cubicBezTo>
                <a:cubicBezTo>
                  <a:pt x="f92" y="f62"/>
                  <a:pt x="f92" y="f62"/>
                  <a:pt x="f92" y="f41"/>
                </a:cubicBezTo>
                <a:cubicBezTo>
                  <a:pt x="f92" y="f41"/>
                  <a:pt x="f92" y="f41"/>
                  <a:pt x="f92" y="f41"/>
                </a:cubicBezTo>
                <a:cubicBezTo>
                  <a:pt x="f245" y="f41"/>
                  <a:pt x="f245" y="f41"/>
                  <a:pt x="f245" y="f41"/>
                </a:cubicBezTo>
                <a:cubicBezTo>
                  <a:pt x="f82" y="f62"/>
                  <a:pt x="f76" y="f41"/>
                  <a:pt x="f257" y="f49"/>
                </a:cubicBezTo>
                <a:cubicBezTo>
                  <a:pt x="f72" y="f262"/>
                  <a:pt x="f72" y="f262"/>
                  <a:pt x="f71" y="f262"/>
                </a:cubicBezTo>
                <a:cubicBezTo>
                  <a:pt x="f70" y="f262"/>
                  <a:pt x="f268" y="f119"/>
                  <a:pt x="f67" y="f119"/>
                </a:cubicBezTo>
                <a:cubicBezTo>
                  <a:pt x="f248" y="f119"/>
                  <a:pt x="f248" y="f119"/>
                  <a:pt x="f218" y="f263"/>
                </a:cubicBezTo>
                <a:close/>
                <a:moveTo>
                  <a:pt x="f258" y="f129"/>
                </a:moveTo>
                <a:cubicBezTo>
                  <a:pt x="f91" y="f105"/>
                  <a:pt x="f91" y="f105"/>
                  <a:pt x="f91" y="f109"/>
                </a:cubicBezTo>
                <a:cubicBezTo>
                  <a:pt x="f89" y="f111"/>
                  <a:pt x="f89" y="f194"/>
                  <a:pt x="f87" y="f113"/>
                </a:cubicBezTo>
                <a:cubicBezTo>
                  <a:pt x="f85" y="f118"/>
                  <a:pt x="f81" y="f121"/>
                  <a:pt x="f79" y="f122"/>
                </a:cubicBezTo>
                <a:cubicBezTo>
                  <a:pt x="f77" y="f123"/>
                  <a:pt x="f75" y="f163"/>
                  <a:pt x="f20" y="f127"/>
                </a:cubicBezTo>
                <a:cubicBezTo>
                  <a:pt x="f16" y="f166"/>
                  <a:pt x="f14" y="f167"/>
                  <a:pt x="f69" y="f128"/>
                </a:cubicBezTo>
                <a:cubicBezTo>
                  <a:pt x="f139" y="f0"/>
                  <a:pt x="f261" y="f256"/>
                  <a:pt x="f8" y="f255"/>
                </a:cubicBezTo>
                <a:cubicBezTo>
                  <a:pt x="f62" y="f270"/>
                  <a:pt x="f46" y="f130"/>
                  <a:pt x="f119" y="f130"/>
                </a:cubicBezTo>
                <a:cubicBezTo>
                  <a:pt x="f117" y="f130"/>
                  <a:pt x="f199" y="f130"/>
                  <a:pt x="f114" y="f130"/>
                </a:cubicBezTo>
                <a:cubicBezTo>
                  <a:pt x="f224" y="f130"/>
                  <a:pt x="f224" y="f130"/>
                  <a:pt x="f224" y="f254"/>
                </a:cubicBezTo>
                <a:cubicBezTo>
                  <a:pt x="f232" y="f254"/>
                  <a:pt x="f232" y="f254"/>
                  <a:pt x="f112" y="f254"/>
                </a:cubicBezTo>
                <a:cubicBezTo>
                  <a:pt x="f259" y="f254"/>
                  <a:pt x="f110" y="f254"/>
                  <a:pt x="f107" y="f254"/>
                </a:cubicBezTo>
                <a:cubicBezTo>
                  <a:pt x="f106" y="f254"/>
                  <a:pt x="f234" y="f130"/>
                  <a:pt x="f104" y="f254"/>
                </a:cubicBezTo>
                <a:cubicBezTo>
                  <a:pt x="f223" y="f254"/>
                  <a:pt x="f201" y="f254"/>
                  <a:pt x="f102" y="f254"/>
                </a:cubicBezTo>
                <a:cubicBezTo>
                  <a:pt x="f222" y="f254"/>
                  <a:pt x="f222" y="f254"/>
                  <a:pt x="f222" y="f130"/>
                </a:cubicBezTo>
                <a:cubicBezTo>
                  <a:pt x="f222" y="f130"/>
                  <a:pt x="f222" y="f270"/>
                  <a:pt x="f222" y="f270"/>
                </a:cubicBezTo>
                <a:cubicBezTo>
                  <a:pt x="f222" y="f270"/>
                  <a:pt x="f222" y="f255"/>
                  <a:pt x="f222" y="f255"/>
                </a:cubicBezTo>
                <a:cubicBezTo>
                  <a:pt x="f102" y="f260"/>
                  <a:pt x="f201" y="f0"/>
                  <a:pt x="f223" y="f128"/>
                </a:cubicBezTo>
                <a:cubicBezTo>
                  <a:pt x="f223" y="f166"/>
                  <a:pt x="f104" y="f127"/>
                  <a:pt x="f234" y="f163"/>
                </a:cubicBezTo>
                <a:cubicBezTo>
                  <a:pt x="f234" y="f123"/>
                  <a:pt x="f106" y="f121"/>
                  <a:pt x="f106" y="f120"/>
                </a:cubicBezTo>
                <a:cubicBezTo>
                  <a:pt x="f106" y="f118"/>
                  <a:pt x="f106" y="f115"/>
                  <a:pt x="f107" y="f115"/>
                </a:cubicBezTo>
                <a:cubicBezTo>
                  <a:pt x="f107" y="f113"/>
                  <a:pt x="f106" y="f194"/>
                  <a:pt x="f106" y="f111"/>
                </a:cubicBezTo>
                <a:cubicBezTo>
                  <a:pt x="f106" y="f111"/>
                  <a:pt x="f106" y="f111"/>
                  <a:pt x="f106" y="f111"/>
                </a:cubicBezTo>
                <a:cubicBezTo>
                  <a:pt x="f234" y="f109"/>
                  <a:pt x="f223" y="f109"/>
                  <a:pt x="f201" y="f105"/>
                </a:cubicBezTo>
                <a:cubicBezTo>
                  <a:pt x="f102" y="f105"/>
                  <a:pt x="f222" y="f105"/>
                  <a:pt x="f222" y="f105"/>
                </a:cubicBezTo>
                <a:cubicBezTo>
                  <a:pt x="f96" y="f103"/>
                  <a:pt x="f90" y="f99"/>
                  <a:pt x="f271" y="f95"/>
                </a:cubicBezTo>
                <a:cubicBezTo>
                  <a:pt x="f247" y="f93"/>
                  <a:pt x="f71" y="f91"/>
                  <a:pt x="f218" y="f89"/>
                </a:cubicBezTo>
                <a:cubicBezTo>
                  <a:pt x="f64" y="f87"/>
                  <a:pt x="f202" y="f85"/>
                  <a:pt x="f58" y="f83"/>
                </a:cubicBezTo>
                <a:cubicBezTo>
                  <a:pt x="f215" y="f81"/>
                  <a:pt x="f57" y="f81"/>
                  <a:pt x="f267" y="f81"/>
                </a:cubicBezTo>
                <a:cubicBezTo>
                  <a:pt x="f55" y="f132"/>
                  <a:pt x="f53" y="f79"/>
                  <a:pt x="f50" y="f79"/>
                </a:cubicBezTo>
                <a:cubicBezTo>
                  <a:pt x="f50" y="f125"/>
                  <a:pt x="f48" y="f125"/>
                  <a:pt x="f48" y="f125"/>
                </a:cubicBezTo>
                <a:cubicBezTo>
                  <a:pt x="f47" y="f125"/>
                  <a:pt x="f47" y="f125"/>
                  <a:pt x="f47" y="f125"/>
                </a:cubicBezTo>
                <a:cubicBezTo>
                  <a:pt x="f43" y="f81"/>
                  <a:pt x="f42" y="f85"/>
                  <a:pt x="f40" y="f89"/>
                </a:cubicBezTo>
                <a:cubicBezTo>
                  <a:pt x="f39" y="f91"/>
                  <a:pt x="f213" y="f93"/>
                  <a:pt x="f38" y="f196"/>
                </a:cubicBezTo>
                <a:cubicBezTo>
                  <a:pt x="f37" y="f126"/>
                  <a:pt x="f204" y="f103"/>
                  <a:pt x="f31" y="f109"/>
                </a:cubicBezTo>
                <a:cubicBezTo>
                  <a:pt x="f29" y="f113"/>
                  <a:pt x="f26" y="f121"/>
                  <a:pt x="f22" y="f165"/>
                </a:cubicBezTo>
                <a:cubicBezTo>
                  <a:pt x="f22" y="f127"/>
                  <a:pt x="f21" y="f127"/>
                  <a:pt x="f21" y="f166"/>
                </a:cubicBezTo>
                <a:cubicBezTo>
                  <a:pt x="f19" y="f166"/>
                  <a:pt x="f19" y="f166"/>
                  <a:pt x="f21" y="f167"/>
                </a:cubicBezTo>
                <a:cubicBezTo>
                  <a:pt x="f21" y="f167"/>
                  <a:pt x="f22" y="f128"/>
                  <a:pt x="f24" y="f167"/>
                </a:cubicBezTo>
                <a:cubicBezTo>
                  <a:pt x="f24" y="f167"/>
                  <a:pt x="f25" y="f128"/>
                  <a:pt x="f25" y="f128"/>
                </a:cubicBezTo>
                <a:cubicBezTo>
                  <a:pt x="f26" y="f168"/>
                  <a:pt x="f26" y="f168"/>
                  <a:pt x="f26" y="f168"/>
                </a:cubicBezTo>
                <a:cubicBezTo>
                  <a:pt x="f28" y="f0"/>
                  <a:pt x="f31" y="f256"/>
                  <a:pt x="f35" y="f255"/>
                </a:cubicBezTo>
                <a:cubicBezTo>
                  <a:pt x="f35" y="f255"/>
                  <a:pt x="f35" y="f255"/>
                  <a:pt x="f204" y="f255"/>
                </a:cubicBezTo>
                <a:cubicBezTo>
                  <a:pt x="f36" y="f255"/>
                  <a:pt x="f36" y="f255"/>
                  <a:pt x="f37" y="f270"/>
                </a:cubicBezTo>
                <a:cubicBezTo>
                  <a:pt x="f37" y="f270"/>
                  <a:pt x="f37" y="f130"/>
                  <a:pt x="f37" y="f130"/>
                </a:cubicBezTo>
                <a:cubicBezTo>
                  <a:pt x="f212" y="f130"/>
                  <a:pt x="f38" y="f254"/>
                  <a:pt x="f213" y="f254"/>
                </a:cubicBezTo>
                <a:cubicBezTo>
                  <a:pt x="f40" y="f253"/>
                  <a:pt x="f43" y="f252"/>
                  <a:pt x="f50" y="f134"/>
                </a:cubicBezTo>
                <a:cubicBezTo>
                  <a:pt x="f50" y="f134"/>
                  <a:pt x="f50" y="f135"/>
                  <a:pt x="f51" y="f134"/>
                </a:cubicBezTo>
                <a:cubicBezTo>
                  <a:pt x="f52" y="f134"/>
                  <a:pt x="f52" y="f135"/>
                  <a:pt x="f53" y="f135"/>
                </a:cubicBezTo>
                <a:cubicBezTo>
                  <a:pt x="f53" y="f136"/>
                  <a:pt x="f53" y="f136"/>
                  <a:pt x="f54" y="f136"/>
                </a:cubicBezTo>
                <a:cubicBezTo>
                  <a:pt x="f56" y="f138"/>
                  <a:pt x="f57" y="f140"/>
                  <a:pt x="f216" y="f141"/>
                </a:cubicBezTo>
                <a:cubicBezTo>
                  <a:pt x="f202" y="f143"/>
                  <a:pt x="f63" y="f144"/>
                  <a:pt x="f66" y="f145"/>
                </a:cubicBezTo>
                <a:cubicBezTo>
                  <a:pt x="f248" y="f231"/>
                  <a:pt x="f268" y="f231"/>
                  <a:pt x="f70" y="f229"/>
                </a:cubicBezTo>
                <a:cubicBezTo>
                  <a:pt x="f74" y="f146"/>
                  <a:pt x="f271" y="f228"/>
                  <a:pt x="f88" y="f272"/>
                </a:cubicBezTo>
                <a:cubicBezTo>
                  <a:pt x="f245" y="f235"/>
                  <a:pt x="f92" y="f272"/>
                  <a:pt x="f244" y="f250"/>
                </a:cubicBezTo>
                <a:cubicBezTo>
                  <a:pt x="f94" y="f251"/>
                  <a:pt x="f96" y="f233"/>
                  <a:pt x="f243" y="f231"/>
                </a:cubicBezTo>
                <a:cubicBezTo>
                  <a:pt x="f243" y="f231"/>
                  <a:pt x="f243" y="f145"/>
                  <a:pt x="f242" y="f144"/>
                </a:cubicBezTo>
                <a:cubicBezTo>
                  <a:pt x="f242" y="f143"/>
                  <a:pt x="f242" y="f142"/>
                  <a:pt x="f242" y="f141"/>
                </a:cubicBezTo>
                <a:cubicBezTo>
                  <a:pt x="f242" y="f140"/>
                  <a:pt x="f98" y="f138"/>
                  <a:pt x="f98" y="f137"/>
                </a:cubicBezTo>
                <a:cubicBezTo>
                  <a:pt x="f98" y="f136"/>
                  <a:pt x="f98" y="f136"/>
                  <a:pt x="f98" y="f135"/>
                </a:cubicBezTo>
                <a:cubicBezTo>
                  <a:pt x="f98" y="f134"/>
                  <a:pt x="f241" y="f134"/>
                  <a:pt x="f100" y="f134"/>
                </a:cubicBezTo>
                <a:cubicBezTo>
                  <a:pt x="f100" y="f134"/>
                  <a:pt x="f222" y="f134"/>
                  <a:pt x="f222" y="f133"/>
                </a:cubicBezTo>
                <a:cubicBezTo>
                  <a:pt x="f222" y="f133"/>
                  <a:pt x="f102" y="f133"/>
                  <a:pt x="f201" y="f133"/>
                </a:cubicBezTo>
                <a:cubicBezTo>
                  <a:pt x="f201" y="f135"/>
                  <a:pt x="f201" y="f135"/>
                  <a:pt x="f223" y="f135"/>
                </a:cubicBezTo>
                <a:cubicBezTo>
                  <a:pt x="f104" y="f135"/>
                  <a:pt x="f104" y="f135"/>
                  <a:pt x="f104" y="f135"/>
                </a:cubicBezTo>
                <a:cubicBezTo>
                  <a:pt x="f106" y="f135"/>
                  <a:pt x="f107" y="f135"/>
                  <a:pt x="f110" y="f135"/>
                </a:cubicBezTo>
                <a:cubicBezTo>
                  <a:pt x="f264" y="f135"/>
                  <a:pt x="f263" y="f135"/>
                  <a:pt x="f41" y="f135"/>
                </a:cubicBezTo>
                <a:cubicBezTo>
                  <a:pt x="f62" y="f135"/>
                  <a:pt x="f7" y="f135"/>
                  <a:pt x="f8" y="f135"/>
                </a:cubicBezTo>
                <a:cubicBezTo>
                  <a:pt x="f9" y="f134"/>
                  <a:pt x="f9" y="f134"/>
                  <a:pt x="f10" y="f135"/>
                </a:cubicBezTo>
                <a:cubicBezTo>
                  <a:pt x="f10" y="f135"/>
                  <a:pt x="f10" y="f135"/>
                  <a:pt x="f261" y="f135"/>
                </a:cubicBezTo>
                <a:cubicBezTo>
                  <a:pt x="f261" y="f135"/>
                  <a:pt x="f198" y="f135"/>
                  <a:pt x="f198" y="f135"/>
                </a:cubicBezTo>
                <a:cubicBezTo>
                  <a:pt x="f12" y="f134"/>
                  <a:pt x="f69" y="f134"/>
                  <a:pt x="f32" y="f133"/>
                </a:cubicBezTo>
                <a:cubicBezTo>
                  <a:pt x="f75" y="f131"/>
                  <a:pt x="f132" y="f253"/>
                  <a:pt x="f87" y="f130"/>
                </a:cubicBezTo>
                <a:cubicBezTo>
                  <a:pt x="f89" y="f130"/>
                  <a:pt x="f91" y="f270"/>
                  <a:pt x="f93" y="f255"/>
                </a:cubicBezTo>
                <a:cubicBezTo>
                  <a:pt x="f93" y="f256"/>
                  <a:pt x="f258" y="f256"/>
                  <a:pt x="f258" y="f256"/>
                </a:cubicBezTo>
                <a:cubicBezTo>
                  <a:pt x="f258" y="f260"/>
                  <a:pt x="f258" y="f0"/>
                  <a:pt x="f93" y="f0"/>
                </a:cubicBezTo>
                <a:cubicBezTo>
                  <a:pt x="f93" y="f168"/>
                  <a:pt x="f196" y="f168"/>
                  <a:pt x="f196" y="f168"/>
                </a:cubicBezTo>
                <a:cubicBezTo>
                  <a:pt x="f95" y="f128"/>
                  <a:pt x="f95" y="f128"/>
                  <a:pt x="f97" y="f128"/>
                </a:cubicBezTo>
                <a:cubicBezTo>
                  <a:pt x="f95" y="f167"/>
                  <a:pt x="f95" y="f166"/>
                  <a:pt x="f95" y="f166"/>
                </a:cubicBezTo>
                <a:cubicBezTo>
                  <a:pt x="f97" y="f127"/>
                  <a:pt x="f97" y="f127"/>
                  <a:pt x="f97" y="f127"/>
                </a:cubicBezTo>
                <a:cubicBezTo>
                  <a:pt x="f97" y="f127"/>
                  <a:pt x="f126" y="f165"/>
                  <a:pt x="f126" y="f165"/>
                </a:cubicBezTo>
                <a:cubicBezTo>
                  <a:pt x="f101" y="f123"/>
                  <a:pt x="f129" y="f121"/>
                  <a:pt x="f109" y="f120"/>
                </a:cubicBezTo>
                <a:cubicBezTo>
                  <a:pt x="f109" y="f118"/>
                  <a:pt x="f111" y="f118"/>
                  <a:pt x="f111" y="f118"/>
                </a:cubicBezTo>
                <a:cubicBezTo>
                  <a:pt x="f109" y="f118"/>
                  <a:pt x="f109" y="f118"/>
                  <a:pt x="f109" y="f118"/>
                </a:cubicBezTo>
                <a:cubicBezTo>
                  <a:pt x="f105" y="f118"/>
                  <a:pt x="f129" y="f120"/>
                  <a:pt x="f129" y="f120"/>
                </a:cubicBezTo>
                <a:cubicBezTo>
                  <a:pt x="f103" y="f121"/>
                  <a:pt x="f101" y="f122"/>
                  <a:pt x="f101" y="f123"/>
                </a:cubicBezTo>
                <a:cubicBezTo>
                  <a:pt x="f99" y="f123"/>
                  <a:pt x="f126" y="f163"/>
                  <a:pt x="f126" y="f123"/>
                </a:cubicBezTo>
                <a:cubicBezTo>
                  <a:pt x="f97" y="f123"/>
                  <a:pt x="f95" y="f122"/>
                  <a:pt x="f97" y="f121"/>
                </a:cubicBezTo>
                <a:cubicBezTo>
                  <a:pt x="f97" y="f121"/>
                  <a:pt x="f97" y="f120"/>
                  <a:pt x="f97" y="f120"/>
                </a:cubicBezTo>
                <a:cubicBezTo>
                  <a:pt x="f95" y="f120"/>
                  <a:pt x="f95" y="f120"/>
                  <a:pt x="f95" y="f120"/>
                </a:cubicBezTo>
                <a:cubicBezTo>
                  <a:pt x="f196" y="f121"/>
                  <a:pt x="f196" y="f122"/>
                  <a:pt x="f93" y="f122"/>
                </a:cubicBezTo>
                <a:cubicBezTo>
                  <a:pt x="f258" y="f123"/>
                  <a:pt x="f258" y="f163"/>
                  <a:pt x="f91" y="f163"/>
                </a:cubicBezTo>
                <a:cubicBezTo>
                  <a:pt x="f91" y="f165"/>
                  <a:pt x="f89" y="f165"/>
                  <a:pt x="f89" y="f163"/>
                </a:cubicBezTo>
                <a:cubicBezTo>
                  <a:pt x="f89" y="f163"/>
                  <a:pt x="f89" y="f163"/>
                  <a:pt x="f89" y="f123"/>
                </a:cubicBezTo>
                <a:cubicBezTo>
                  <a:pt x="f89" y="f123"/>
                  <a:pt x="f89" y="f123"/>
                  <a:pt x="f89" y="f122"/>
                </a:cubicBezTo>
                <a:cubicBezTo>
                  <a:pt x="f258" y="f118"/>
                  <a:pt x="f196" y="f194"/>
                  <a:pt x="f97" y="f105"/>
                </a:cubicBezTo>
                <a:cubicBezTo>
                  <a:pt x="f97" y="f105"/>
                  <a:pt x="f97" y="f129"/>
                  <a:pt x="f97" y="f129"/>
                </a:cubicBezTo>
                <a:cubicBezTo>
                  <a:pt x="f97" y="f129"/>
                  <a:pt x="f95" y="f129"/>
                  <a:pt x="f95" y="f129"/>
                </a:cubicBezTo>
                <a:cubicBezTo>
                  <a:pt x="f95" y="f129"/>
                  <a:pt x="f196" y="f105"/>
                  <a:pt x="f196" y="f105"/>
                </a:cubicBezTo>
                <a:cubicBezTo>
                  <a:pt x="f93" y="f105"/>
                  <a:pt x="f258" y="f105"/>
                  <a:pt x="f258" y="f129"/>
                </a:cubicBezTo>
                <a:close/>
                <a:moveTo>
                  <a:pt x="f259" y="f45"/>
                </a:moveTo>
                <a:cubicBezTo>
                  <a:pt x="f110" y="f45"/>
                  <a:pt x="f107" y="f47"/>
                  <a:pt x="f234" y="f47"/>
                </a:cubicBezTo>
                <a:cubicBezTo>
                  <a:pt x="f223" y="f48"/>
                  <a:pt x="f102" y="f50"/>
                  <a:pt x="f100" y="f52"/>
                </a:cubicBezTo>
                <a:cubicBezTo>
                  <a:pt x="f241" y="f52"/>
                  <a:pt x="f98" y="f52"/>
                  <a:pt x="f242" y="f53"/>
                </a:cubicBezTo>
                <a:cubicBezTo>
                  <a:pt x="f96" y="f55"/>
                  <a:pt x="f94" y="f56"/>
                  <a:pt x="f92" y="f215"/>
                </a:cubicBezTo>
                <a:cubicBezTo>
                  <a:pt x="f88" y="f216"/>
                  <a:pt x="f220" y="f202"/>
                  <a:pt x="f84" y="f61"/>
                </a:cubicBezTo>
                <a:cubicBezTo>
                  <a:pt x="f271" y="f65"/>
                  <a:pt x="f80" y="f218"/>
                  <a:pt x="f246" y="f268"/>
                </a:cubicBezTo>
                <a:cubicBezTo>
                  <a:pt x="f76" y="f70"/>
                  <a:pt x="f74" y="f72"/>
                  <a:pt x="f73" y="f74"/>
                </a:cubicBezTo>
                <a:cubicBezTo>
                  <a:pt x="f257" y="f247"/>
                  <a:pt x="f257" y="f76"/>
                  <a:pt x="f72" y="f246"/>
                </a:cubicBezTo>
                <a:cubicBezTo>
                  <a:pt x="f72" y="f78"/>
                  <a:pt x="f72" y="f78"/>
                  <a:pt x="f72" y="f80"/>
                </a:cubicBezTo>
                <a:cubicBezTo>
                  <a:pt x="f72" y="f271"/>
                  <a:pt x="f72" y="f271"/>
                  <a:pt x="f71" y="f271"/>
                </a:cubicBezTo>
                <a:cubicBezTo>
                  <a:pt x="f71" y="f82"/>
                  <a:pt x="f70" y="f82"/>
                  <a:pt x="f70" y="f84"/>
                </a:cubicBezTo>
                <a:cubicBezTo>
                  <a:pt x="f70" y="f84"/>
                  <a:pt x="f70" y="f86"/>
                  <a:pt x="f68" y="f86"/>
                </a:cubicBezTo>
                <a:cubicBezTo>
                  <a:pt x="f68" y="f220"/>
                  <a:pt x="f268" y="f88"/>
                  <a:pt x="f268" y="f90"/>
                </a:cubicBezTo>
                <a:cubicBezTo>
                  <a:pt x="f268" y="f245"/>
                  <a:pt x="f67" y="f245"/>
                  <a:pt x="f268" y="f92"/>
                </a:cubicBezTo>
                <a:cubicBezTo>
                  <a:pt x="f268" y="f92"/>
                  <a:pt x="f268" y="f92"/>
                  <a:pt x="f268" y="f92"/>
                </a:cubicBezTo>
                <a:cubicBezTo>
                  <a:pt x="f268" y="f244"/>
                  <a:pt x="f268" y="f244"/>
                  <a:pt x="f268" y="f94"/>
                </a:cubicBezTo>
                <a:cubicBezTo>
                  <a:pt x="f68" y="f221"/>
                  <a:pt x="f68" y="f96"/>
                  <a:pt x="f71" y="f243"/>
                </a:cubicBezTo>
                <a:cubicBezTo>
                  <a:pt x="f257" y="f242"/>
                  <a:pt x="f74" y="f241"/>
                  <a:pt x="f76" y="f100"/>
                </a:cubicBezTo>
                <a:cubicBezTo>
                  <a:pt x="f80" y="f102"/>
                  <a:pt x="f84" y="f201"/>
                  <a:pt x="f220" y="f201"/>
                </a:cubicBezTo>
                <a:cubicBezTo>
                  <a:pt x="f245" y="f223"/>
                  <a:pt x="f94" y="f223"/>
                  <a:pt x="f96" y="f223"/>
                </a:cubicBezTo>
                <a:cubicBezTo>
                  <a:pt x="f242" y="f223"/>
                  <a:pt x="f98" y="f223"/>
                  <a:pt x="f241" y="f201"/>
                </a:cubicBezTo>
                <a:cubicBezTo>
                  <a:pt x="f241" y="f201"/>
                  <a:pt x="f100" y="f201"/>
                  <a:pt x="f100" y="f201"/>
                </a:cubicBezTo>
                <a:cubicBezTo>
                  <a:pt x="f241" y="f201"/>
                  <a:pt x="f241" y="f201"/>
                  <a:pt x="f241" y="f201"/>
                </a:cubicBezTo>
                <a:cubicBezTo>
                  <a:pt x="f241" y="f201"/>
                  <a:pt x="f98" y="f201"/>
                  <a:pt x="f98" y="f102"/>
                </a:cubicBezTo>
                <a:cubicBezTo>
                  <a:pt x="f242" y="f102"/>
                  <a:pt x="f243" y="f102"/>
                  <a:pt x="f96" y="f201"/>
                </a:cubicBezTo>
                <a:cubicBezTo>
                  <a:pt x="f96" y="f201"/>
                  <a:pt x="f96" y="f201"/>
                  <a:pt x="f96" y="f201"/>
                </a:cubicBezTo>
                <a:cubicBezTo>
                  <a:pt x="f221" y="f223"/>
                  <a:pt x="f94" y="f201"/>
                  <a:pt x="f94" y="f102"/>
                </a:cubicBezTo>
                <a:cubicBezTo>
                  <a:pt x="f94" y="f102"/>
                  <a:pt x="f94" y="f102"/>
                  <a:pt x="f94" y="f102"/>
                </a:cubicBezTo>
                <a:cubicBezTo>
                  <a:pt x="f244" y="f102"/>
                  <a:pt x="f92" y="f222"/>
                  <a:pt x="f245" y="f222"/>
                </a:cubicBezTo>
                <a:cubicBezTo>
                  <a:pt x="f84" y="f222"/>
                  <a:pt x="f78" y="f98"/>
                  <a:pt x="f247" y="f96"/>
                </a:cubicBezTo>
                <a:cubicBezTo>
                  <a:pt x="f74" y="f221"/>
                  <a:pt x="f73" y="f94"/>
                  <a:pt x="f257" y="f244"/>
                </a:cubicBezTo>
                <a:cubicBezTo>
                  <a:pt x="f257" y="f244"/>
                  <a:pt x="f257" y="f92"/>
                  <a:pt x="f257" y="f92"/>
                </a:cubicBezTo>
                <a:cubicBezTo>
                  <a:pt x="f257" y="f92"/>
                  <a:pt x="f257" y="f245"/>
                  <a:pt x="f73" y="f90"/>
                </a:cubicBezTo>
                <a:cubicBezTo>
                  <a:pt x="f74" y="f90"/>
                  <a:pt x="f247" y="f90"/>
                  <a:pt x="f247" y="f245"/>
                </a:cubicBezTo>
                <a:cubicBezTo>
                  <a:pt x="f247" y="f245"/>
                  <a:pt x="f247" y="f245"/>
                  <a:pt x="f247" y="f245"/>
                </a:cubicBezTo>
                <a:cubicBezTo>
                  <a:pt x="f247" y="f92"/>
                  <a:pt x="f76" y="f244"/>
                  <a:pt x="f76" y="f94"/>
                </a:cubicBezTo>
                <a:cubicBezTo>
                  <a:pt x="f78" y="f243"/>
                  <a:pt x="f82" y="f98"/>
                  <a:pt x="f220" y="f241"/>
                </a:cubicBezTo>
                <a:cubicBezTo>
                  <a:pt x="f88" y="f241"/>
                  <a:pt x="f90" y="f100"/>
                  <a:pt x="f92" y="f100"/>
                </a:cubicBezTo>
                <a:cubicBezTo>
                  <a:pt x="f92" y="f98"/>
                  <a:pt x="f94" y="f242"/>
                  <a:pt x="f221" y="f243"/>
                </a:cubicBezTo>
                <a:cubicBezTo>
                  <a:pt x="f94" y="f243"/>
                  <a:pt x="f94" y="f243"/>
                  <a:pt x="f94" y="f243"/>
                </a:cubicBezTo>
                <a:cubicBezTo>
                  <a:pt x="f244" y="f243"/>
                  <a:pt x="f244" y="f243"/>
                  <a:pt x="f244" y="f242"/>
                </a:cubicBezTo>
                <a:cubicBezTo>
                  <a:pt x="f244" y="f242"/>
                  <a:pt x="f92" y="f98"/>
                  <a:pt x="f245" y="f98"/>
                </a:cubicBezTo>
                <a:cubicBezTo>
                  <a:pt x="f245" y="f241"/>
                  <a:pt x="f90" y="f241"/>
                  <a:pt x="f88" y="f241"/>
                </a:cubicBezTo>
                <a:cubicBezTo>
                  <a:pt x="f88" y="f98"/>
                  <a:pt x="f220" y="f98"/>
                  <a:pt x="f220" y="f242"/>
                </a:cubicBezTo>
                <a:cubicBezTo>
                  <a:pt x="f220" y="f243"/>
                  <a:pt x="f88" y="f243"/>
                  <a:pt x="f88" y="f243"/>
                </a:cubicBezTo>
                <a:cubicBezTo>
                  <a:pt x="f90" y="f96"/>
                  <a:pt x="f90" y="f96"/>
                  <a:pt x="f245" y="f221"/>
                </a:cubicBezTo>
                <a:cubicBezTo>
                  <a:pt x="f90" y="f221"/>
                  <a:pt x="f90" y="f221"/>
                  <a:pt x="f88" y="f221"/>
                </a:cubicBezTo>
                <a:cubicBezTo>
                  <a:pt x="f220" y="f94"/>
                  <a:pt x="f86" y="f92"/>
                  <a:pt x="f86" y="f245"/>
                </a:cubicBezTo>
                <a:cubicBezTo>
                  <a:pt x="f84" y="f90"/>
                  <a:pt x="f84" y="f90"/>
                  <a:pt x="f84" y="f88"/>
                </a:cubicBezTo>
                <a:cubicBezTo>
                  <a:pt x="f84" y="f88"/>
                  <a:pt x="f84" y="f220"/>
                  <a:pt x="f86" y="f220"/>
                </a:cubicBezTo>
                <a:cubicBezTo>
                  <a:pt x="f220" y="f220"/>
                  <a:pt x="f220" y="f220"/>
                  <a:pt x="f88" y="f88"/>
                </a:cubicBezTo>
                <a:cubicBezTo>
                  <a:pt x="f88" y="f88"/>
                  <a:pt x="f88" y="f88"/>
                  <a:pt x="f88" y="f90"/>
                </a:cubicBezTo>
                <a:cubicBezTo>
                  <a:pt x="f220" y="f245"/>
                  <a:pt x="f220" y="f245"/>
                  <a:pt x="f88" y="f92"/>
                </a:cubicBezTo>
                <a:cubicBezTo>
                  <a:pt x="f90" y="f244"/>
                  <a:pt x="f245" y="f94"/>
                  <a:pt x="f92" y="f94"/>
                </a:cubicBezTo>
                <a:cubicBezTo>
                  <a:pt x="f94" y="f244"/>
                  <a:pt x="f221" y="f92"/>
                  <a:pt x="f243" y="f90"/>
                </a:cubicBezTo>
                <a:cubicBezTo>
                  <a:pt x="f221" y="f88"/>
                  <a:pt x="f94" y="f220"/>
                  <a:pt x="f244" y="f86"/>
                </a:cubicBezTo>
                <a:cubicBezTo>
                  <a:pt x="f92" y="f84"/>
                  <a:pt x="f245" y="f84"/>
                  <a:pt x="f90" y="f84"/>
                </a:cubicBezTo>
                <a:cubicBezTo>
                  <a:pt x="f90" y="f82"/>
                  <a:pt x="f90" y="f82"/>
                  <a:pt x="f90" y="f271"/>
                </a:cubicBezTo>
                <a:cubicBezTo>
                  <a:pt x="f90" y="f80"/>
                  <a:pt x="f92" y="f78"/>
                  <a:pt x="f244" y="f80"/>
                </a:cubicBezTo>
                <a:cubicBezTo>
                  <a:pt x="f92" y="f271"/>
                  <a:pt x="f244" y="f271"/>
                  <a:pt x="f244" y="f82"/>
                </a:cubicBezTo>
                <a:cubicBezTo>
                  <a:pt x="f94" y="f84"/>
                  <a:pt x="f96" y="f220"/>
                  <a:pt x="f243" y="f88"/>
                </a:cubicBezTo>
                <a:cubicBezTo>
                  <a:pt x="f243" y="f88"/>
                  <a:pt x="f242" y="f88"/>
                  <a:pt x="f242" y="f88"/>
                </a:cubicBezTo>
                <a:cubicBezTo>
                  <a:pt x="f98" y="f220"/>
                  <a:pt x="f241" y="f84"/>
                  <a:pt x="f222" y="f82"/>
                </a:cubicBezTo>
                <a:cubicBezTo>
                  <a:pt x="f100" y="f271"/>
                  <a:pt x="f241" y="f271"/>
                  <a:pt x="f98" y="f271"/>
                </a:cubicBezTo>
                <a:cubicBezTo>
                  <a:pt x="f242" y="f80"/>
                  <a:pt x="f243" y="f78"/>
                  <a:pt x="f96" y="f78"/>
                </a:cubicBezTo>
                <a:cubicBezTo>
                  <a:pt x="f221" y="f246"/>
                  <a:pt x="f221" y="f246"/>
                  <a:pt x="f221" y="f246"/>
                </a:cubicBezTo>
                <a:cubicBezTo>
                  <a:pt x="f221" y="f76"/>
                  <a:pt x="f96" y="f247"/>
                  <a:pt x="f243" y="f247"/>
                </a:cubicBezTo>
                <a:cubicBezTo>
                  <a:pt x="f243" y="f247"/>
                  <a:pt x="f243" y="f247"/>
                  <a:pt x="f242" y="f76"/>
                </a:cubicBezTo>
                <a:cubicBezTo>
                  <a:pt x="f242" y="f76"/>
                  <a:pt x="f242" y="f246"/>
                  <a:pt x="f242" y="f246"/>
                </a:cubicBezTo>
                <a:cubicBezTo>
                  <a:pt x="f241" y="f78"/>
                  <a:pt x="f100" y="f80"/>
                  <a:pt x="f102" y="f271"/>
                </a:cubicBezTo>
                <a:cubicBezTo>
                  <a:pt x="f201" y="f78"/>
                  <a:pt x="f223" y="f246"/>
                  <a:pt x="f104" y="f247"/>
                </a:cubicBezTo>
                <a:cubicBezTo>
                  <a:pt x="f104" y="f247"/>
                  <a:pt x="f104" y="f247"/>
                  <a:pt x="f104" y="f247"/>
                </a:cubicBezTo>
                <a:cubicBezTo>
                  <a:pt x="f201" y="f247"/>
                  <a:pt x="f102" y="f74"/>
                  <a:pt x="f222" y="f73"/>
                </a:cubicBezTo>
                <a:cubicBezTo>
                  <a:pt x="f100" y="f257"/>
                  <a:pt x="f98" y="f257"/>
                  <a:pt x="f242" y="f71"/>
                </a:cubicBezTo>
                <a:cubicBezTo>
                  <a:pt x="f242" y="f71"/>
                  <a:pt x="f242" y="f71"/>
                  <a:pt x="f242" y="f70"/>
                </a:cubicBezTo>
                <a:cubicBezTo>
                  <a:pt x="f242" y="f70"/>
                  <a:pt x="f242" y="f68"/>
                  <a:pt x="f98" y="f68"/>
                </a:cubicBezTo>
                <a:cubicBezTo>
                  <a:pt x="f241" y="f68"/>
                  <a:pt x="f100" y="f70"/>
                  <a:pt x="f100" y="f70"/>
                </a:cubicBezTo>
                <a:cubicBezTo>
                  <a:pt x="f241" y="f71"/>
                  <a:pt x="f241" y="f71"/>
                  <a:pt x="f100" y="f72"/>
                </a:cubicBezTo>
                <a:cubicBezTo>
                  <a:pt x="f100" y="f72"/>
                  <a:pt x="f222" y="f72"/>
                  <a:pt x="f222" y="f72"/>
                </a:cubicBezTo>
                <a:cubicBezTo>
                  <a:pt x="f102" y="f257"/>
                  <a:pt x="f223" y="f73"/>
                  <a:pt x="f234" y="f74"/>
                </a:cubicBezTo>
                <a:cubicBezTo>
                  <a:pt x="f234" y="f74"/>
                  <a:pt x="f234" y="f74"/>
                  <a:pt x="f234" y="f74"/>
                </a:cubicBezTo>
                <a:cubicBezTo>
                  <a:pt x="f234" y="f73"/>
                  <a:pt x="f106" y="f257"/>
                  <a:pt x="f107" y="f72"/>
                </a:cubicBezTo>
                <a:cubicBezTo>
                  <a:pt x="f107" y="f71"/>
                  <a:pt x="f107" y="f71"/>
                  <a:pt x="f107" y="f70"/>
                </a:cubicBezTo>
                <a:cubicBezTo>
                  <a:pt x="f107" y="f70"/>
                  <a:pt x="f108" y="f70"/>
                  <a:pt x="f108" y="f70"/>
                </a:cubicBezTo>
                <a:cubicBezTo>
                  <a:pt x="f110" y="f70"/>
                  <a:pt x="f110" y="f71"/>
                  <a:pt x="f110" y="f71"/>
                </a:cubicBezTo>
                <a:cubicBezTo>
                  <a:pt x="f110" y="f72"/>
                  <a:pt x="f108" y="f72"/>
                  <a:pt x="f108" y="f72"/>
                </a:cubicBezTo>
                <a:cubicBezTo>
                  <a:pt x="f108" y="f257"/>
                  <a:pt x="f107" y="f73"/>
                  <a:pt x="f107" y="f247"/>
                </a:cubicBezTo>
                <a:cubicBezTo>
                  <a:pt x="f107" y="f247"/>
                  <a:pt x="f107" y="f74"/>
                  <a:pt x="f108" y="f74"/>
                </a:cubicBezTo>
                <a:cubicBezTo>
                  <a:pt x="f110" y="f73"/>
                  <a:pt x="f110" y="f72"/>
                  <a:pt x="f259" y="f70"/>
                </a:cubicBezTo>
                <a:cubicBezTo>
                  <a:pt x="f112" y="f70"/>
                  <a:pt x="f112" y="f68"/>
                  <a:pt x="f112" y="f268"/>
                </a:cubicBezTo>
                <a:cubicBezTo>
                  <a:pt x="f112" y="f268"/>
                  <a:pt x="f112" y="f268"/>
                  <a:pt x="f112" y="f268"/>
                </a:cubicBezTo>
                <a:cubicBezTo>
                  <a:pt x="f108" y="f67"/>
                  <a:pt x="f234" y="f248"/>
                  <a:pt x="f223" y="f66"/>
                </a:cubicBezTo>
                <a:cubicBezTo>
                  <a:pt x="f201" y="f66"/>
                  <a:pt x="f201" y="f66"/>
                  <a:pt x="f201" y="f66"/>
                </a:cubicBezTo>
                <a:cubicBezTo>
                  <a:pt x="f201" y="f266"/>
                  <a:pt x="f201" y="f65"/>
                  <a:pt x="f223" y="f65"/>
                </a:cubicBezTo>
                <a:cubicBezTo>
                  <a:pt x="f223" y="f64"/>
                  <a:pt x="f104" y="f64"/>
                  <a:pt x="f234" y="f65"/>
                </a:cubicBezTo>
                <a:cubicBezTo>
                  <a:pt x="f234" y="f65"/>
                  <a:pt x="f234" y="f65"/>
                  <a:pt x="f234" y="f266"/>
                </a:cubicBezTo>
                <a:cubicBezTo>
                  <a:pt x="f234" y="f266"/>
                  <a:pt x="f234" y="f66"/>
                  <a:pt x="f106" y="f66"/>
                </a:cubicBezTo>
                <a:cubicBezTo>
                  <a:pt x="f106" y="f66"/>
                  <a:pt x="f106" y="f218"/>
                  <a:pt x="f107" y="f218"/>
                </a:cubicBezTo>
                <a:cubicBezTo>
                  <a:pt x="f108" y="f218"/>
                  <a:pt x="f259" y="f248"/>
                  <a:pt x="f112" y="f67"/>
                </a:cubicBezTo>
                <a:cubicBezTo>
                  <a:pt x="f112" y="f67"/>
                  <a:pt x="f112" y="f67"/>
                  <a:pt x="f232" y="f67"/>
                </a:cubicBezTo>
                <a:cubicBezTo>
                  <a:pt x="f232" y="f248"/>
                  <a:pt x="f232" y="f248"/>
                  <a:pt x="f232" y="f248"/>
                </a:cubicBezTo>
                <a:cubicBezTo>
                  <a:pt x="f232" y="f66"/>
                  <a:pt x="f224" y="f266"/>
                  <a:pt x="f224" y="f64"/>
                </a:cubicBezTo>
                <a:cubicBezTo>
                  <a:pt x="f224" y="f64"/>
                  <a:pt x="f114" y="f63"/>
                  <a:pt x="f114" y="f61"/>
                </a:cubicBezTo>
                <a:cubicBezTo>
                  <a:pt x="f232" y="f61"/>
                  <a:pt x="f112" y="f60"/>
                  <a:pt x="f259" y="f217"/>
                </a:cubicBezTo>
                <a:cubicBezTo>
                  <a:pt x="f110" y="f217"/>
                  <a:pt x="f108" y="f202"/>
                  <a:pt x="f110" y="f59"/>
                </a:cubicBezTo>
                <a:cubicBezTo>
                  <a:pt x="f110" y="f59"/>
                  <a:pt x="f110" y="f59"/>
                  <a:pt x="f110" y="f273"/>
                </a:cubicBezTo>
                <a:cubicBezTo>
                  <a:pt x="f259" y="f273"/>
                  <a:pt x="f259" y="f273"/>
                  <a:pt x="f112" y="f273"/>
                </a:cubicBezTo>
                <a:cubicBezTo>
                  <a:pt x="f232" y="f273"/>
                  <a:pt x="f224" y="f59"/>
                  <a:pt x="f232" y="f202"/>
                </a:cubicBezTo>
                <a:cubicBezTo>
                  <a:pt x="f232" y="f202"/>
                  <a:pt x="f232" y="f202"/>
                  <a:pt x="f232" y="f217"/>
                </a:cubicBezTo>
                <a:cubicBezTo>
                  <a:pt x="f264" y="f60"/>
                  <a:pt x="f116" y="f61"/>
                  <a:pt x="f265" y="f63"/>
                </a:cubicBezTo>
                <a:cubicBezTo>
                  <a:pt x="f265" y="f60"/>
                  <a:pt x="f265" y="f217"/>
                  <a:pt x="f265" y="f202"/>
                </a:cubicBezTo>
                <a:cubicBezTo>
                  <a:pt x="f265" y="f59"/>
                  <a:pt x="f265" y="f59"/>
                  <a:pt x="f265" y="f273"/>
                </a:cubicBezTo>
                <a:cubicBezTo>
                  <a:pt x="f117" y="f216"/>
                  <a:pt x="f116" y="f215"/>
                  <a:pt x="f199" y="f267"/>
                </a:cubicBezTo>
                <a:cubicBezTo>
                  <a:pt x="f199" y="f267"/>
                  <a:pt x="f199" y="f56"/>
                  <a:pt x="f116" y="f55"/>
                </a:cubicBezTo>
                <a:cubicBezTo>
                  <a:pt x="f116" y="f55"/>
                  <a:pt x="f226" y="f55"/>
                  <a:pt x="f226" y="f55"/>
                </a:cubicBezTo>
                <a:cubicBezTo>
                  <a:pt x="f117" y="f55"/>
                  <a:pt x="f117" y="f55"/>
                  <a:pt x="f117" y="f55"/>
                </a:cubicBezTo>
                <a:cubicBezTo>
                  <a:pt x="f117" y="f54"/>
                  <a:pt x="f226" y="f54"/>
                  <a:pt x="f226" y="f54"/>
                </a:cubicBezTo>
                <a:cubicBezTo>
                  <a:pt x="f116" y="f53"/>
                  <a:pt x="f199" y="f53"/>
                  <a:pt x="f199" y="f52"/>
                </a:cubicBezTo>
                <a:cubicBezTo>
                  <a:pt x="f199" y="f52"/>
                  <a:pt x="f199" y="f51"/>
                  <a:pt x="f264" y="f51"/>
                </a:cubicBezTo>
                <a:cubicBezTo>
                  <a:pt x="f114" y="f51"/>
                  <a:pt x="f224" y="f50"/>
                  <a:pt x="f232" y="f48"/>
                </a:cubicBezTo>
                <a:cubicBezTo>
                  <a:pt x="f232" y="f48"/>
                  <a:pt x="f232" y="f48"/>
                  <a:pt x="f112" y="f47"/>
                </a:cubicBezTo>
                <a:cubicBezTo>
                  <a:pt x="f112" y="f47"/>
                  <a:pt x="f259" y="f47"/>
                  <a:pt x="f259" y="f45"/>
                </a:cubicBezTo>
                <a:close/>
                <a:moveTo>
                  <a:pt x="f67" y="f82"/>
                </a:moveTo>
                <a:cubicBezTo>
                  <a:pt x="f248" y="f82"/>
                  <a:pt x="f218" y="f82"/>
                  <a:pt x="f66" y="f82"/>
                </a:cubicBezTo>
                <a:cubicBezTo>
                  <a:pt x="f266" y="f84"/>
                  <a:pt x="f64" y="f86"/>
                  <a:pt x="f63" y="f88"/>
                </a:cubicBezTo>
                <a:cubicBezTo>
                  <a:pt x="f61" y="f245"/>
                  <a:pt x="f60" y="f244"/>
                  <a:pt x="f60" y="f96"/>
                </a:cubicBezTo>
                <a:cubicBezTo>
                  <a:pt x="f217" y="f242"/>
                  <a:pt x="f217" y="f98"/>
                  <a:pt x="f61" y="f100"/>
                </a:cubicBezTo>
                <a:cubicBezTo>
                  <a:pt x="f63" y="f222"/>
                  <a:pt x="f63" y="f102"/>
                  <a:pt x="f65" y="f201"/>
                </a:cubicBezTo>
                <a:cubicBezTo>
                  <a:pt x="f266" y="f223"/>
                  <a:pt x="f218" y="f104"/>
                  <a:pt x="f248" y="f234"/>
                </a:cubicBezTo>
                <a:cubicBezTo>
                  <a:pt x="f68" y="f107"/>
                  <a:pt x="f257" y="f108"/>
                  <a:pt x="f76" y="f259"/>
                </a:cubicBezTo>
                <a:cubicBezTo>
                  <a:pt x="f78" y="f259"/>
                  <a:pt x="f82" y="f112"/>
                  <a:pt x="f86" y="f232"/>
                </a:cubicBezTo>
                <a:cubicBezTo>
                  <a:pt x="f245" y="f224"/>
                  <a:pt x="f221" y="f114"/>
                  <a:pt x="f98" y="f114"/>
                </a:cubicBezTo>
                <a:cubicBezTo>
                  <a:pt x="f100" y="f114"/>
                  <a:pt x="f102" y="f224"/>
                  <a:pt x="f223" y="f232"/>
                </a:cubicBezTo>
                <a:cubicBezTo>
                  <a:pt x="f223" y="f232"/>
                  <a:pt x="f104" y="f112"/>
                  <a:pt x="f234" y="f259"/>
                </a:cubicBezTo>
                <a:cubicBezTo>
                  <a:pt x="f106" y="f110"/>
                  <a:pt x="f107" y="f108"/>
                  <a:pt x="f107" y="f107"/>
                </a:cubicBezTo>
                <a:cubicBezTo>
                  <a:pt x="f107" y="f106"/>
                  <a:pt x="f107" y="f234"/>
                  <a:pt x="f107" y="f104"/>
                </a:cubicBezTo>
                <a:cubicBezTo>
                  <a:pt x="f107" y="f223"/>
                  <a:pt x="f107" y="f201"/>
                  <a:pt x="f106" y="f201"/>
                </a:cubicBezTo>
                <a:cubicBezTo>
                  <a:pt x="f106" y="f201"/>
                  <a:pt x="f106" y="f201"/>
                  <a:pt x="f106" y="f223"/>
                </a:cubicBezTo>
                <a:cubicBezTo>
                  <a:pt x="f104" y="f234"/>
                  <a:pt x="f102" y="f107"/>
                  <a:pt x="f241" y="f108"/>
                </a:cubicBezTo>
                <a:cubicBezTo>
                  <a:pt x="f98" y="f108"/>
                  <a:pt x="f242" y="f110"/>
                  <a:pt x="f96" y="f108"/>
                </a:cubicBezTo>
                <a:cubicBezTo>
                  <a:pt x="f94" y="f108"/>
                  <a:pt x="f244" y="f108"/>
                  <a:pt x="f245" y="f107"/>
                </a:cubicBezTo>
                <a:cubicBezTo>
                  <a:pt x="f90" y="f107"/>
                  <a:pt x="f90" y="f107"/>
                  <a:pt x="f90" y="f107"/>
                </a:cubicBezTo>
                <a:cubicBezTo>
                  <a:pt x="f88" y="f106"/>
                  <a:pt x="f88" y="f106"/>
                  <a:pt x="f220" y="f106"/>
                </a:cubicBezTo>
                <a:cubicBezTo>
                  <a:pt x="f220" y="f106"/>
                  <a:pt x="f220" y="f234"/>
                  <a:pt x="f220" y="f234"/>
                </a:cubicBezTo>
                <a:cubicBezTo>
                  <a:pt x="f82" y="f104"/>
                  <a:pt x="f80" y="f223"/>
                  <a:pt x="f76" y="f201"/>
                </a:cubicBezTo>
                <a:cubicBezTo>
                  <a:pt x="f73" y="f102"/>
                  <a:pt x="f72" y="f100"/>
                  <a:pt x="f70" y="f98"/>
                </a:cubicBezTo>
                <a:cubicBezTo>
                  <a:pt x="f68" y="f98"/>
                  <a:pt x="f68" y="f242"/>
                  <a:pt x="f268" y="f242"/>
                </a:cubicBezTo>
                <a:cubicBezTo>
                  <a:pt x="f248" y="f96"/>
                  <a:pt x="f218" y="f94"/>
                  <a:pt x="f66" y="f92"/>
                </a:cubicBezTo>
                <a:cubicBezTo>
                  <a:pt x="f66" y="f92"/>
                  <a:pt x="f66" y="f245"/>
                  <a:pt x="f66" y="f245"/>
                </a:cubicBezTo>
                <a:cubicBezTo>
                  <a:pt x="f66" y="f90"/>
                  <a:pt x="f66" y="f88"/>
                  <a:pt x="f218" y="f220"/>
                </a:cubicBezTo>
                <a:cubicBezTo>
                  <a:pt x="f218" y="f86"/>
                  <a:pt x="f248" y="f84"/>
                  <a:pt x="f67" y="f82"/>
                </a:cubicBezTo>
                <a:close/>
                <a:moveTo>
                  <a:pt x="f90" y="f264"/>
                </a:moveTo>
                <a:cubicBezTo>
                  <a:pt x="f90" y="f264"/>
                  <a:pt x="f90" y="f264"/>
                  <a:pt x="f90" y="f264"/>
                </a:cubicBezTo>
                <a:cubicBezTo>
                  <a:pt x="f220" y="f264"/>
                  <a:pt x="f82" y="f114"/>
                  <a:pt x="f80" y="f114"/>
                </a:cubicBezTo>
                <a:cubicBezTo>
                  <a:pt x="f247" y="f224"/>
                  <a:pt x="f72" y="f112"/>
                  <a:pt x="f268" y="f110"/>
                </a:cubicBezTo>
                <a:cubicBezTo>
                  <a:pt x="f248" y="f108"/>
                  <a:pt x="f66" y="f107"/>
                  <a:pt x="f266" y="f106"/>
                </a:cubicBezTo>
                <a:cubicBezTo>
                  <a:pt x="f65" y="f234"/>
                  <a:pt x="f64" y="f104"/>
                  <a:pt x="f63" y="f223"/>
                </a:cubicBezTo>
                <a:cubicBezTo>
                  <a:pt x="f61" y="f201"/>
                  <a:pt x="f60" y="f201"/>
                  <a:pt x="f217" y="f102"/>
                </a:cubicBezTo>
                <a:cubicBezTo>
                  <a:pt x="f202" y="f222"/>
                  <a:pt x="f202" y="f100"/>
                  <a:pt x="f202" y="f241"/>
                </a:cubicBezTo>
                <a:cubicBezTo>
                  <a:pt x="f202" y="f98"/>
                  <a:pt x="f59" y="f242"/>
                  <a:pt x="f59" y="f243"/>
                </a:cubicBezTo>
                <a:cubicBezTo>
                  <a:pt x="f273" y="f242"/>
                  <a:pt x="f216" y="f98"/>
                  <a:pt x="f58" y="f100"/>
                </a:cubicBezTo>
                <a:cubicBezTo>
                  <a:pt x="f58" y="f100"/>
                  <a:pt x="f58" y="f222"/>
                  <a:pt x="f58" y="f222"/>
                </a:cubicBezTo>
                <a:cubicBezTo>
                  <a:pt x="f58" y="f223"/>
                  <a:pt x="f215" y="f234"/>
                  <a:pt x="f58" y="f108"/>
                </a:cubicBezTo>
                <a:cubicBezTo>
                  <a:pt x="f58" y="f110"/>
                  <a:pt x="f216" y="f112"/>
                  <a:pt x="f273" y="f232"/>
                </a:cubicBezTo>
                <a:cubicBezTo>
                  <a:pt x="f273" y="f224"/>
                  <a:pt x="f59" y="f224"/>
                  <a:pt x="f202" y="f114"/>
                </a:cubicBezTo>
                <a:cubicBezTo>
                  <a:pt x="f202" y="f264"/>
                  <a:pt x="f217" y="f264"/>
                  <a:pt x="f60" y="f199"/>
                </a:cubicBezTo>
                <a:cubicBezTo>
                  <a:pt x="f60" y="f199"/>
                  <a:pt x="f61" y="f116"/>
                  <a:pt x="f61" y="f116"/>
                </a:cubicBezTo>
                <a:cubicBezTo>
                  <a:pt x="f65" y="f226"/>
                  <a:pt x="f66" y="f117"/>
                  <a:pt x="f67" y="f265"/>
                </a:cubicBezTo>
                <a:cubicBezTo>
                  <a:pt x="f268" y="f263"/>
                  <a:pt x="f68" y="f263"/>
                  <a:pt x="f71" y="f263"/>
                </a:cubicBezTo>
                <a:cubicBezTo>
                  <a:pt x="f71" y="f265"/>
                  <a:pt x="f71" y="f263"/>
                  <a:pt x="f71" y="f263"/>
                </a:cubicBezTo>
                <a:cubicBezTo>
                  <a:pt x="f257" y="f263"/>
                  <a:pt x="f73" y="f263"/>
                  <a:pt x="f247" y="f263"/>
                </a:cubicBezTo>
                <a:cubicBezTo>
                  <a:pt x="f76" y="f263"/>
                  <a:pt x="f246" y="f263"/>
                  <a:pt x="f78" y="f263"/>
                </a:cubicBezTo>
                <a:cubicBezTo>
                  <a:pt x="f246" y="f263"/>
                  <a:pt x="f246" y="f263"/>
                  <a:pt x="f246" y="f263"/>
                </a:cubicBezTo>
                <a:cubicBezTo>
                  <a:pt x="f73" y="f265"/>
                  <a:pt x="f71" y="f117"/>
                  <a:pt x="f268" y="f116"/>
                </a:cubicBezTo>
                <a:cubicBezTo>
                  <a:pt x="f268" y="f116"/>
                  <a:pt x="f67" y="f116"/>
                  <a:pt x="f67" y="f199"/>
                </a:cubicBezTo>
                <a:cubicBezTo>
                  <a:pt x="f248" y="f199"/>
                  <a:pt x="f248" y="f264"/>
                  <a:pt x="f248" y="f264"/>
                </a:cubicBezTo>
                <a:cubicBezTo>
                  <a:pt x="f67" y="f114"/>
                  <a:pt x="f67" y="f114"/>
                  <a:pt x="f268" y="f264"/>
                </a:cubicBezTo>
                <a:cubicBezTo>
                  <a:pt x="f268" y="f264"/>
                  <a:pt x="f68" y="f264"/>
                  <a:pt x="f70" y="f199"/>
                </a:cubicBezTo>
                <a:cubicBezTo>
                  <a:pt x="f72" y="f116"/>
                  <a:pt x="f74" y="f226"/>
                  <a:pt x="f246" y="f117"/>
                </a:cubicBezTo>
                <a:cubicBezTo>
                  <a:pt x="f78" y="f117"/>
                  <a:pt x="f78" y="f117"/>
                  <a:pt x="f78" y="f117"/>
                </a:cubicBezTo>
                <a:cubicBezTo>
                  <a:pt x="f271" y="f117"/>
                  <a:pt x="f84" y="f117"/>
                  <a:pt x="f220" y="f117"/>
                </a:cubicBezTo>
                <a:cubicBezTo>
                  <a:pt x="f220" y="f117"/>
                  <a:pt x="f88" y="f117"/>
                  <a:pt x="f88" y="f226"/>
                </a:cubicBezTo>
                <a:cubicBezTo>
                  <a:pt x="f88" y="f116"/>
                  <a:pt x="f90" y="f199"/>
                  <a:pt x="f90" y="f264"/>
                </a:cubicBezTo>
                <a:close/>
                <a:moveTo>
                  <a:pt x="f262" y="f220"/>
                </a:moveTo>
                <a:cubicBezTo>
                  <a:pt x="f262" y="f220"/>
                  <a:pt x="f262" y="f220"/>
                  <a:pt x="f262" y="f220"/>
                </a:cubicBezTo>
                <a:cubicBezTo>
                  <a:pt x="f119" y="f88"/>
                  <a:pt x="f119" y="f88"/>
                  <a:pt x="f263" y="f90"/>
                </a:cubicBezTo>
                <a:cubicBezTo>
                  <a:pt x="f263" y="f90"/>
                  <a:pt x="f263" y="f245"/>
                  <a:pt x="f263" y="f245"/>
                </a:cubicBezTo>
                <a:cubicBezTo>
                  <a:pt x="f263" y="f245"/>
                  <a:pt x="f265" y="f245"/>
                  <a:pt x="f265" y="f245"/>
                </a:cubicBezTo>
                <a:cubicBezTo>
                  <a:pt x="f117" y="f245"/>
                  <a:pt x="f117" y="f90"/>
                  <a:pt x="f265" y="f90"/>
                </a:cubicBezTo>
                <a:cubicBezTo>
                  <a:pt x="f265" y="f88"/>
                  <a:pt x="f265" y="f88"/>
                  <a:pt x="f265" y="f88"/>
                </a:cubicBezTo>
                <a:cubicBezTo>
                  <a:pt x="f263" y="f220"/>
                  <a:pt x="f119" y="f86"/>
                  <a:pt x="f262" y="f84"/>
                </a:cubicBezTo>
                <a:cubicBezTo>
                  <a:pt x="f262" y="f84"/>
                  <a:pt x="f262" y="f84"/>
                  <a:pt x="f262" y="f84"/>
                </a:cubicBezTo>
                <a:cubicBezTo>
                  <a:pt x="f49" y="f82"/>
                  <a:pt x="f49" y="f271"/>
                  <a:pt x="f49" y="f78"/>
                </a:cubicBezTo>
                <a:cubicBezTo>
                  <a:pt x="f49" y="f80"/>
                  <a:pt x="f49" y="f80"/>
                  <a:pt x="f49" y="f80"/>
                </a:cubicBezTo>
                <a:cubicBezTo>
                  <a:pt x="f119" y="f82"/>
                  <a:pt x="f263" y="f84"/>
                  <a:pt x="f117" y="f220"/>
                </a:cubicBezTo>
                <a:cubicBezTo>
                  <a:pt x="f117" y="f88"/>
                  <a:pt x="f117" y="f88"/>
                  <a:pt x="f226" y="f88"/>
                </a:cubicBezTo>
                <a:cubicBezTo>
                  <a:pt x="f116" y="f245"/>
                  <a:pt x="f199" y="f92"/>
                  <a:pt x="f264" y="f94"/>
                </a:cubicBezTo>
                <a:cubicBezTo>
                  <a:pt x="f264" y="f94"/>
                  <a:pt x="f199" y="f94"/>
                  <a:pt x="f199" y="f94"/>
                </a:cubicBezTo>
                <a:cubicBezTo>
                  <a:pt x="f226" y="f94"/>
                  <a:pt x="f265" y="f221"/>
                  <a:pt x="f263" y="f96"/>
                </a:cubicBezTo>
                <a:cubicBezTo>
                  <a:pt x="f49" y="f242"/>
                  <a:pt x="f44" y="f98"/>
                  <a:pt x="f3" y="f100"/>
                </a:cubicBezTo>
                <a:cubicBezTo>
                  <a:pt x="f3" y="f100"/>
                  <a:pt x="f7" y="f100"/>
                  <a:pt x="f8" y="f222"/>
                </a:cubicBezTo>
                <a:cubicBezTo>
                  <a:pt x="f8" y="f100"/>
                  <a:pt x="f9" y="f241"/>
                  <a:pt x="f10" y="f98"/>
                </a:cubicBezTo>
                <a:cubicBezTo>
                  <a:pt x="f10" y="f98"/>
                  <a:pt x="f10" y="f98"/>
                  <a:pt x="f261" y="f242"/>
                </a:cubicBezTo>
                <a:cubicBezTo>
                  <a:pt x="f139" y="f96"/>
                  <a:pt x="f13" y="f244"/>
                  <a:pt x="f18" y="f90"/>
                </a:cubicBezTo>
                <a:cubicBezTo>
                  <a:pt x="f20" y="f90"/>
                  <a:pt x="f20" y="f88"/>
                  <a:pt x="f23" y="f88"/>
                </a:cubicBezTo>
                <a:cubicBezTo>
                  <a:pt x="f23" y="f220"/>
                  <a:pt x="f23" y="f86"/>
                  <a:pt x="f75" y="f86"/>
                </a:cubicBezTo>
                <a:cubicBezTo>
                  <a:pt x="f75" y="f86"/>
                  <a:pt x="f75" y="f84"/>
                  <a:pt x="f75" y="f84"/>
                </a:cubicBezTo>
                <a:cubicBezTo>
                  <a:pt x="f124" y="f86"/>
                  <a:pt x="f124" y="f86"/>
                  <a:pt x="f124" y="f86"/>
                </a:cubicBezTo>
                <a:cubicBezTo>
                  <a:pt x="f77" y="f86"/>
                  <a:pt x="f77" y="f220"/>
                  <a:pt x="f77" y="f220"/>
                </a:cubicBezTo>
                <a:cubicBezTo>
                  <a:pt x="f124" y="f88"/>
                  <a:pt x="f124" y="f88"/>
                  <a:pt x="f124" y="f88"/>
                </a:cubicBezTo>
                <a:cubicBezTo>
                  <a:pt x="f75" y="f90"/>
                  <a:pt x="f20" y="f245"/>
                  <a:pt x="f18" y="f92"/>
                </a:cubicBezTo>
                <a:cubicBezTo>
                  <a:pt x="f32" y="f244"/>
                  <a:pt x="f69" y="f221"/>
                  <a:pt x="f12" y="f243"/>
                </a:cubicBezTo>
                <a:cubicBezTo>
                  <a:pt x="f139" y="f242"/>
                  <a:pt x="f198" y="f98"/>
                  <a:pt x="f261" y="f100"/>
                </a:cubicBezTo>
                <a:cubicBezTo>
                  <a:pt x="f261" y="f100"/>
                  <a:pt x="f261" y="f222"/>
                  <a:pt x="f261" y="f222"/>
                </a:cubicBezTo>
                <a:cubicBezTo>
                  <a:pt x="f261" y="f222"/>
                  <a:pt x="f10" y="f102"/>
                  <a:pt x="f10" y="f102"/>
                </a:cubicBezTo>
                <a:cubicBezTo>
                  <a:pt x="f261" y="f102"/>
                  <a:pt x="f261" y="f201"/>
                  <a:pt x="f198" y="f201"/>
                </a:cubicBezTo>
                <a:cubicBezTo>
                  <a:pt x="f11" y="f201"/>
                  <a:pt x="f139" y="f102"/>
                  <a:pt x="f12" y="f222"/>
                </a:cubicBezTo>
                <a:cubicBezTo>
                  <a:pt x="f13" y="f241"/>
                  <a:pt x="f18" y="f242"/>
                  <a:pt x="f75" y="f221"/>
                </a:cubicBezTo>
                <a:cubicBezTo>
                  <a:pt x="f77" y="f94"/>
                  <a:pt x="f125" y="f244"/>
                  <a:pt x="f79" y="f92"/>
                </a:cubicBezTo>
                <a:cubicBezTo>
                  <a:pt x="f132" y="f92"/>
                  <a:pt x="f132" y="f92"/>
                  <a:pt x="f132" y="f92"/>
                </a:cubicBezTo>
                <a:cubicBezTo>
                  <a:pt x="f132" y="f245"/>
                  <a:pt x="f132" y="f245"/>
                  <a:pt x="f81" y="f245"/>
                </a:cubicBezTo>
                <a:cubicBezTo>
                  <a:pt x="f125" y="f86"/>
                  <a:pt x="f124" y="f271"/>
                  <a:pt x="f20" y="f76"/>
                </a:cubicBezTo>
                <a:cubicBezTo>
                  <a:pt x="f20" y="f246"/>
                  <a:pt x="f18" y="f246"/>
                  <a:pt x="f18" y="f246"/>
                </a:cubicBezTo>
                <a:cubicBezTo>
                  <a:pt x="f32" y="f246"/>
                  <a:pt x="f14" y="f78"/>
                  <a:pt x="f13" y="f80"/>
                </a:cubicBezTo>
                <a:cubicBezTo>
                  <a:pt x="f13" y="f80"/>
                  <a:pt x="f13" y="f80"/>
                  <a:pt x="f69" y="f80"/>
                </a:cubicBezTo>
                <a:cubicBezTo>
                  <a:pt x="f13" y="f80"/>
                  <a:pt x="f13" y="f80"/>
                  <a:pt x="f13" y="f80"/>
                </a:cubicBezTo>
                <a:cubicBezTo>
                  <a:pt x="f14" y="f80"/>
                  <a:pt x="f14" y="f80"/>
                  <a:pt x="f32" y="f80"/>
                </a:cubicBezTo>
                <a:cubicBezTo>
                  <a:pt x="f32" y="f80"/>
                  <a:pt x="f16" y="f80"/>
                  <a:pt x="f16" y="f80"/>
                </a:cubicBezTo>
                <a:cubicBezTo>
                  <a:pt x="f16" y="f271"/>
                  <a:pt x="f16" y="f271"/>
                  <a:pt x="f16" y="f82"/>
                </a:cubicBezTo>
                <a:cubicBezTo>
                  <a:pt x="f16" y="f82"/>
                  <a:pt x="f16" y="f82"/>
                  <a:pt x="f32" y="f84"/>
                </a:cubicBezTo>
                <a:cubicBezTo>
                  <a:pt x="f32" y="f86"/>
                  <a:pt x="f14" y="f86"/>
                  <a:pt x="f13" y="f220"/>
                </a:cubicBezTo>
                <a:cubicBezTo>
                  <a:pt x="f13" y="f88"/>
                  <a:pt x="f69" y="f90"/>
                  <a:pt x="f69" y="f245"/>
                </a:cubicBezTo>
                <a:cubicBezTo>
                  <a:pt x="f34" y="f94"/>
                  <a:pt x="f139" y="f221"/>
                  <a:pt x="f198" y="f221"/>
                </a:cubicBezTo>
                <a:cubicBezTo>
                  <a:pt x="f10" y="f221"/>
                  <a:pt x="f7" y="f221"/>
                  <a:pt x="f62" y="f94"/>
                </a:cubicBezTo>
                <a:cubicBezTo>
                  <a:pt x="f44" y="f244"/>
                  <a:pt x="f49" y="f245"/>
                  <a:pt x="f262" y="f220"/>
                </a:cubicBezTo>
                <a:cubicBezTo>
                  <a:pt x="f262" y="f220"/>
                  <a:pt x="f262" y="f220"/>
                  <a:pt x="f262" y="f220"/>
                </a:cubicBezTo>
                <a:close/>
                <a:moveTo>
                  <a:pt x="f3" y="f26"/>
                </a:moveTo>
                <a:cubicBezTo>
                  <a:pt x="f62" y="f27"/>
                  <a:pt x="f62" y="f27"/>
                  <a:pt x="f62" y="f28"/>
                </a:cubicBezTo>
                <a:cubicBezTo>
                  <a:pt x="f41" y="f29"/>
                  <a:pt x="f44" y="f30"/>
                  <a:pt x="f44" y="f31"/>
                </a:cubicBezTo>
                <a:cubicBezTo>
                  <a:pt x="f46" y="f33"/>
                  <a:pt x="f46" y="f35"/>
                  <a:pt x="f49" y="f36"/>
                </a:cubicBezTo>
                <a:cubicBezTo>
                  <a:pt x="f49" y="f36"/>
                  <a:pt x="f49" y="f37"/>
                  <a:pt x="f262" y="f37"/>
                </a:cubicBezTo>
                <a:cubicBezTo>
                  <a:pt x="f119" y="f38"/>
                  <a:pt x="f263" y="f39"/>
                  <a:pt x="f265" y="f40"/>
                </a:cubicBezTo>
                <a:cubicBezTo>
                  <a:pt x="f117" y="f42"/>
                  <a:pt x="f117" y="f42"/>
                  <a:pt x="f226" y="f214"/>
                </a:cubicBezTo>
                <a:cubicBezTo>
                  <a:pt x="f117" y="f214"/>
                  <a:pt x="f117" y="f214"/>
                  <a:pt x="f117" y="f214"/>
                </a:cubicBezTo>
                <a:cubicBezTo>
                  <a:pt x="f117" y="f43"/>
                  <a:pt x="f117" y="f43"/>
                  <a:pt x="f117" y="f45"/>
                </a:cubicBezTo>
                <a:cubicBezTo>
                  <a:pt x="f265" y="f45"/>
                  <a:pt x="f265" y="f47"/>
                  <a:pt x="f263" y="f47"/>
                </a:cubicBezTo>
                <a:cubicBezTo>
                  <a:pt x="f119" y="f45"/>
                  <a:pt x="f262" y="f214"/>
                  <a:pt x="f49" y="f42"/>
                </a:cubicBezTo>
                <a:cubicBezTo>
                  <a:pt x="f46" y="f42"/>
                  <a:pt x="f46" y="f42"/>
                  <a:pt x="f44" y="f40"/>
                </a:cubicBezTo>
                <a:cubicBezTo>
                  <a:pt x="f62" y="f203"/>
                  <a:pt x="f3" y="f213"/>
                  <a:pt x="f8" y="f212"/>
                </a:cubicBezTo>
                <a:cubicBezTo>
                  <a:pt x="f10" y="f36"/>
                  <a:pt x="f198" y="f35"/>
                  <a:pt x="f139" y="f31"/>
                </a:cubicBezTo>
                <a:cubicBezTo>
                  <a:pt x="f12" y="f31"/>
                  <a:pt x="f12" y="f31"/>
                  <a:pt x="f12" y="f30"/>
                </a:cubicBezTo>
                <a:cubicBezTo>
                  <a:pt x="f139" y="f30"/>
                  <a:pt x="f11" y="f30"/>
                  <a:pt x="f198" y="f29"/>
                </a:cubicBezTo>
                <a:cubicBezTo>
                  <a:pt x="f10" y="f29"/>
                  <a:pt x="f8" y="f28"/>
                  <a:pt x="f3" y="f26"/>
                </a:cubicBezTo>
                <a:cubicBezTo>
                  <a:pt x="f3" y="f26"/>
                  <a:pt x="f3" y="f26"/>
                  <a:pt x="f3" y="f26"/>
                </a:cubicBezTo>
                <a:close/>
                <a:moveTo>
                  <a:pt x="f18" y="f259"/>
                </a:moveTo>
                <a:cubicBezTo>
                  <a:pt x="f124" y="f107"/>
                  <a:pt x="f81" y="f104"/>
                  <a:pt x="f89" y="f102"/>
                </a:cubicBezTo>
                <a:cubicBezTo>
                  <a:pt x="f162" y="f222"/>
                  <a:pt x="f89" y="f100"/>
                  <a:pt x="f91" y="f241"/>
                </a:cubicBezTo>
                <a:cubicBezTo>
                  <a:pt x="f162" y="f242"/>
                  <a:pt x="f87" y="f96"/>
                  <a:pt x="f85" y="f94"/>
                </a:cubicBezTo>
                <a:cubicBezTo>
                  <a:pt x="f83" y="f94"/>
                  <a:pt x="f81" y="f221"/>
                  <a:pt x="f79" y="f221"/>
                </a:cubicBezTo>
                <a:cubicBezTo>
                  <a:pt x="f124" y="f243"/>
                  <a:pt x="f18" y="f98"/>
                  <a:pt x="f14" y="f222"/>
                </a:cubicBezTo>
                <a:cubicBezTo>
                  <a:pt x="f69" y="f102"/>
                  <a:pt x="f34" y="f201"/>
                  <a:pt x="f12" y="f223"/>
                </a:cubicBezTo>
                <a:cubicBezTo>
                  <a:pt x="f139" y="f223"/>
                  <a:pt x="f139" y="f223"/>
                  <a:pt x="f139" y="f223"/>
                </a:cubicBezTo>
                <a:cubicBezTo>
                  <a:pt x="f139" y="f104"/>
                  <a:pt x="f139" y="f104"/>
                  <a:pt x="f139" y="f223"/>
                </a:cubicBezTo>
                <a:cubicBezTo>
                  <a:pt x="f69" y="f201"/>
                  <a:pt x="f32" y="f102"/>
                  <a:pt x="f18" y="f222"/>
                </a:cubicBezTo>
                <a:cubicBezTo>
                  <a:pt x="f75" y="f100"/>
                  <a:pt x="f125" y="f98"/>
                  <a:pt x="f83" y="f242"/>
                </a:cubicBezTo>
                <a:cubicBezTo>
                  <a:pt x="f83" y="f242"/>
                  <a:pt x="f83" y="f242"/>
                  <a:pt x="f85" y="f242"/>
                </a:cubicBezTo>
                <a:cubicBezTo>
                  <a:pt x="f85" y="f242"/>
                  <a:pt x="f85" y="f242"/>
                  <a:pt x="f87" y="f242"/>
                </a:cubicBezTo>
                <a:cubicBezTo>
                  <a:pt x="f87" y="f98"/>
                  <a:pt x="f87" y="f98"/>
                  <a:pt x="f85" y="f98"/>
                </a:cubicBezTo>
                <a:cubicBezTo>
                  <a:pt x="f85" y="f98"/>
                  <a:pt x="f85" y="f241"/>
                  <a:pt x="f85" y="f241"/>
                </a:cubicBezTo>
                <a:cubicBezTo>
                  <a:pt x="f81" y="f100"/>
                  <a:pt x="f132" y="f100"/>
                  <a:pt x="f79" y="f222"/>
                </a:cubicBezTo>
                <a:cubicBezTo>
                  <a:pt x="f75" y="f201"/>
                  <a:pt x="f18" y="f104"/>
                  <a:pt x="f14" y="f107"/>
                </a:cubicBezTo>
                <a:cubicBezTo>
                  <a:pt x="f14" y="f107"/>
                  <a:pt x="f13" y="f107"/>
                  <a:pt x="f13" y="f107"/>
                </a:cubicBezTo>
                <a:cubicBezTo>
                  <a:pt x="f14" y="f108"/>
                  <a:pt x="f32" y="f110"/>
                  <a:pt x="f18" y="f259"/>
                </a:cubicBezTo>
                <a:close/>
                <a:moveTo>
                  <a:pt x="f117" y="f84"/>
                </a:moveTo>
                <a:cubicBezTo>
                  <a:pt x="f117" y="f84"/>
                  <a:pt x="f117" y="f84"/>
                  <a:pt x="f117" y="f84"/>
                </a:cubicBezTo>
                <a:cubicBezTo>
                  <a:pt x="f265" y="f82"/>
                  <a:pt x="f119" y="f271"/>
                  <a:pt x="f262" y="f80"/>
                </a:cubicBezTo>
                <a:cubicBezTo>
                  <a:pt x="f44" y="f76"/>
                  <a:pt x="f3" y="f73"/>
                  <a:pt x="f9" y="f71"/>
                </a:cubicBezTo>
                <a:cubicBezTo>
                  <a:pt x="f9" y="f71"/>
                  <a:pt x="f9" y="f71"/>
                  <a:pt x="f9" y="f71"/>
                </a:cubicBezTo>
                <a:cubicBezTo>
                  <a:pt x="f9" y="f71"/>
                  <a:pt x="f10" y="f71"/>
                  <a:pt x="f10" y="f71"/>
                </a:cubicBezTo>
                <a:cubicBezTo>
                  <a:pt x="f10" y="f72"/>
                  <a:pt x="f10" y="f72"/>
                  <a:pt x="f9" y="f72"/>
                </a:cubicBezTo>
                <a:cubicBezTo>
                  <a:pt x="f8" y="f72"/>
                  <a:pt x="f8" y="f257"/>
                  <a:pt x="f7" y="f73"/>
                </a:cubicBezTo>
                <a:cubicBezTo>
                  <a:pt x="f8" y="f73"/>
                  <a:pt x="f8" y="f73"/>
                  <a:pt x="f9" y="f73"/>
                </a:cubicBezTo>
                <a:cubicBezTo>
                  <a:pt x="f10" y="f73"/>
                  <a:pt x="f10" y="f73"/>
                  <a:pt x="f10" y="f257"/>
                </a:cubicBezTo>
                <a:cubicBezTo>
                  <a:pt x="f261" y="f257"/>
                  <a:pt x="f261" y="f257"/>
                  <a:pt x="f261" y="f257"/>
                </a:cubicBezTo>
                <a:cubicBezTo>
                  <a:pt x="f261" y="f72"/>
                  <a:pt x="f261" y="f72"/>
                  <a:pt x="f198" y="f257"/>
                </a:cubicBezTo>
                <a:cubicBezTo>
                  <a:pt x="f198" y="f257"/>
                  <a:pt x="f198" y="f257"/>
                  <a:pt x="f198" y="f73"/>
                </a:cubicBezTo>
                <a:cubicBezTo>
                  <a:pt x="f198" y="f73"/>
                  <a:pt x="f198" y="f73"/>
                  <a:pt x="f198" y="f73"/>
                </a:cubicBezTo>
                <a:cubicBezTo>
                  <a:pt x="f139" y="f74"/>
                  <a:pt x="f34" y="f247"/>
                  <a:pt x="f69" y="f246"/>
                </a:cubicBezTo>
                <a:cubicBezTo>
                  <a:pt x="f13" y="f76"/>
                  <a:pt x="f14" y="f247"/>
                  <a:pt x="f32" y="f74"/>
                </a:cubicBezTo>
                <a:cubicBezTo>
                  <a:pt x="f69" y="f257"/>
                  <a:pt x="f139" y="f70"/>
                  <a:pt x="f261" y="f268"/>
                </a:cubicBezTo>
                <a:cubicBezTo>
                  <a:pt x="f10" y="f67"/>
                  <a:pt x="f9" y="f67"/>
                  <a:pt x="f8" y="f248"/>
                </a:cubicBezTo>
                <a:cubicBezTo>
                  <a:pt x="f7" y="f67"/>
                  <a:pt x="f7" y="f67"/>
                  <a:pt x="f3" y="f268"/>
                </a:cubicBezTo>
                <a:cubicBezTo>
                  <a:pt x="f41" y="f70"/>
                  <a:pt x="f46" y="f72"/>
                  <a:pt x="f262" y="f73"/>
                </a:cubicBezTo>
                <a:cubicBezTo>
                  <a:pt x="f119" y="f74"/>
                  <a:pt x="f119" y="f247"/>
                  <a:pt x="f119" y="f76"/>
                </a:cubicBezTo>
                <a:cubicBezTo>
                  <a:pt x="f263" y="f246"/>
                  <a:pt x="f263" y="f246"/>
                  <a:pt x="f263" y="f78"/>
                </a:cubicBezTo>
                <a:cubicBezTo>
                  <a:pt x="f265" y="f271"/>
                  <a:pt x="f265" y="f82"/>
                  <a:pt x="f117" y="f84"/>
                </a:cubicBezTo>
                <a:close/>
                <a:moveTo>
                  <a:pt x="f95" y="f13"/>
                </a:moveTo>
                <a:cubicBezTo>
                  <a:pt x="f95" y="f14"/>
                  <a:pt x="f95" y="f14"/>
                  <a:pt x="f95" y="f14"/>
                </a:cubicBezTo>
                <a:cubicBezTo>
                  <a:pt x="f95" y="f16"/>
                  <a:pt x="f95" y="f18"/>
                  <a:pt x="f95" y="f23"/>
                </a:cubicBezTo>
                <a:cubicBezTo>
                  <a:pt x="f95" y="f75"/>
                  <a:pt x="f95" y="f124"/>
                  <a:pt x="f95" y="f125"/>
                </a:cubicBezTo>
                <a:cubicBezTo>
                  <a:pt x="f95" y="f132"/>
                  <a:pt x="f95" y="f85"/>
                  <a:pt x="f95" y="f162"/>
                </a:cubicBezTo>
                <a:cubicBezTo>
                  <a:pt x="f95" y="f89"/>
                  <a:pt x="f95" y="f91"/>
                  <a:pt x="f95" y="f258"/>
                </a:cubicBezTo>
                <a:cubicBezTo>
                  <a:pt x="f196" y="f196"/>
                  <a:pt x="f196" y="f97"/>
                  <a:pt x="f93" y="f126"/>
                </a:cubicBezTo>
                <a:cubicBezTo>
                  <a:pt x="f93" y="f99"/>
                  <a:pt x="f93" y="f99"/>
                  <a:pt x="f93" y="f99"/>
                </a:cubicBezTo>
                <a:cubicBezTo>
                  <a:pt x="f93" y="f99"/>
                  <a:pt x="f93" y="f99"/>
                  <a:pt x="f196" y="f99"/>
                </a:cubicBezTo>
                <a:cubicBezTo>
                  <a:pt x="f95" y="f97"/>
                  <a:pt x="f126" y="f95"/>
                  <a:pt x="f101" y="f196"/>
                </a:cubicBezTo>
                <a:cubicBezTo>
                  <a:pt x="f101" y="f93"/>
                  <a:pt x="f103" y="f258"/>
                  <a:pt x="f103" y="f91"/>
                </a:cubicBezTo>
                <a:cubicBezTo>
                  <a:pt x="f103" y="f91"/>
                  <a:pt x="f103" y="f89"/>
                  <a:pt x="f103" y="f89"/>
                </a:cubicBezTo>
                <a:cubicBezTo>
                  <a:pt x="f101" y="f89"/>
                  <a:pt x="f101" y="f89"/>
                  <a:pt x="f99" y="f89"/>
                </a:cubicBezTo>
                <a:cubicBezTo>
                  <a:pt x="f126" y="f89"/>
                  <a:pt x="f97" y="f162"/>
                  <a:pt x="f97" y="f87"/>
                </a:cubicBezTo>
                <a:cubicBezTo>
                  <a:pt x="f126" y="f85"/>
                  <a:pt x="f126" y="f85"/>
                  <a:pt x="f99" y="f83"/>
                </a:cubicBezTo>
                <a:cubicBezTo>
                  <a:pt x="f99" y="f81"/>
                  <a:pt x="f101" y="f81"/>
                  <a:pt x="f103" y="f132"/>
                </a:cubicBezTo>
                <a:cubicBezTo>
                  <a:pt x="f103" y="f79"/>
                  <a:pt x="f103" y="f79"/>
                  <a:pt x="f103" y="f79"/>
                </a:cubicBezTo>
                <a:cubicBezTo>
                  <a:pt x="f103" y="f77"/>
                  <a:pt x="f103" y="f124"/>
                  <a:pt x="f129" y="f23"/>
                </a:cubicBezTo>
                <a:cubicBezTo>
                  <a:pt x="f129" y="f23"/>
                  <a:pt x="f103" y="f23"/>
                  <a:pt x="f103" y="f23"/>
                </a:cubicBezTo>
                <a:cubicBezTo>
                  <a:pt x="f103" y="f23"/>
                  <a:pt x="f103" y="f23"/>
                  <a:pt x="f103" y="f75"/>
                </a:cubicBezTo>
                <a:cubicBezTo>
                  <a:pt x="f103" y="f124"/>
                  <a:pt x="f101" y="f124"/>
                  <a:pt x="f99" y="f124"/>
                </a:cubicBezTo>
                <a:cubicBezTo>
                  <a:pt x="f126" y="f124"/>
                  <a:pt x="f97" y="f75"/>
                  <a:pt x="f97" y="f20"/>
                </a:cubicBezTo>
                <a:cubicBezTo>
                  <a:pt x="f126" y="f20"/>
                  <a:pt x="f126" y="f18"/>
                  <a:pt x="f126" y="f18"/>
                </a:cubicBezTo>
                <a:cubicBezTo>
                  <a:pt x="f99" y="f16"/>
                  <a:pt x="f101" y="f32"/>
                  <a:pt x="f103" y="f32"/>
                </a:cubicBezTo>
                <a:cubicBezTo>
                  <a:pt x="f103" y="f14"/>
                  <a:pt x="f103" y="f14"/>
                  <a:pt x="f103" y="f14"/>
                </a:cubicBezTo>
                <a:cubicBezTo>
                  <a:pt x="f103" y="f13"/>
                  <a:pt x="f103" y="f13"/>
                  <a:pt x="f103" y="f69"/>
                </a:cubicBezTo>
                <a:cubicBezTo>
                  <a:pt x="f99" y="f69"/>
                  <a:pt x="f97" y="f13"/>
                  <a:pt x="f95" y="f13"/>
                </a:cubicBezTo>
                <a:close/>
                <a:moveTo>
                  <a:pt x="f261" y="f92"/>
                </a:moveTo>
                <a:cubicBezTo>
                  <a:pt x="f198" y="f245"/>
                  <a:pt x="f198" y="f90"/>
                  <a:pt x="f11" y="f90"/>
                </a:cubicBezTo>
                <a:cubicBezTo>
                  <a:pt x="f139" y="f88"/>
                  <a:pt x="f139" y="f88"/>
                  <a:pt x="f139" y="f88"/>
                </a:cubicBezTo>
                <a:cubicBezTo>
                  <a:pt x="f12" y="f220"/>
                  <a:pt x="f34" y="f86"/>
                  <a:pt x="f12" y="f84"/>
                </a:cubicBezTo>
                <a:cubicBezTo>
                  <a:pt x="f139" y="f82"/>
                  <a:pt x="f139" y="f82"/>
                  <a:pt x="f11" y="f271"/>
                </a:cubicBezTo>
                <a:cubicBezTo>
                  <a:pt x="f198" y="f271"/>
                  <a:pt x="f261" y="f80"/>
                  <a:pt x="f10" y="f271"/>
                </a:cubicBezTo>
                <a:cubicBezTo>
                  <a:pt x="f9" y="f82"/>
                  <a:pt x="f8" y="f271"/>
                  <a:pt x="f7" y="f271"/>
                </a:cubicBezTo>
                <a:cubicBezTo>
                  <a:pt x="f7" y="f80"/>
                  <a:pt x="f7" y="f78"/>
                  <a:pt x="f8" y="f246"/>
                </a:cubicBezTo>
                <a:cubicBezTo>
                  <a:pt x="f8" y="f246"/>
                  <a:pt x="f8" y="f246"/>
                  <a:pt x="f8" y="f246"/>
                </a:cubicBezTo>
                <a:cubicBezTo>
                  <a:pt x="f8" y="f246"/>
                  <a:pt x="f8" y="f246"/>
                  <a:pt x="f8" y="f76"/>
                </a:cubicBezTo>
                <a:cubicBezTo>
                  <a:pt x="f8" y="f246"/>
                  <a:pt x="f8" y="f246"/>
                  <a:pt x="f7" y="f246"/>
                </a:cubicBezTo>
                <a:cubicBezTo>
                  <a:pt x="f62" y="f78"/>
                  <a:pt x="f41" y="f271"/>
                  <a:pt x="f44" y="f84"/>
                </a:cubicBezTo>
                <a:cubicBezTo>
                  <a:pt x="f44" y="f86"/>
                  <a:pt x="f44" y="f220"/>
                  <a:pt x="f41" y="f88"/>
                </a:cubicBezTo>
                <a:cubicBezTo>
                  <a:pt x="f3" y="f92"/>
                  <a:pt x="f9" y="f92"/>
                  <a:pt x="f261" y="f92"/>
                </a:cubicBezTo>
                <a:close/>
                <a:moveTo>
                  <a:pt x="f222" y="f274"/>
                </a:moveTo>
                <a:cubicBezTo>
                  <a:pt x="f201" y="f274"/>
                  <a:pt x="f104" y="f274"/>
                  <a:pt x="f234" y="f206"/>
                </a:cubicBezTo>
                <a:cubicBezTo>
                  <a:pt x="f106" y="f275"/>
                  <a:pt x="f107" y="f184"/>
                  <a:pt x="f108" y="f181"/>
                </a:cubicBezTo>
                <a:cubicBezTo>
                  <a:pt x="f110" y="f207"/>
                  <a:pt x="f259" y="f276"/>
                  <a:pt x="f112" y="f277"/>
                </a:cubicBezTo>
                <a:cubicBezTo>
                  <a:pt x="f112" y="f277"/>
                  <a:pt x="f259" y="f278"/>
                  <a:pt x="f110" y="f278"/>
                </a:cubicBezTo>
                <a:cubicBezTo>
                  <a:pt x="f108" y="f278"/>
                  <a:pt x="f108" y="f277"/>
                  <a:pt x="f108" y="f176"/>
                </a:cubicBezTo>
                <a:cubicBezTo>
                  <a:pt x="f107" y="f277"/>
                  <a:pt x="f107" y="f278"/>
                  <a:pt x="f107" y="f177"/>
                </a:cubicBezTo>
                <a:cubicBezTo>
                  <a:pt x="f107" y="f177"/>
                  <a:pt x="f106" y="f276"/>
                  <a:pt x="f106" y="f178"/>
                </a:cubicBezTo>
                <a:cubicBezTo>
                  <a:pt x="f107" y="f178"/>
                  <a:pt x="f107" y="f178"/>
                  <a:pt x="f107" y="f178"/>
                </a:cubicBezTo>
                <a:cubicBezTo>
                  <a:pt x="f108" y="f178"/>
                  <a:pt x="f110" y="f279"/>
                  <a:pt x="f108" y="f207"/>
                </a:cubicBezTo>
                <a:cubicBezTo>
                  <a:pt x="f108" y="f179"/>
                  <a:pt x="f108" y="f179"/>
                  <a:pt x="f107" y="f179"/>
                </a:cubicBezTo>
                <a:cubicBezTo>
                  <a:pt x="f106" y="f180"/>
                  <a:pt x="f106" y="f180"/>
                  <a:pt x="f234" y="f280"/>
                </a:cubicBezTo>
                <a:cubicBezTo>
                  <a:pt x="f104" y="f280"/>
                  <a:pt x="f104" y="f280"/>
                  <a:pt x="f104" y="f280"/>
                </a:cubicBezTo>
                <a:cubicBezTo>
                  <a:pt x="f223" y="f182"/>
                  <a:pt x="f223" y="f183"/>
                  <a:pt x="f201" y="f185"/>
                </a:cubicBezTo>
                <a:cubicBezTo>
                  <a:pt x="f201" y="f281"/>
                  <a:pt x="f102" y="f275"/>
                  <a:pt x="f222" y="f274"/>
                </a:cubicBezTo>
                <a:close/>
                <a:moveTo>
                  <a:pt x="f55" y="f275"/>
                </a:moveTo>
                <a:cubicBezTo>
                  <a:pt x="f267" y="f183"/>
                  <a:pt x="f57" y="f180"/>
                  <a:pt x="f215" y="f279"/>
                </a:cubicBezTo>
                <a:cubicBezTo>
                  <a:pt x="f267" y="f279"/>
                  <a:pt x="f56" y="f279"/>
                  <a:pt x="f54" y="f207"/>
                </a:cubicBezTo>
                <a:cubicBezTo>
                  <a:pt x="f53" y="f207"/>
                  <a:pt x="f53" y="f207"/>
                  <a:pt x="f53" y="f207"/>
                </a:cubicBezTo>
                <a:cubicBezTo>
                  <a:pt x="f52" y="f280"/>
                  <a:pt x="f51" y="f183"/>
                  <a:pt x="f50" y="f281"/>
                </a:cubicBezTo>
                <a:cubicBezTo>
                  <a:pt x="f50" y="f281"/>
                  <a:pt x="f50" y="f281"/>
                  <a:pt x="f50" y="f275"/>
                </a:cubicBezTo>
                <a:cubicBezTo>
                  <a:pt x="f52" y="f275"/>
                  <a:pt x="f54" y="f275"/>
                  <a:pt x="f55" y="f275"/>
                </a:cubicBezTo>
                <a:close/>
                <a:moveTo>
                  <a:pt x="f31" y="f175"/>
                </a:moveTo>
                <a:cubicBezTo>
                  <a:pt x="f30" y="f175"/>
                  <a:pt x="f30" y="f175"/>
                  <a:pt x="f29" y="f175"/>
                </a:cubicBezTo>
                <a:cubicBezTo>
                  <a:pt x="f28" y="f175"/>
                  <a:pt x="f28" y="f176"/>
                  <a:pt x="f28" y="f176"/>
                </a:cubicBezTo>
                <a:cubicBezTo>
                  <a:pt x="f28" y="f177"/>
                  <a:pt x="f27" y="f279"/>
                  <a:pt x="f26" y="f179"/>
                </a:cubicBezTo>
                <a:cubicBezTo>
                  <a:pt x="f26" y="f182"/>
                  <a:pt x="f25" y="f185"/>
                  <a:pt x="f24" y="f274"/>
                </a:cubicBezTo>
                <a:cubicBezTo>
                  <a:pt x="f24" y="f274"/>
                  <a:pt x="f24" y="f206"/>
                  <a:pt x="f24" y="f206"/>
                </a:cubicBezTo>
                <a:cubicBezTo>
                  <a:pt x="f25" y="f206"/>
                  <a:pt x="f25" y="f206"/>
                  <a:pt x="f26" y="f206"/>
                </a:cubicBezTo>
                <a:cubicBezTo>
                  <a:pt x="f26" y="f206"/>
                  <a:pt x="f26" y="f206"/>
                  <a:pt x="f26" y="f206"/>
                </a:cubicBezTo>
                <a:cubicBezTo>
                  <a:pt x="f25" y="f274"/>
                  <a:pt x="f25" y="f186"/>
                  <a:pt x="f26" y="f186"/>
                </a:cubicBezTo>
                <a:cubicBezTo>
                  <a:pt x="f26" y="f186"/>
                  <a:pt x="f26" y="f275"/>
                  <a:pt x="f26" y="f275"/>
                </a:cubicBezTo>
                <a:cubicBezTo>
                  <a:pt x="f27" y="f275"/>
                  <a:pt x="f27" y="f275"/>
                  <a:pt x="f27" y="f275"/>
                </a:cubicBezTo>
                <a:cubicBezTo>
                  <a:pt x="f27" y="f281"/>
                  <a:pt x="f27" y="f185"/>
                  <a:pt x="f28" y="f185"/>
                </a:cubicBezTo>
                <a:cubicBezTo>
                  <a:pt x="f28" y="f182"/>
                  <a:pt x="f29" y="f180"/>
                  <a:pt x="f30" y="f279"/>
                </a:cubicBezTo>
                <a:cubicBezTo>
                  <a:pt x="f30" y="f178"/>
                  <a:pt x="f30" y="f178"/>
                  <a:pt x="f30" y="f276"/>
                </a:cubicBezTo>
                <a:cubicBezTo>
                  <a:pt x="f30" y="f276"/>
                  <a:pt x="f30" y="f276"/>
                  <a:pt x="f30" y="f276"/>
                </a:cubicBezTo>
                <a:cubicBezTo>
                  <a:pt x="f29" y="f276"/>
                  <a:pt x="f28" y="f276"/>
                  <a:pt x="f28" y="f177"/>
                </a:cubicBezTo>
                <a:cubicBezTo>
                  <a:pt x="f28" y="f278"/>
                  <a:pt x="f29" y="f278"/>
                  <a:pt x="f29" y="f278"/>
                </a:cubicBezTo>
                <a:cubicBezTo>
                  <a:pt x="f30" y="f277"/>
                  <a:pt x="f30" y="f277"/>
                  <a:pt x="f30" y="f277"/>
                </a:cubicBezTo>
                <a:cubicBezTo>
                  <a:pt x="f31" y="f277"/>
                  <a:pt x="f31" y="f277"/>
                  <a:pt x="f31" y="f176"/>
                </a:cubicBezTo>
                <a:cubicBezTo>
                  <a:pt x="f31" y="f176"/>
                  <a:pt x="f31" y="f175"/>
                  <a:pt x="f31" y="f175"/>
                </a:cubicBezTo>
                <a:close/>
                <a:moveTo>
                  <a:pt x="f129" y="f224"/>
                </a:moveTo>
                <a:cubicBezTo>
                  <a:pt x="f129" y="f114"/>
                  <a:pt x="f129" y="f264"/>
                  <a:pt x="f105" y="f264"/>
                </a:cubicBezTo>
                <a:cubicBezTo>
                  <a:pt x="f105" y="f116"/>
                  <a:pt x="f109" y="f117"/>
                  <a:pt x="f111" y="f265"/>
                </a:cubicBezTo>
                <a:cubicBezTo>
                  <a:pt x="f194" y="f49"/>
                  <a:pt x="f115" y="f62"/>
                  <a:pt x="f115" y="f9"/>
                </a:cubicBezTo>
                <a:cubicBezTo>
                  <a:pt x="f118" y="f11"/>
                  <a:pt x="f118" y="f34"/>
                  <a:pt x="f120" y="f14"/>
                </a:cubicBezTo>
                <a:cubicBezTo>
                  <a:pt x="f120" y="f32"/>
                  <a:pt x="f120" y="f16"/>
                  <a:pt x="f120" y="f18"/>
                </a:cubicBezTo>
                <a:cubicBezTo>
                  <a:pt x="f121" y="f18"/>
                  <a:pt x="f121" y="f18"/>
                  <a:pt x="f121" y="f18"/>
                </a:cubicBezTo>
                <a:cubicBezTo>
                  <a:pt x="f121" y="f18"/>
                  <a:pt x="f121" y="f18"/>
                  <a:pt x="f121" y="f18"/>
                </a:cubicBezTo>
                <a:cubicBezTo>
                  <a:pt x="f121" y="f14"/>
                  <a:pt x="f121" y="f69"/>
                  <a:pt x="f121" y="f12"/>
                </a:cubicBezTo>
                <a:cubicBezTo>
                  <a:pt x="f120" y="f198"/>
                  <a:pt x="f120" y="f10"/>
                  <a:pt x="f118" y="f8"/>
                </a:cubicBezTo>
                <a:cubicBezTo>
                  <a:pt x="f118" y="f62"/>
                  <a:pt x="f115" y="f44"/>
                  <a:pt x="f115" y="f49"/>
                </a:cubicBezTo>
                <a:cubicBezTo>
                  <a:pt x="f113" y="f263"/>
                  <a:pt x="f194" y="f226"/>
                  <a:pt x="f111" y="f199"/>
                </a:cubicBezTo>
                <a:cubicBezTo>
                  <a:pt x="f111" y="f114"/>
                  <a:pt x="f109" y="f224"/>
                  <a:pt x="f109" y="f232"/>
                </a:cubicBezTo>
                <a:cubicBezTo>
                  <a:pt x="f105" y="f224"/>
                  <a:pt x="f129" y="f224"/>
                  <a:pt x="f129" y="f224"/>
                </a:cubicBezTo>
                <a:close/>
                <a:moveTo>
                  <a:pt x="f132" y="f84"/>
                </a:moveTo>
                <a:cubicBezTo>
                  <a:pt x="f132" y="f84"/>
                  <a:pt x="f132" y="f86"/>
                  <a:pt x="f132" y="f86"/>
                </a:cubicBezTo>
                <a:cubicBezTo>
                  <a:pt x="f81" y="f220"/>
                  <a:pt x="f81" y="f88"/>
                  <a:pt x="f83" y="f90"/>
                </a:cubicBezTo>
                <a:cubicBezTo>
                  <a:pt x="f85" y="f245"/>
                  <a:pt x="f162" y="f244"/>
                  <a:pt x="f89" y="f221"/>
                </a:cubicBezTo>
                <a:cubicBezTo>
                  <a:pt x="f91" y="f243"/>
                  <a:pt x="f91" y="f242"/>
                  <a:pt x="f258" y="f241"/>
                </a:cubicBezTo>
                <a:cubicBezTo>
                  <a:pt x="f93" y="f241"/>
                  <a:pt x="f93" y="f241"/>
                  <a:pt x="f93" y="f100"/>
                </a:cubicBezTo>
                <a:cubicBezTo>
                  <a:pt x="f93" y="f100"/>
                  <a:pt x="f196" y="f100"/>
                  <a:pt x="f196" y="f222"/>
                </a:cubicBezTo>
                <a:cubicBezTo>
                  <a:pt x="f196" y="f222"/>
                  <a:pt x="f196" y="f102"/>
                  <a:pt x="f196" y="f102"/>
                </a:cubicBezTo>
                <a:cubicBezTo>
                  <a:pt x="f97" y="f104"/>
                  <a:pt x="f99" y="f107"/>
                  <a:pt x="f103" y="f112"/>
                </a:cubicBezTo>
                <a:cubicBezTo>
                  <a:pt x="f103" y="f112"/>
                  <a:pt x="f103" y="f112"/>
                  <a:pt x="f103" y="f112"/>
                </a:cubicBezTo>
                <a:cubicBezTo>
                  <a:pt x="f103" y="f112"/>
                  <a:pt x="f129" y="f112"/>
                  <a:pt x="f105" y="f112"/>
                </a:cubicBezTo>
                <a:cubicBezTo>
                  <a:pt x="f105" y="f259"/>
                  <a:pt x="f129" y="f259"/>
                  <a:pt x="f129" y="f110"/>
                </a:cubicBezTo>
                <a:cubicBezTo>
                  <a:pt x="f103" y="f108"/>
                  <a:pt x="f103" y="f106"/>
                  <a:pt x="f101" y="f104"/>
                </a:cubicBezTo>
                <a:cubicBezTo>
                  <a:pt x="f126" y="f102"/>
                  <a:pt x="f95" y="f98"/>
                  <a:pt x="f258" y="f96"/>
                </a:cubicBezTo>
                <a:cubicBezTo>
                  <a:pt x="f89" y="f244"/>
                  <a:pt x="f87" y="f245"/>
                  <a:pt x="f85" y="f88"/>
                </a:cubicBezTo>
                <a:cubicBezTo>
                  <a:pt x="f83" y="f220"/>
                  <a:pt x="f81" y="f86"/>
                  <a:pt x="f132" y="f84"/>
                </a:cubicBezTo>
                <a:close/>
                <a:moveTo>
                  <a:pt x="f264" y="f176"/>
                </a:moveTo>
                <a:cubicBezTo>
                  <a:pt x="f114" y="f176"/>
                  <a:pt x="f114" y="f277"/>
                  <a:pt x="f224" y="f277"/>
                </a:cubicBezTo>
                <a:cubicBezTo>
                  <a:pt x="f112" y="f207"/>
                  <a:pt x="f110" y="f183"/>
                  <a:pt x="f107" y="f274"/>
                </a:cubicBezTo>
                <a:cubicBezTo>
                  <a:pt x="f107" y="f206"/>
                  <a:pt x="f106" y="f205"/>
                  <a:pt x="f106" y="f282"/>
                </a:cubicBezTo>
                <a:cubicBezTo>
                  <a:pt x="f107" y="f282"/>
                  <a:pt x="f107" y="f282"/>
                  <a:pt x="f108" y="f282"/>
                </a:cubicBezTo>
                <a:cubicBezTo>
                  <a:pt x="f108" y="f282"/>
                  <a:pt x="f110" y="f205"/>
                  <a:pt x="f108" y="f187"/>
                </a:cubicBezTo>
                <a:cubicBezTo>
                  <a:pt x="f108" y="f187"/>
                  <a:pt x="f110" y="f206"/>
                  <a:pt x="f110" y="f206"/>
                </a:cubicBezTo>
                <a:cubicBezTo>
                  <a:pt x="f110" y="f274"/>
                  <a:pt x="f259" y="f274"/>
                  <a:pt x="f259" y="f186"/>
                </a:cubicBezTo>
                <a:cubicBezTo>
                  <a:pt x="f112" y="f184"/>
                  <a:pt x="f232" y="f280"/>
                  <a:pt x="f224" y="f207"/>
                </a:cubicBezTo>
                <a:cubicBezTo>
                  <a:pt x="f114" y="f178"/>
                  <a:pt x="f114" y="f177"/>
                  <a:pt x="f264" y="f176"/>
                </a:cubicBezTo>
                <a:close/>
                <a:moveTo>
                  <a:pt x="f222" y="f175"/>
                </a:moveTo>
                <a:cubicBezTo>
                  <a:pt x="f100" y="f175"/>
                  <a:pt x="f100" y="f175"/>
                  <a:pt x="f100" y="f175"/>
                </a:cubicBezTo>
                <a:cubicBezTo>
                  <a:pt x="f98" y="f175"/>
                  <a:pt x="f243" y="f176"/>
                  <a:pt x="f221" y="f277"/>
                </a:cubicBezTo>
                <a:cubicBezTo>
                  <a:pt x="f221" y="f277"/>
                  <a:pt x="f94" y="f277"/>
                  <a:pt x="f94" y="f277"/>
                </a:cubicBezTo>
                <a:cubicBezTo>
                  <a:pt x="f94" y="f177"/>
                  <a:pt x="f244" y="f178"/>
                  <a:pt x="f92" y="f207"/>
                </a:cubicBezTo>
                <a:cubicBezTo>
                  <a:pt x="f92" y="f207"/>
                  <a:pt x="f92" y="f207"/>
                  <a:pt x="f92" y="f179"/>
                </a:cubicBezTo>
                <a:cubicBezTo>
                  <a:pt x="f94" y="f207"/>
                  <a:pt x="f96" y="f207"/>
                  <a:pt x="f242" y="f279"/>
                </a:cubicBezTo>
                <a:cubicBezTo>
                  <a:pt x="f98" y="f279"/>
                  <a:pt x="f98" y="f279"/>
                  <a:pt x="f98" y="f279"/>
                </a:cubicBezTo>
                <a:cubicBezTo>
                  <a:pt x="f241" y="f276"/>
                  <a:pt x="f100" y="f277"/>
                  <a:pt x="f222" y="f175"/>
                </a:cubicBezTo>
                <a:close/>
                <a:moveTo>
                  <a:pt x="f126" y="f263"/>
                </a:moveTo>
                <a:cubicBezTo>
                  <a:pt x="f126" y="f263"/>
                  <a:pt x="f126" y="f265"/>
                  <a:pt x="f126" y="f265"/>
                </a:cubicBezTo>
                <a:cubicBezTo>
                  <a:pt x="f126" y="f117"/>
                  <a:pt x="f126" y="f117"/>
                  <a:pt x="f97" y="f226"/>
                </a:cubicBezTo>
                <a:cubicBezTo>
                  <a:pt x="f97" y="f116"/>
                  <a:pt x="f126" y="f116"/>
                  <a:pt x="f126" y="f116"/>
                </a:cubicBezTo>
                <a:cubicBezTo>
                  <a:pt x="f99" y="f116"/>
                  <a:pt x="f99" y="f116"/>
                  <a:pt x="f99" y="f116"/>
                </a:cubicBezTo>
                <a:cubicBezTo>
                  <a:pt x="f101" y="f226"/>
                  <a:pt x="f101" y="f117"/>
                  <a:pt x="f103" y="f117"/>
                </a:cubicBezTo>
                <a:cubicBezTo>
                  <a:pt x="f103" y="f265"/>
                  <a:pt x="f103" y="f265"/>
                  <a:pt x="f103" y="f265"/>
                </a:cubicBezTo>
                <a:cubicBezTo>
                  <a:pt x="f103" y="f265"/>
                  <a:pt x="f129" y="f265"/>
                  <a:pt x="f105" y="f265"/>
                </a:cubicBezTo>
                <a:cubicBezTo>
                  <a:pt x="f129" y="f226"/>
                  <a:pt x="f103" y="f199"/>
                  <a:pt x="f101" y="f114"/>
                </a:cubicBezTo>
                <a:cubicBezTo>
                  <a:pt x="f95" y="f116"/>
                  <a:pt x="f91" y="f265"/>
                  <a:pt x="f85" y="f262"/>
                </a:cubicBezTo>
                <a:cubicBezTo>
                  <a:pt x="f85" y="f262"/>
                  <a:pt x="f85" y="f262"/>
                  <a:pt x="f87" y="f49"/>
                </a:cubicBezTo>
                <a:cubicBezTo>
                  <a:pt x="f91" y="f262"/>
                  <a:pt x="f196" y="f119"/>
                  <a:pt x="f126" y="f263"/>
                </a:cubicBezTo>
                <a:close/>
                <a:moveTo>
                  <a:pt x="f198" y="f146"/>
                </a:moveTo>
                <a:cubicBezTo>
                  <a:pt x="f198" y="f283"/>
                  <a:pt x="f198" y="f283"/>
                  <a:pt x="f198" y="f283"/>
                </a:cubicBezTo>
                <a:cubicBezTo>
                  <a:pt x="f198" y="f230"/>
                  <a:pt x="f198" y="f144"/>
                  <a:pt x="f198" y="f141"/>
                </a:cubicBezTo>
                <a:cubicBezTo>
                  <a:pt x="f198" y="f140"/>
                  <a:pt x="f261" y="f140"/>
                  <a:pt x="f261" y="f138"/>
                </a:cubicBezTo>
                <a:cubicBezTo>
                  <a:pt x="f10" y="f138"/>
                  <a:pt x="f10" y="f138"/>
                  <a:pt x="f9" y="f138"/>
                </a:cubicBezTo>
                <a:cubicBezTo>
                  <a:pt x="f9" y="f140"/>
                  <a:pt x="f9" y="f141"/>
                  <a:pt x="f9" y="f141"/>
                </a:cubicBezTo>
                <a:cubicBezTo>
                  <a:pt x="f10" y="f141"/>
                  <a:pt x="f10" y="f142"/>
                  <a:pt x="f10" y="f142"/>
                </a:cubicBezTo>
                <a:cubicBezTo>
                  <a:pt x="f10" y="f143"/>
                  <a:pt x="f10" y="f143"/>
                  <a:pt x="f9" y="f143"/>
                </a:cubicBezTo>
                <a:cubicBezTo>
                  <a:pt x="f9" y="f143"/>
                  <a:pt x="f9" y="f144"/>
                  <a:pt x="f8" y="f144"/>
                </a:cubicBezTo>
                <a:cubicBezTo>
                  <a:pt x="f8" y="f144"/>
                  <a:pt x="f8" y="f144"/>
                  <a:pt x="f8" y="f144"/>
                </a:cubicBezTo>
                <a:cubicBezTo>
                  <a:pt x="f8" y="f145"/>
                  <a:pt x="f7" y="f231"/>
                  <a:pt x="f7" y="f230"/>
                </a:cubicBezTo>
                <a:cubicBezTo>
                  <a:pt x="f7" y="f230"/>
                  <a:pt x="f8" y="f230"/>
                  <a:pt x="f8" y="f230"/>
                </a:cubicBezTo>
                <a:cubicBezTo>
                  <a:pt x="f9" y="f230"/>
                  <a:pt x="f9" y="f230"/>
                  <a:pt x="f9" y="f230"/>
                </a:cubicBezTo>
                <a:cubicBezTo>
                  <a:pt x="f10" y="f230"/>
                  <a:pt x="f10" y="f229"/>
                  <a:pt x="f10" y="f229"/>
                </a:cubicBezTo>
                <a:cubicBezTo>
                  <a:pt x="f10" y="f229"/>
                  <a:pt x="f10" y="f233"/>
                  <a:pt x="f10" y="f233"/>
                </a:cubicBezTo>
                <a:cubicBezTo>
                  <a:pt x="f10" y="f233"/>
                  <a:pt x="f9" y="f233"/>
                  <a:pt x="f9" y="f233"/>
                </a:cubicBezTo>
                <a:cubicBezTo>
                  <a:pt x="f8" y="f283"/>
                  <a:pt x="f7" y="f283"/>
                  <a:pt x="f7" y="f283"/>
                </a:cubicBezTo>
                <a:cubicBezTo>
                  <a:pt x="f3" y="f146"/>
                  <a:pt x="f3" y="f146"/>
                  <a:pt x="f3" y="f146"/>
                </a:cubicBezTo>
                <a:cubicBezTo>
                  <a:pt x="f3" y="f251"/>
                  <a:pt x="f3" y="f251"/>
                  <a:pt x="f62" y="f228"/>
                </a:cubicBezTo>
                <a:cubicBezTo>
                  <a:pt x="f7" y="f228"/>
                  <a:pt x="f8" y="f228"/>
                  <a:pt x="f9" y="f228"/>
                </a:cubicBezTo>
                <a:cubicBezTo>
                  <a:pt x="f10" y="f251"/>
                  <a:pt x="f10" y="f146"/>
                  <a:pt x="f198" y="f146"/>
                </a:cubicBezTo>
                <a:close/>
                <a:moveTo>
                  <a:pt x="f17" y="f275"/>
                </a:moveTo>
                <a:cubicBezTo>
                  <a:pt x="f17" y="f206"/>
                  <a:pt x="f17" y="f205"/>
                  <a:pt x="f15" y="f189"/>
                </a:cubicBezTo>
                <a:cubicBezTo>
                  <a:pt x="f19" y="f189"/>
                  <a:pt x="f21" y="f189"/>
                  <a:pt x="f24" y="f189"/>
                </a:cubicBezTo>
                <a:cubicBezTo>
                  <a:pt x="f24" y="f189"/>
                  <a:pt x="f24" y="f188"/>
                  <a:pt x="f25" y="f188"/>
                </a:cubicBezTo>
                <a:cubicBezTo>
                  <a:pt x="f25" y="f188"/>
                  <a:pt x="f25" y="f282"/>
                  <a:pt x="f25" y="f282"/>
                </a:cubicBezTo>
                <a:cubicBezTo>
                  <a:pt x="f25" y="f282"/>
                  <a:pt x="f25" y="f282"/>
                  <a:pt x="f25" y="f282"/>
                </a:cubicBezTo>
                <a:cubicBezTo>
                  <a:pt x="f24" y="f282"/>
                  <a:pt x="f24" y="f188"/>
                  <a:pt x="f22" y="f188"/>
                </a:cubicBezTo>
                <a:cubicBezTo>
                  <a:pt x="f22" y="f189"/>
                  <a:pt x="f21" y="f189"/>
                  <a:pt x="f21" y="f188"/>
                </a:cubicBezTo>
                <a:cubicBezTo>
                  <a:pt x="f19" y="f188"/>
                  <a:pt x="f19" y="f282"/>
                  <a:pt x="f19" y="f282"/>
                </a:cubicBezTo>
                <a:cubicBezTo>
                  <a:pt x="f19" y="f205"/>
                  <a:pt x="f19" y="f205"/>
                  <a:pt x="f17" y="f205"/>
                </a:cubicBezTo>
                <a:cubicBezTo>
                  <a:pt x="f17" y="f187"/>
                  <a:pt x="f17" y="f187"/>
                  <a:pt x="f19" y="f187"/>
                </a:cubicBezTo>
                <a:cubicBezTo>
                  <a:pt x="f19" y="f206"/>
                  <a:pt x="f21" y="f206"/>
                  <a:pt x="f21" y="f206"/>
                </a:cubicBezTo>
                <a:cubicBezTo>
                  <a:pt x="f21" y="f275"/>
                  <a:pt x="f22" y="f185"/>
                  <a:pt x="f24" y="f182"/>
                </a:cubicBezTo>
                <a:cubicBezTo>
                  <a:pt x="f25" y="f179"/>
                  <a:pt x="f25" y="f276"/>
                  <a:pt x="f26" y="f277"/>
                </a:cubicBezTo>
                <a:cubicBezTo>
                  <a:pt x="f26" y="f176"/>
                  <a:pt x="f26" y="f176"/>
                  <a:pt x="f26" y="f176"/>
                </a:cubicBezTo>
                <a:cubicBezTo>
                  <a:pt x="f25" y="f176"/>
                  <a:pt x="f25" y="f277"/>
                  <a:pt x="f24" y="f277"/>
                </a:cubicBezTo>
                <a:cubicBezTo>
                  <a:pt x="f24" y="f277"/>
                  <a:pt x="f24" y="f277"/>
                  <a:pt x="f24" y="f277"/>
                </a:cubicBezTo>
                <a:cubicBezTo>
                  <a:pt x="f22" y="f276"/>
                  <a:pt x="f22" y="f207"/>
                  <a:pt x="f21" y="f280"/>
                </a:cubicBezTo>
                <a:cubicBezTo>
                  <a:pt x="f21" y="f181"/>
                  <a:pt x="f21" y="f182"/>
                  <a:pt x="f21" y="f183"/>
                </a:cubicBezTo>
                <a:cubicBezTo>
                  <a:pt x="f21" y="f184"/>
                  <a:pt x="f21" y="f184"/>
                  <a:pt x="f21" y="f184"/>
                </a:cubicBezTo>
                <a:cubicBezTo>
                  <a:pt x="f21" y="f185"/>
                  <a:pt x="f21" y="f185"/>
                  <a:pt x="f21" y="f281"/>
                </a:cubicBezTo>
                <a:cubicBezTo>
                  <a:pt x="f19" y="f281"/>
                  <a:pt x="f19" y="f275"/>
                  <a:pt x="f17" y="f275"/>
                </a:cubicBezTo>
                <a:close/>
                <a:moveTo>
                  <a:pt x="f97" y="f107"/>
                </a:moveTo>
                <a:cubicBezTo>
                  <a:pt x="f196" y="f108"/>
                  <a:pt x="f93" y="f110"/>
                  <a:pt x="f258" y="f259"/>
                </a:cubicBezTo>
                <a:cubicBezTo>
                  <a:pt x="f162" y="f112"/>
                  <a:pt x="f83" y="f224"/>
                  <a:pt x="f132" y="f264"/>
                </a:cubicBezTo>
                <a:cubicBezTo>
                  <a:pt x="f79" y="f264"/>
                  <a:pt x="f79" y="f199"/>
                  <a:pt x="f79" y="f199"/>
                </a:cubicBezTo>
                <a:cubicBezTo>
                  <a:pt x="f79" y="f199"/>
                  <a:pt x="f79" y="f199"/>
                  <a:pt x="f79" y="f199"/>
                </a:cubicBezTo>
                <a:cubicBezTo>
                  <a:pt x="f87" y="f264"/>
                  <a:pt x="f93" y="f224"/>
                  <a:pt x="f99" y="f232"/>
                </a:cubicBezTo>
                <a:cubicBezTo>
                  <a:pt x="f126" y="f259"/>
                  <a:pt x="f126" y="f108"/>
                  <a:pt x="f97" y="f107"/>
                </a:cubicBezTo>
                <a:close/>
                <a:moveTo>
                  <a:pt x="f118" y="f173"/>
                </a:moveTo>
                <a:cubicBezTo>
                  <a:pt x="f118" y="f174"/>
                  <a:pt x="f120" y="f174"/>
                  <a:pt x="f120" y="f174"/>
                </a:cubicBezTo>
                <a:cubicBezTo>
                  <a:pt x="f121" y="f174"/>
                  <a:pt x="f121" y="f284"/>
                  <a:pt x="f121" y="f175"/>
                </a:cubicBezTo>
                <a:cubicBezTo>
                  <a:pt x="f120" y="f176"/>
                  <a:pt x="f120" y="f176"/>
                  <a:pt x="f120" y="f176"/>
                </a:cubicBezTo>
                <a:cubicBezTo>
                  <a:pt x="f118" y="f277"/>
                  <a:pt x="f115" y="f277"/>
                  <a:pt x="f113" y="f278"/>
                </a:cubicBezTo>
                <a:cubicBezTo>
                  <a:pt x="f113" y="f278"/>
                  <a:pt x="f113" y="f278"/>
                  <a:pt x="f113" y="f177"/>
                </a:cubicBezTo>
                <a:cubicBezTo>
                  <a:pt x="f194" y="f178"/>
                  <a:pt x="f111" y="f207"/>
                  <a:pt x="f109" y="f180"/>
                </a:cubicBezTo>
                <a:cubicBezTo>
                  <a:pt x="f109" y="f180"/>
                  <a:pt x="f109" y="f180"/>
                  <a:pt x="f109" y="f180"/>
                </a:cubicBezTo>
                <a:cubicBezTo>
                  <a:pt x="f111" y="f180"/>
                  <a:pt x="f194" y="f180"/>
                  <a:pt x="f113" y="f180"/>
                </a:cubicBezTo>
                <a:cubicBezTo>
                  <a:pt x="f113" y="f180"/>
                  <a:pt x="f115" y="f180"/>
                  <a:pt x="f115" y="f179"/>
                </a:cubicBezTo>
                <a:cubicBezTo>
                  <a:pt x="f118" y="f179"/>
                  <a:pt x="f118" y="f207"/>
                  <a:pt x="f118" y="f207"/>
                </a:cubicBezTo>
                <a:cubicBezTo>
                  <a:pt x="f118" y="f279"/>
                  <a:pt x="f118" y="f276"/>
                  <a:pt x="f120" y="f177"/>
                </a:cubicBezTo>
                <a:cubicBezTo>
                  <a:pt x="f120" y="f278"/>
                  <a:pt x="f120" y="f277"/>
                  <a:pt x="f121" y="f176"/>
                </a:cubicBezTo>
                <a:cubicBezTo>
                  <a:pt x="f121" y="f176"/>
                  <a:pt x="f121" y="f176"/>
                  <a:pt x="f121" y="f176"/>
                </a:cubicBezTo>
                <a:cubicBezTo>
                  <a:pt x="f121" y="f284"/>
                  <a:pt x="f122" y="f174"/>
                  <a:pt x="f122" y="f173"/>
                </a:cubicBezTo>
                <a:cubicBezTo>
                  <a:pt x="f122" y="f173"/>
                  <a:pt x="f122" y="f173"/>
                  <a:pt x="f122" y="f208"/>
                </a:cubicBezTo>
                <a:cubicBezTo>
                  <a:pt x="f122" y="f209"/>
                  <a:pt x="f122" y="f172"/>
                  <a:pt x="f121" y="f210"/>
                </a:cubicBezTo>
                <a:cubicBezTo>
                  <a:pt x="f120" y="f172"/>
                  <a:pt x="f120" y="f208"/>
                  <a:pt x="f118" y="f173"/>
                </a:cubicBezTo>
                <a:close/>
                <a:moveTo>
                  <a:pt x="f107" y="f174"/>
                </a:moveTo>
                <a:cubicBezTo>
                  <a:pt x="f107" y="f174"/>
                  <a:pt x="f106" y="f174"/>
                  <a:pt x="f106" y="f174"/>
                </a:cubicBezTo>
                <a:cubicBezTo>
                  <a:pt x="f234" y="f174"/>
                  <a:pt x="f223" y="f284"/>
                  <a:pt x="f201" y="f284"/>
                </a:cubicBezTo>
                <a:cubicBezTo>
                  <a:pt x="f201" y="f284"/>
                  <a:pt x="f102" y="f284"/>
                  <a:pt x="f102" y="f175"/>
                </a:cubicBezTo>
                <a:cubicBezTo>
                  <a:pt x="f102" y="f277"/>
                  <a:pt x="f222" y="f177"/>
                  <a:pt x="f100" y="f178"/>
                </a:cubicBezTo>
                <a:cubicBezTo>
                  <a:pt x="f100" y="f279"/>
                  <a:pt x="f100" y="f279"/>
                  <a:pt x="f100" y="f279"/>
                </a:cubicBezTo>
                <a:cubicBezTo>
                  <a:pt x="f100" y="f279"/>
                  <a:pt x="f100" y="f279"/>
                  <a:pt x="f100" y="f279"/>
                </a:cubicBezTo>
                <a:cubicBezTo>
                  <a:pt x="f102" y="f279"/>
                  <a:pt x="f201" y="f178"/>
                  <a:pt x="f104" y="f178"/>
                </a:cubicBezTo>
                <a:cubicBezTo>
                  <a:pt x="f104" y="f178"/>
                  <a:pt x="f234" y="f178"/>
                  <a:pt x="f234" y="f276"/>
                </a:cubicBezTo>
                <a:cubicBezTo>
                  <a:pt x="f234" y="f278"/>
                  <a:pt x="f106" y="f176"/>
                  <a:pt x="f107" y="f284"/>
                </a:cubicBezTo>
                <a:cubicBezTo>
                  <a:pt x="f107" y="f284"/>
                  <a:pt x="f107" y="f174"/>
                  <a:pt x="f107" y="f174"/>
                </a:cubicBezTo>
                <a:close/>
                <a:moveTo>
                  <a:pt x="f78" y="f182"/>
                </a:moveTo>
                <a:cubicBezTo>
                  <a:pt x="f76" y="f182"/>
                  <a:pt x="f247" y="f182"/>
                  <a:pt x="f73" y="f183"/>
                </a:cubicBezTo>
                <a:cubicBezTo>
                  <a:pt x="f73" y="f183"/>
                  <a:pt x="f73" y="f183"/>
                  <a:pt x="f257" y="f183"/>
                </a:cubicBezTo>
                <a:cubicBezTo>
                  <a:pt x="f72" y="f281"/>
                  <a:pt x="f71" y="f274"/>
                  <a:pt x="f71" y="f205"/>
                </a:cubicBezTo>
                <a:cubicBezTo>
                  <a:pt x="f71" y="f205"/>
                  <a:pt x="f71" y="f205"/>
                  <a:pt x="f71" y="f205"/>
                </a:cubicBezTo>
                <a:cubicBezTo>
                  <a:pt x="f72" y="f205"/>
                  <a:pt x="f73" y="f187"/>
                  <a:pt x="f247" y="f206"/>
                </a:cubicBezTo>
                <a:cubicBezTo>
                  <a:pt x="f247" y="f206"/>
                  <a:pt x="f247" y="f274"/>
                  <a:pt x="f247" y="f274"/>
                </a:cubicBezTo>
                <a:cubicBezTo>
                  <a:pt x="f76" y="f275"/>
                  <a:pt x="f246" y="f185"/>
                  <a:pt x="f246" y="f182"/>
                </a:cubicBezTo>
                <a:cubicBezTo>
                  <a:pt x="f246" y="f182"/>
                  <a:pt x="f246" y="f182"/>
                  <a:pt x="f78" y="f182"/>
                </a:cubicBezTo>
                <a:close/>
                <a:moveTo>
                  <a:pt x="f57" y="f185"/>
                </a:moveTo>
                <a:cubicBezTo>
                  <a:pt x="f215" y="f185"/>
                  <a:pt x="f216" y="f184"/>
                  <a:pt x="f59" y="f183"/>
                </a:cubicBezTo>
                <a:cubicBezTo>
                  <a:pt x="f59" y="f183"/>
                  <a:pt x="f59" y="f183"/>
                  <a:pt x="f59" y="f182"/>
                </a:cubicBezTo>
                <a:cubicBezTo>
                  <a:pt x="f202" y="f280"/>
                  <a:pt x="f217" y="f207"/>
                  <a:pt x="f60" y="f178"/>
                </a:cubicBezTo>
                <a:cubicBezTo>
                  <a:pt x="f60" y="f178"/>
                  <a:pt x="f60" y="f178"/>
                  <a:pt x="f60" y="f276"/>
                </a:cubicBezTo>
                <a:cubicBezTo>
                  <a:pt x="f217" y="f178"/>
                  <a:pt x="f59" y="f178"/>
                  <a:pt x="f273" y="f178"/>
                </a:cubicBezTo>
                <a:cubicBezTo>
                  <a:pt x="f216" y="f178"/>
                  <a:pt x="f216" y="f279"/>
                  <a:pt x="f216" y="f279"/>
                </a:cubicBezTo>
                <a:cubicBezTo>
                  <a:pt x="f58" y="f179"/>
                  <a:pt x="f215" y="f181"/>
                  <a:pt x="f57" y="f183"/>
                </a:cubicBezTo>
                <a:cubicBezTo>
                  <a:pt x="f57" y="f184"/>
                  <a:pt x="f57" y="f185"/>
                  <a:pt x="f57" y="f185"/>
                </a:cubicBezTo>
                <a:close/>
                <a:moveTo>
                  <a:pt x="f162" y="f175"/>
                </a:moveTo>
                <a:cubicBezTo>
                  <a:pt x="f87" y="f277"/>
                  <a:pt x="f81" y="f207"/>
                  <a:pt x="f81" y="f179"/>
                </a:cubicBezTo>
                <a:cubicBezTo>
                  <a:pt x="f85" y="f207"/>
                  <a:pt x="f162" y="f207"/>
                  <a:pt x="f89" y="f279"/>
                </a:cubicBezTo>
                <a:cubicBezTo>
                  <a:pt x="f91" y="f279"/>
                  <a:pt x="f91" y="f279"/>
                  <a:pt x="f91" y="f178"/>
                </a:cubicBezTo>
                <a:cubicBezTo>
                  <a:pt x="f258" y="f177"/>
                  <a:pt x="f93" y="f277"/>
                  <a:pt x="f196" y="f175"/>
                </a:cubicBezTo>
                <a:cubicBezTo>
                  <a:pt x="f196" y="f175"/>
                  <a:pt x="f196" y="f175"/>
                  <a:pt x="f196" y="f175"/>
                </a:cubicBezTo>
                <a:cubicBezTo>
                  <a:pt x="f258" y="f175"/>
                  <a:pt x="f89" y="f175"/>
                  <a:pt x="f162" y="f175"/>
                </a:cubicBezTo>
                <a:close/>
                <a:moveTo>
                  <a:pt x="f9" y="f157"/>
                </a:moveTo>
                <a:cubicBezTo>
                  <a:pt x="f9" y="f164"/>
                  <a:pt x="f9" y="f164"/>
                  <a:pt x="f9" y="f164"/>
                </a:cubicBezTo>
                <a:cubicBezTo>
                  <a:pt x="f10" y="f239"/>
                  <a:pt x="f261" y="f153"/>
                  <a:pt x="f10" y="f150"/>
                </a:cubicBezTo>
                <a:cubicBezTo>
                  <a:pt x="f10" y="f149"/>
                  <a:pt x="f261" y="f149"/>
                  <a:pt x="f261" y="f148"/>
                </a:cubicBezTo>
                <a:cubicBezTo>
                  <a:pt x="f198" y="f148"/>
                  <a:pt x="f198" y="f148"/>
                  <a:pt x="f198" y="f225"/>
                </a:cubicBezTo>
                <a:cubicBezTo>
                  <a:pt x="f198" y="f237"/>
                  <a:pt x="f198" y="f236"/>
                  <a:pt x="f198" y="f235"/>
                </a:cubicBezTo>
                <a:cubicBezTo>
                  <a:pt x="f198" y="f235"/>
                  <a:pt x="f198" y="f235"/>
                  <a:pt x="f198" y="f235"/>
                </a:cubicBezTo>
                <a:cubicBezTo>
                  <a:pt x="f261" y="f235"/>
                  <a:pt x="f261" y="f235"/>
                  <a:pt x="f261" y="f235"/>
                </a:cubicBezTo>
                <a:cubicBezTo>
                  <a:pt x="f261" y="f227"/>
                  <a:pt x="f10" y="f236"/>
                  <a:pt x="f10" y="f249"/>
                </a:cubicBezTo>
                <a:cubicBezTo>
                  <a:pt x="f9" y="f149"/>
                  <a:pt x="f8" y="f153"/>
                  <a:pt x="f3" y="f156"/>
                </a:cubicBezTo>
                <a:cubicBezTo>
                  <a:pt x="f3" y="f156"/>
                  <a:pt x="f3" y="f156"/>
                  <a:pt x="f3" y="f156"/>
                </a:cubicBezTo>
                <a:cubicBezTo>
                  <a:pt x="f7" y="f164"/>
                  <a:pt x="f8" y="f164"/>
                  <a:pt x="f9" y="f157"/>
                </a:cubicBezTo>
                <a:close/>
                <a:moveTo>
                  <a:pt x="f232" y="f281"/>
                </a:moveTo>
                <a:cubicBezTo>
                  <a:pt x="f232" y="f281"/>
                  <a:pt x="f232" y="f281"/>
                  <a:pt x="f232" y="f281"/>
                </a:cubicBezTo>
                <a:cubicBezTo>
                  <a:pt x="f224" y="f281"/>
                  <a:pt x="f114" y="f185"/>
                  <a:pt x="f114" y="f185"/>
                </a:cubicBezTo>
                <a:cubicBezTo>
                  <a:pt x="f264" y="f184"/>
                  <a:pt x="f264" y="f184"/>
                  <a:pt x="f264" y="f183"/>
                </a:cubicBezTo>
                <a:cubicBezTo>
                  <a:pt x="f199" y="f181"/>
                  <a:pt x="f116" y="f179"/>
                  <a:pt x="f226" y="f279"/>
                </a:cubicBezTo>
                <a:cubicBezTo>
                  <a:pt x="f226" y="f276"/>
                  <a:pt x="f117" y="f278"/>
                  <a:pt x="f265" y="f176"/>
                </a:cubicBezTo>
                <a:cubicBezTo>
                  <a:pt x="f265" y="f176"/>
                  <a:pt x="f265" y="f176"/>
                  <a:pt x="f265" y="f175"/>
                </a:cubicBezTo>
                <a:cubicBezTo>
                  <a:pt x="f117" y="f175"/>
                  <a:pt x="f117" y="f175"/>
                  <a:pt x="f226" y="f176"/>
                </a:cubicBezTo>
                <a:cubicBezTo>
                  <a:pt x="f116" y="f176"/>
                  <a:pt x="f116" y="f176"/>
                  <a:pt x="f199" y="f277"/>
                </a:cubicBezTo>
                <a:cubicBezTo>
                  <a:pt x="f264" y="f178"/>
                  <a:pt x="f114" y="f280"/>
                  <a:pt x="f224" y="f184"/>
                </a:cubicBezTo>
                <a:cubicBezTo>
                  <a:pt x="f224" y="f185"/>
                  <a:pt x="f232" y="f281"/>
                  <a:pt x="f232" y="f281"/>
                </a:cubicBezTo>
                <a:close/>
                <a:moveTo>
                  <a:pt x="f96" y="f206"/>
                </a:moveTo>
                <a:cubicBezTo>
                  <a:pt x="f96" y="f206"/>
                  <a:pt x="f96" y="f206"/>
                  <a:pt x="f96" y="f206"/>
                </a:cubicBezTo>
                <a:cubicBezTo>
                  <a:pt x="f243" y="f206"/>
                  <a:pt x="f98" y="f206"/>
                  <a:pt x="f241" y="f274"/>
                </a:cubicBezTo>
                <a:cubicBezTo>
                  <a:pt x="f241" y="f274"/>
                  <a:pt x="f100" y="f274"/>
                  <a:pt x="f100" y="f274"/>
                </a:cubicBezTo>
                <a:cubicBezTo>
                  <a:pt x="f222" y="f281"/>
                  <a:pt x="f102" y="f184"/>
                  <a:pt x="f201" y="f181"/>
                </a:cubicBezTo>
                <a:cubicBezTo>
                  <a:pt x="f201" y="f181"/>
                  <a:pt x="f201" y="f181"/>
                  <a:pt x="f201" y="f181"/>
                </a:cubicBezTo>
                <a:cubicBezTo>
                  <a:pt x="f222" y="f182"/>
                  <a:pt x="f241" y="f182"/>
                  <a:pt x="f242" y="f183"/>
                </a:cubicBezTo>
                <a:cubicBezTo>
                  <a:pt x="f242" y="f183"/>
                  <a:pt x="f242" y="f183"/>
                  <a:pt x="f242" y="f184"/>
                </a:cubicBezTo>
                <a:cubicBezTo>
                  <a:pt x="f243" y="f281"/>
                  <a:pt x="f96" y="f186"/>
                  <a:pt x="f96" y="f206"/>
                </a:cubicBezTo>
                <a:cubicBezTo>
                  <a:pt x="f96" y="f206"/>
                  <a:pt x="f96" y="f206"/>
                  <a:pt x="f96" y="f206"/>
                </a:cubicBezTo>
                <a:close/>
                <a:moveTo>
                  <a:pt x="f41" y="f157"/>
                </a:moveTo>
                <a:cubicBezTo>
                  <a:pt x="f44" y="f164"/>
                  <a:pt x="f46" y="f164"/>
                  <a:pt x="f49" y="f164"/>
                </a:cubicBezTo>
                <a:cubicBezTo>
                  <a:pt x="f49" y="f156"/>
                  <a:pt x="f262" y="f156"/>
                  <a:pt x="f119" y="f156"/>
                </a:cubicBezTo>
                <a:cubicBezTo>
                  <a:pt x="f263" y="f157"/>
                  <a:pt x="f263" y="f160"/>
                  <a:pt x="f265" y="f159"/>
                </a:cubicBezTo>
                <a:cubicBezTo>
                  <a:pt x="f263" y="f159"/>
                  <a:pt x="f263" y="f169"/>
                  <a:pt x="f263" y="f170"/>
                </a:cubicBezTo>
                <a:cubicBezTo>
                  <a:pt x="f263" y="f170"/>
                  <a:pt x="f263" y="f219"/>
                  <a:pt x="f265" y="f219"/>
                </a:cubicBezTo>
                <a:cubicBezTo>
                  <a:pt x="f119" y="f219"/>
                  <a:pt x="f262" y="f219"/>
                  <a:pt x="f49" y="f219"/>
                </a:cubicBezTo>
                <a:cubicBezTo>
                  <a:pt x="f46" y="f169"/>
                  <a:pt x="f44" y="f160"/>
                  <a:pt x="f41" y="f157"/>
                </a:cubicBezTo>
                <a:close/>
                <a:moveTo>
                  <a:pt x="f23" y="f112"/>
                </a:moveTo>
                <a:cubicBezTo>
                  <a:pt x="f132" y="f110"/>
                  <a:pt x="f162" y="f107"/>
                  <a:pt x="f95" y="f234"/>
                </a:cubicBezTo>
                <a:cubicBezTo>
                  <a:pt x="f196" y="f104"/>
                  <a:pt x="f93" y="f223"/>
                  <a:pt x="f258" y="f102"/>
                </a:cubicBezTo>
                <a:cubicBezTo>
                  <a:pt x="f87" y="f104"/>
                  <a:pt x="f79" y="f107"/>
                  <a:pt x="f23" y="f112"/>
                </a:cubicBezTo>
                <a:close/>
                <a:moveTo>
                  <a:pt x="f198" y="f280"/>
                </a:moveTo>
                <a:cubicBezTo>
                  <a:pt x="f198" y="f280"/>
                  <a:pt x="f198" y="f280"/>
                  <a:pt x="f198" y="f280"/>
                </a:cubicBezTo>
                <a:cubicBezTo>
                  <a:pt x="f139" y="f180"/>
                  <a:pt x="f12" y="f179"/>
                  <a:pt x="f69" y="f207"/>
                </a:cubicBezTo>
                <a:cubicBezTo>
                  <a:pt x="f69" y="f207"/>
                  <a:pt x="f13" y="f207"/>
                  <a:pt x="f13" y="f207"/>
                </a:cubicBezTo>
                <a:cubicBezTo>
                  <a:pt x="f13" y="f178"/>
                  <a:pt x="f14" y="f276"/>
                  <a:pt x="f14" y="f177"/>
                </a:cubicBezTo>
                <a:cubicBezTo>
                  <a:pt x="f14" y="f278"/>
                  <a:pt x="f14" y="f278"/>
                  <a:pt x="f32" y="f277"/>
                </a:cubicBezTo>
                <a:cubicBezTo>
                  <a:pt x="f13" y="f277"/>
                  <a:pt x="f34" y="f277"/>
                  <a:pt x="f12" y="f277"/>
                </a:cubicBezTo>
                <a:cubicBezTo>
                  <a:pt x="f12" y="f278"/>
                  <a:pt x="f12" y="f278"/>
                  <a:pt x="f139" y="f177"/>
                </a:cubicBezTo>
                <a:cubicBezTo>
                  <a:pt x="f139" y="f177"/>
                  <a:pt x="f139" y="f177"/>
                  <a:pt x="f139" y="f177"/>
                </a:cubicBezTo>
                <a:cubicBezTo>
                  <a:pt x="f12" y="f276"/>
                  <a:pt x="f139" y="f276"/>
                  <a:pt x="f139" y="f178"/>
                </a:cubicBezTo>
                <a:cubicBezTo>
                  <a:pt x="f11" y="f178"/>
                  <a:pt x="f11" y="f279"/>
                  <a:pt x="f11" y="f207"/>
                </a:cubicBezTo>
                <a:cubicBezTo>
                  <a:pt x="f11" y="f179"/>
                  <a:pt x="f198" y="f180"/>
                  <a:pt x="f198" y="f280"/>
                </a:cubicBezTo>
                <a:cubicBezTo>
                  <a:pt x="f198" y="f280"/>
                  <a:pt x="f198" y="f280"/>
                  <a:pt x="f198" y="f280"/>
                </a:cubicBezTo>
                <a:close/>
                <a:moveTo>
                  <a:pt x="f257" y="f195"/>
                </a:moveTo>
                <a:cubicBezTo>
                  <a:pt x="f257" y="f195"/>
                  <a:pt x="f257" y="f195"/>
                  <a:pt x="f257" y="f195"/>
                </a:cubicBezTo>
                <a:cubicBezTo>
                  <a:pt x="f73" y="f195"/>
                  <a:pt x="f74" y="f195"/>
                  <a:pt x="f247" y="f195"/>
                </a:cubicBezTo>
                <a:cubicBezTo>
                  <a:pt x="f271" y="f195"/>
                  <a:pt x="f88" y="f195"/>
                  <a:pt x="f221" y="f195"/>
                </a:cubicBezTo>
                <a:cubicBezTo>
                  <a:pt x="f223" y="f195"/>
                  <a:pt x="f114" y="f195"/>
                  <a:pt x="f49" y="f195"/>
                </a:cubicBezTo>
                <a:cubicBezTo>
                  <a:pt x="f46" y="f195"/>
                  <a:pt x="f44" y="f195"/>
                  <a:pt x="f41" y="f195"/>
                </a:cubicBezTo>
                <a:cubicBezTo>
                  <a:pt x="f41" y="f193"/>
                  <a:pt x="f44" y="f193"/>
                  <a:pt x="f44" y="f193"/>
                </a:cubicBezTo>
                <a:cubicBezTo>
                  <a:pt x="f119" y="f193"/>
                  <a:pt x="f226" y="f193"/>
                  <a:pt x="f114" y="f193"/>
                </a:cubicBezTo>
                <a:cubicBezTo>
                  <a:pt x="f224" y="f193"/>
                  <a:pt x="f224" y="f193"/>
                  <a:pt x="f232" y="f193"/>
                </a:cubicBezTo>
                <a:cubicBezTo>
                  <a:pt x="f232" y="f193"/>
                  <a:pt x="f112" y="f193"/>
                  <a:pt x="f112" y="f193"/>
                </a:cubicBezTo>
                <a:cubicBezTo>
                  <a:pt x="f112" y="f193"/>
                  <a:pt x="f259" y="f193"/>
                  <a:pt x="f110" y="f193"/>
                </a:cubicBezTo>
                <a:cubicBezTo>
                  <a:pt x="f201" y="f193"/>
                  <a:pt x="f96" y="f195"/>
                  <a:pt x="f220" y="f195"/>
                </a:cubicBezTo>
                <a:cubicBezTo>
                  <a:pt x="f271" y="f195"/>
                  <a:pt x="f76" y="f195"/>
                  <a:pt x="f257" y="f195"/>
                </a:cubicBezTo>
                <a:close/>
                <a:moveTo>
                  <a:pt x="f96" y="f184"/>
                </a:moveTo>
                <a:cubicBezTo>
                  <a:pt x="f94" y="f185"/>
                  <a:pt x="f92" y="f281"/>
                  <a:pt x="f90" y="f275"/>
                </a:cubicBezTo>
                <a:cubicBezTo>
                  <a:pt x="f88" y="f275"/>
                  <a:pt x="f88" y="f275"/>
                  <a:pt x="f220" y="f186"/>
                </a:cubicBezTo>
                <a:cubicBezTo>
                  <a:pt x="f220" y="f186"/>
                  <a:pt x="f220" y="f274"/>
                  <a:pt x="f220" y="f206"/>
                </a:cubicBezTo>
                <a:cubicBezTo>
                  <a:pt x="f86" y="f206"/>
                  <a:pt x="f86" y="f187"/>
                  <a:pt x="f86" y="f205"/>
                </a:cubicBezTo>
                <a:cubicBezTo>
                  <a:pt x="f220" y="f205"/>
                  <a:pt x="f220" y="f205"/>
                  <a:pt x="f220" y="f205"/>
                </a:cubicBezTo>
                <a:cubicBezTo>
                  <a:pt x="f88" y="f187"/>
                  <a:pt x="f245" y="f187"/>
                  <a:pt x="f244" y="f187"/>
                </a:cubicBezTo>
                <a:cubicBezTo>
                  <a:pt x="f244" y="f187"/>
                  <a:pt x="f94" y="f206"/>
                  <a:pt x="f94" y="f206"/>
                </a:cubicBezTo>
                <a:cubicBezTo>
                  <a:pt x="f94" y="f186"/>
                  <a:pt x="f221" y="f281"/>
                  <a:pt x="f96" y="f184"/>
                </a:cubicBezTo>
                <a:cubicBezTo>
                  <a:pt x="f96" y="f184"/>
                  <a:pt x="f96" y="f184"/>
                  <a:pt x="f96" y="f184"/>
                </a:cubicBezTo>
                <a:close/>
                <a:moveTo>
                  <a:pt x="f120" y="f170"/>
                </a:moveTo>
                <a:cubicBezTo>
                  <a:pt x="f118" y="f170"/>
                  <a:pt x="f115" y="f170"/>
                  <a:pt x="f113" y="f170"/>
                </a:cubicBezTo>
                <a:cubicBezTo>
                  <a:pt x="f194" y="f170"/>
                  <a:pt x="f194" y="f219"/>
                  <a:pt x="f194" y="f219"/>
                </a:cubicBezTo>
                <a:cubicBezTo>
                  <a:pt x="f111" y="f210"/>
                  <a:pt x="f109" y="f209"/>
                  <a:pt x="f105" y="f173"/>
                </a:cubicBezTo>
                <a:cubicBezTo>
                  <a:pt x="f105" y="f173"/>
                  <a:pt x="f105" y="f173"/>
                  <a:pt x="f105" y="f173"/>
                </a:cubicBezTo>
                <a:cubicBezTo>
                  <a:pt x="f111" y="f173"/>
                  <a:pt x="f194" y="f173"/>
                  <a:pt x="f113" y="f173"/>
                </a:cubicBezTo>
                <a:cubicBezTo>
                  <a:pt x="f115" y="f209"/>
                  <a:pt x="f118" y="f172"/>
                  <a:pt x="f118" y="f171"/>
                </a:cubicBezTo>
                <a:cubicBezTo>
                  <a:pt x="f120" y="f211"/>
                  <a:pt x="f120" y="f219"/>
                  <a:pt x="f120" y="f170"/>
                </a:cubicBezTo>
                <a:close/>
                <a:moveTo>
                  <a:pt x="f79" y="f176"/>
                </a:moveTo>
                <a:cubicBezTo>
                  <a:pt x="f125" y="f177"/>
                  <a:pt x="f124" y="f207"/>
                  <a:pt x="f75" y="f181"/>
                </a:cubicBezTo>
                <a:cubicBezTo>
                  <a:pt x="f75" y="f181"/>
                  <a:pt x="f124" y="f280"/>
                  <a:pt x="f124" y="f280"/>
                </a:cubicBezTo>
                <a:cubicBezTo>
                  <a:pt x="f77" y="f280"/>
                  <a:pt x="f77" y="f280"/>
                  <a:pt x="f125" y="f180"/>
                </a:cubicBezTo>
                <a:cubicBezTo>
                  <a:pt x="f79" y="f180"/>
                  <a:pt x="f79" y="f180"/>
                  <a:pt x="f79" y="f179"/>
                </a:cubicBezTo>
                <a:cubicBezTo>
                  <a:pt x="f132" y="f279"/>
                  <a:pt x="f81" y="f177"/>
                  <a:pt x="f83" y="f176"/>
                </a:cubicBezTo>
                <a:cubicBezTo>
                  <a:pt x="f83" y="f176"/>
                  <a:pt x="f83" y="f176"/>
                  <a:pt x="f85" y="f175"/>
                </a:cubicBezTo>
                <a:cubicBezTo>
                  <a:pt x="f81" y="f175"/>
                  <a:pt x="f132" y="f176"/>
                  <a:pt x="f79" y="f176"/>
                </a:cubicBezTo>
                <a:close/>
                <a:moveTo>
                  <a:pt x="f243" y="f49"/>
                </a:moveTo>
                <a:cubicBezTo>
                  <a:pt x="f243" y="f49"/>
                  <a:pt x="f243" y="f49"/>
                  <a:pt x="f243" y="f49"/>
                </a:cubicBezTo>
                <a:cubicBezTo>
                  <a:pt x="f243" y="f49"/>
                  <a:pt x="f243" y="f49"/>
                  <a:pt x="f243" y="f49"/>
                </a:cubicBezTo>
                <a:cubicBezTo>
                  <a:pt x="f242" y="f262"/>
                  <a:pt x="f98" y="f262"/>
                  <a:pt x="f100" y="f119"/>
                </a:cubicBezTo>
                <a:cubicBezTo>
                  <a:pt x="f222" y="f263"/>
                  <a:pt x="f102" y="f265"/>
                  <a:pt x="f102" y="f117"/>
                </a:cubicBezTo>
                <a:cubicBezTo>
                  <a:pt x="f102" y="f226"/>
                  <a:pt x="f201" y="f226"/>
                  <a:pt x="f201" y="f116"/>
                </a:cubicBezTo>
                <a:cubicBezTo>
                  <a:pt x="f201" y="f116"/>
                  <a:pt x="f201" y="f116"/>
                  <a:pt x="f223" y="f199"/>
                </a:cubicBezTo>
                <a:cubicBezTo>
                  <a:pt x="f201" y="f199"/>
                  <a:pt x="f201" y="f199"/>
                  <a:pt x="f201" y="f199"/>
                </a:cubicBezTo>
                <a:cubicBezTo>
                  <a:pt x="f100" y="f199"/>
                  <a:pt x="f98" y="f199"/>
                  <a:pt x="f243" y="f199"/>
                </a:cubicBezTo>
                <a:cubicBezTo>
                  <a:pt x="f96" y="f116"/>
                  <a:pt x="f96" y="f226"/>
                  <a:pt x="f221" y="f265"/>
                </a:cubicBezTo>
                <a:cubicBezTo>
                  <a:pt x="f96" y="f117"/>
                  <a:pt x="f96" y="f117"/>
                  <a:pt x="f96" y="f117"/>
                </a:cubicBezTo>
                <a:cubicBezTo>
                  <a:pt x="f243" y="f226"/>
                  <a:pt x="f243" y="f226"/>
                  <a:pt x="f242" y="f116"/>
                </a:cubicBezTo>
                <a:cubicBezTo>
                  <a:pt x="f242" y="f116"/>
                  <a:pt x="f98" y="f116"/>
                  <a:pt x="f98" y="f116"/>
                </a:cubicBezTo>
                <a:cubicBezTo>
                  <a:pt x="f241" y="f116"/>
                  <a:pt x="f241" y="f226"/>
                  <a:pt x="f241" y="f226"/>
                </a:cubicBezTo>
                <a:cubicBezTo>
                  <a:pt x="f241" y="f117"/>
                  <a:pt x="f98" y="f117"/>
                  <a:pt x="f98" y="f117"/>
                </a:cubicBezTo>
                <a:cubicBezTo>
                  <a:pt x="f98" y="f265"/>
                  <a:pt x="f98" y="f265"/>
                  <a:pt x="f242" y="f263"/>
                </a:cubicBezTo>
                <a:cubicBezTo>
                  <a:pt x="f242" y="f119"/>
                  <a:pt x="f243" y="f262"/>
                  <a:pt x="f243" y="f49"/>
                </a:cubicBezTo>
                <a:close/>
                <a:moveTo>
                  <a:pt x="f88" y="f280"/>
                </a:moveTo>
                <a:cubicBezTo>
                  <a:pt x="f88" y="f280"/>
                  <a:pt x="f88" y="f280"/>
                  <a:pt x="f88" y="f280"/>
                </a:cubicBezTo>
                <a:cubicBezTo>
                  <a:pt x="f86" y="f280"/>
                  <a:pt x="f84" y="f181"/>
                  <a:pt x="f271" y="f181"/>
                </a:cubicBezTo>
                <a:cubicBezTo>
                  <a:pt x="f271" y="f181"/>
                  <a:pt x="f80" y="f181"/>
                  <a:pt x="f80" y="f182"/>
                </a:cubicBezTo>
                <a:cubicBezTo>
                  <a:pt x="f80" y="f184"/>
                  <a:pt x="f78" y="f281"/>
                  <a:pt x="f246" y="f186"/>
                </a:cubicBezTo>
                <a:cubicBezTo>
                  <a:pt x="f246" y="f186"/>
                  <a:pt x="f246" y="f186"/>
                  <a:pt x="f246" y="f186"/>
                </a:cubicBezTo>
                <a:cubicBezTo>
                  <a:pt x="f78" y="f186"/>
                  <a:pt x="f78" y="f186"/>
                  <a:pt x="f78" y="f186"/>
                </a:cubicBezTo>
                <a:cubicBezTo>
                  <a:pt x="f80" y="f186"/>
                  <a:pt x="f82" y="f275"/>
                  <a:pt x="f84" y="f275"/>
                </a:cubicBezTo>
                <a:cubicBezTo>
                  <a:pt x="f86" y="f281"/>
                  <a:pt x="f86" y="f281"/>
                  <a:pt x="f86" y="f185"/>
                </a:cubicBezTo>
                <a:cubicBezTo>
                  <a:pt x="f220" y="f183"/>
                  <a:pt x="f220" y="f182"/>
                  <a:pt x="f88" y="f181"/>
                </a:cubicBezTo>
                <a:cubicBezTo>
                  <a:pt x="f88" y="f280"/>
                  <a:pt x="f88" y="f280"/>
                  <a:pt x="f88" y="f280"/>
                </a:cubicBezTo>
                <a:close/>
                <a:moveTo>
                  <a:pt x="f244" y="f278"/>
                </a:moveTo>
                <a:cubicBezTo>
                  <a:pt x="f92" y="f278"/>
                  <a:pt x="f92" y="f278"/>
                  <a:pt x="f92" y="f278"/>
                </a:cubicBezTo>
                <a:cubicBezTo>
                  <a:pt x="f90" y="f278"/>
                  <a:pt x="f220" y="f177"/>
                  <a:pt x="f84" y="f276"/>
                </a:cubicBezTo>
                <a:cubicBezTo>
                  <a:pt x="f84" y="f276"/>
                  <a:pt x="f84" y="f276"/>
                  <a:pt x="f84" y="f276"/>
                </a:cubicBezTo>
                <a:cubicBezTo>
                  <a:pt x="f82" y="f279"/>
                  <a:pt x="f82" y="f207"/>
                  <a:pt x="f271" y="f180"/>
                </a:cubicBezTo>
                <a:cubicBezTo>
                  <a:pt x="f271" y="f180"/>
                  <a:pt x="f271" y="f180"/>
                  <a:pt x="f271" y="f180"/>
                </a:cubicBezTo>
                <a:cubicBezTo>
                  <a:pt x="f84" y="f180"/>
                  <a:pt x="f220" y="f179"/>
                  <a:pt x="f90" y="f179"/>
                </a:cubicBezTo>
                <a:cubicBezTo>
                  <a:pt x="f90" y="f179"/>
                  <a:pt x="f90" y="f179"/>
                  <a:pt x="f90" y="f207"/>
                </a:cubicBezTo>
                <a:cubicBezTo>
                  <a:pt x="f245" y="f279"/>
                  <a:pt x="f245" y="f178"/>
                  <a:pt x="f92" y="f276"/>
                </a:cubicBezTo>
                <a:cubicBezTo>
                  <a:pt x="f92" y="f177"/>
                  <a:pt x="f92" y="f278"/>
                  <a:pt x="f244" y="f278"/>
                </a:cubicBezTo>
                <a:close/>
                <a:moveTo>
                  <a:pt x="f129" y="f119"/>
                </a:moveTo>
                <a:cubicBezTo>
                  <a:pt x="f129" y="f49"/>
                  <a:pt x="f105" y="f44"/>
                  <a:pt x="f105" y="f62"/>
                </a:cubicBezTo>
                <a:cubicBezTo>
                  <a:pt x="f109" y="f62"/>
                  <a:pt x="f109" y="f62"/>
                  <a:pt x="f109" y="f62"/>
                </a:cubicBezTo>
                <a:cubicBezTo>
                  <a:pt x="f111" y="f62"/>
                  <a:pt x="f111" y="f62"/>
                  <a:pt x="f111" y="f62"/>
                </a:cubicBezTo>
                <a:cubicBezTo>
                  <a:pt x="f194" y="f3"/>
                  <a:pt x="f194" y="f3"/>
                  <a:pt x="f111" y="f7"/>
                </a:cubicBezTo>
                <a:cubicBezTo>
                  <a:pt x="f111" y="f7"/>
                  <a:pt x="f109" y="f7"/>
                  <a:pt x="f109" y="f8"/>
                </a:cubicBezTo>
                <a:cubicBezTo>
                  <a:pt x="f109" y="f8"/>
                  <a:pt x="f109" y="f8"/>
                  <a:pt x="f109" y="f8"/>
                </a:cubicBezTo>
                <a:cubicBezTo>
                  <a:pt x="f109" y="f10"/>
                  <a:pt x="f109" y="f198"/>
                  <a:pt x="f109" y="f11"/>
                </a:cubicBezTo>
                <a:cubicBezTo>
                  <a:pt x="f109" y="f11"/>
                  <a:pt x="f109" y="f139"/>
                  <a:pt x="f109" y="f139"/>
                </a:cubicBezTo>
                <a:cubicBezTo>
                  <a:pt x="f111" y="f139"/>
                  <a:pt x="f194" y="f139"/>
                  <a:pt x="f113" y="f11"/>
                </a:cubicBezTo>
                <a:cubicBezTo>
                  <a:pt x="f113" y="f8"/>
                  <a:pt x="f111" y="f44"/>
                  <a:pt x="f105" y="f263"/>
                </a:cubicBezTo>
                <a:cubicBezTo>
                  <a:pt x="f105" y="f119"/>
                  <a:pt x="f129" y="f119"/>
                  <a:pt x="f129" y="f119"/>
                </a:cubicBezTo>
                <a:close/>
                <a:moveTo>
                  <a:pt x="f47" y="f275"/>
                </a:moveTo>
                <a:cubicBezTo>
                  <a:pt x="f48" y="f184"/>
                  <a:pt x="f51" y="f181"/>
                  <a:pt x="f51" y="f207"/>
                </a:cubicBezTo>
                <a:cubicBezTo>
                  <a:pt x="f50" y="f207"/>
                  <a:pt x="f48" y="f179"/>
                  <a:pt x="f47" y="f179"/>
                </a:cubicBezTo>
                <a:cubicBezTo>
                  <a:pt x="f47" y="f179"/>
                  <a:pt x="f47" y="f179"/>
                  <a:pt x="f47" y="f179"/>
                </a:cubicBezTo>
                <a:cubicBezTo>
                  <a:pt x="f45" y="f280"/>
                  <a:pt x="f43" y="f183"/>
                  <a:pt x="f214" y="f185"/>
                </a:cubicBezTo>
                <a:cubicBezTo>
                  <a:pt x="f214" y="f281"/>
                  <a:pt x="f214" y="f281"/>
                  <a:pt x="f43" y="f275"/>
                </a:cubicBezTo>
                <a:cubicBezTo>
                  <a:pt x="f43" y="f275"/>
                  <a:pt x="f43" y="f275"/>
                  <a:pt x="f43" y="f275"/>
                </a:cubicBezTo>
                <a:cubicBezTo>
                  <a:pt x="f43" y="f275"/>
                  <a:pt x="f45" y="f275"/>
                  <a:pt x="f47" y="f275"/>
                </a:cubicBezTo>
                <a:close/>
                <a:moveTo>
                  <a:pt x="f7" y="f19"/>
                </a:moveTo>
                <a:cubicBezTo>
                  <a:pt x="f7" y="f19"/>
                  <a:pt x="f8" y="f19"/>
                  <a:pt x="f8" y="f21"/>
                </a:cubicBezTo>
                <a:cubicBezTo>
                  <a:pt x="f8" y="f22"/>
                  <a:pt x="f9" y="f24"/>
                  <a:pt x="f10" y="f24"/>
                </a:cubicBezTo>
                <a:cubicBezTo>
                  <a:pt x="f261" y="f24"/>
                  <a:pt x="f261" y="f25"/>
                  <a:pt x="f261" y="f25"/>
                </a:cubicBezTo>
                <a:cubicBezTo>
                  <a:pt x="f261" y="f26"/>
                  <a:pt x="f261" y="f26"/>
                  <a:pt x="f198" y="f26"/>
                </a:cubicBezTo>
                <a:cubicBezTo>
                  <a:pt x="f11" y="f27"/>
                  <a:pt x="f12" y="f27"/>
                  <a:pt x="f69" y="f27"/>
                </a:cubicBezTo>
                <a:cubicBezTo>
                  <a:pt x="f69" y="f27"/>
                  <a:pt x="f69" y="f27"/>
                  <a:pt x="f69" y="f26"/>
                </a:cubicBezTo>
                <a:cubicBezTo>
                  <a:pt x="f69" y="f26"/>
                  <a:pt x="f69" y="f26"/>
                  <a:pt x="f69" y="f26"/>
                </a:cubicBezTo>
                <a:cubicBezTo>
                  <a:pt x="f34" y="f25"/>
                  <a:pt x="f34" y="f24"/>
                  <a:pt x="f12" y="f22"/>
                </a:cubicBezTo>
                <a:cubicBezTo>
                  <a:pt x="f11" y="f21"/>
                  <a:pt x="f261" y="f19"/>
                  <a:pt x="f10" y="f19"/>
                </a:cubicBezTo>
                <a:cubicBezTo>
                  <a:pt x="f9" y="f19"/>
                  <a:pt x="f8" y="f19"/>
                  <a:pt x="f7" y="f19"/>
                </a:cubicBezTo>
                <a:close/>
                <a:moveTo>
                  <a:pt x="f218" y="f282"/>
                </a:moveTo>
                <a:cubicBezTo>
                  <a:pt x="f248" y="f282"/>
                  <a:pt x="f67" y="f282"/>
                  <a:pt x="f268" y="f282"/>
                </a:cubicBezTo>
                <a:cubicBezTo>
                  <a:pt x="f68" y="f206"/>
                  <a:pt x="f70" y="f275"/>
                  <a:pt x="f72" y="f183"/>
                </a:cubicBezTo>
                <a:cubicBezTo>
                  <a:pt x="f70" y="f183"/>
                  <a:pt x="f68" y="f184"/>
                  <a:pt x="f268" y="f184"/>
                </a:cubicBezTo>
                <a:cubicBezTo>
                  <a:pt x="f268" y="f184"/>
                  <a:pt x="f67" y="f184"/>
                  <a:pt x="f67" y="f185"/>
                </a:cubicBezTo>
                <a:cubicBezTo>
                  <a:pt x="f67" y="f281"/>
                  <a:pt x="f248" y="f186"/>
                  <a:pt x="f248" y="f274"/>
                </a:cubicBezTo>
                <a:cubicBezTo>
                  <a:pt x="f248" y="f206"/>
                  <a:pt x="f248" y="f205"/>
                  <a:pt x="f218" y="f282"/>
                </a:cubicBezTo>
                <a:close/>
                <a:moveTo>
                  <a:pt x="f49" y="f177"/>
                </a:moveTo>
                <a:cubicBezTo>
                  <a:pt x="f49" y="f177"/>
                  <a:pt x="f262" y="f177"/>
                  <a:pt x="f262" y="f177"/>
                </a:cubicBezTo>
                <a:cubicBezTo>
                  <a:pt x="f262" y="f177"/>
                  <a:pt x="f119" y="f278"/>
                  <a:pt x="f119" y="f278"/>
                </a:cubicBezTo>
                <a:cubicBezTo>
                  <a:pt x="f119" y="f277"/>
                  <a:pt x="f262" y="f277"/>
                  <a:pt x="f262" y="f277"/>
                </a:cubicBezTo>
                <a:cubicBezTo>
                  <a:pt x="f49" y="f176"/>
                  <a:pt x="f49" y="f176"/>
                  <a:pt x="f49" y="f176"/>
                </a:cubicBezTo>
                <a:cubicBezTo>
                  <a:pt x="f46" y="f176"/>
                  <a:pt x="f46" y="f176"/>
                  <a:pt x="f46" y="f176"/>
                </a:cubicBezTo>
                <a:cubicBezTo>
                  <a:pt x="f46" y="f175"/>
                  <a:pt x="f46" y="f175"/>
                  <a:pt x="f44" y="f284"/>
                </a:cubicBezTo>
                <a:cubicBezTo>
                  <a:pt x="f46" y="f284"/>
                  <a:pt x="f49" y="f175"/>
                  <a:pt x="f262" y="f175"/>
                </a:cubicBezTo>
                <a:cubicBezTo>
                  <a:pt x="f119" y="f175"/>
                  <a:pt x="f119" y="f175"/>
                  <a:pt x="f119" y="f176"/>
                </a:cubicBezTo>
                <a:cubicBezTo>
                  <a:pt x="f263" y="f278"/>
                  <a:pt x="f265" y="f276"/>
                  <a:pt x="f117" y="f279"/>
                </a:cubicBezTo>
                <a:cubicBezTo>
                  <a:pt x="f117" y="f179"/>
                  <a:pt x="f226" y="f280"/>
                  <a:pt x="f226" y="f181"/>
                </a:cubicBezTo>
                <a:cubicBezTo>
                  <a:pt x="f226" y="f181"/>
                  <a:pt x="f226" y="f182"/>
                  <a:pt x="f226" y="f182"/>
                </a:cubicBezTo>
                <a:cubicBezTo>
                  <a:pt x="f117" y="f181"/>
                  <a:pt x="f265" y="f280"/>
                  <a:pt x="f263" y="f180"/>
                </a:cubicBezTo>
                <a:cubicBezTo>
                  <a:pt x="f263" y="f180"/>
                  <a:pt x="f119" y="f180"/>
                  <a:pt x="f119" y="f179"/>
                </a:cubicBezTo>
                <a:cubicBezTo>
                  <a:pt x="f119" y="f207"/>
                  <a:pt x="f262" y="f178"/>
                  <a:pt x="f49" y="f177"/>
                </a:cubicBezTo>
                <a:close/>
                <a:moveTo>
                  <a:pt x="f224" y="f244"/>
                </a:moveTo>
                <a:cubicBezTo>
                  <a:pt x="f114" y="f92"/>
                  <a:pt x="f264" y="f245"/>
                  <a:pt x="f264" y="f90"/>
                </a:cubicBezTo>
                <a:cubicBezTo>
                  <a:pt x="f199" y="f220"/>
                  <a:pt x="f116" y="f86"/>
                  <a:pt x="f116" y="f84"/>
                </a:cubicBezTo>
                <a:cubicBezTo>
                  <a:pt x="f226" y="f82"/>
                  <a:pt x="f226" y="f80"/>
                  <a:pt x="f117" y="f78"/>
                </a:cubicBezTo>
                <a:cubicBezTo>
                  <a:pt x="f117" y="f246"/>
                  <a:pt x="f265" y="f76"/>
                  <a:pt x="f265" y="f74"/>
                </a:cubicBezTo>
                <a:cubicBezTo>
                  <a:pt x="f263" y="f73"/>
                  <a:pt x="f263" y="f257"/>
                  <a:pt x="f263" y="f71"/>
                </a:cubicBezTo>
                <a:cubicBezTo>
                  <a:pt x="f119" y="f70"/>
                  <a:pt x="f119" y="f68"/>
                  <a:pt x="f119" y="f268"/>
                </a:cubicBezTo>
                <a:cubicBezTo>
                  <a:pt x="f119" y="f67"/>
                  <a:pt x="f119" y="f67"/>
                  <a:pt x="f119" y="f67"/>
                </a:cubicBezTo>
                <a:cubicBezTo>
                  <a:pt x="f119" y="f268"/>
                  <a:pt x="f119" y="f268"/>
                  <a:pt x="f119" y="f268"/>
                </a:cubicBezTo>
                <a:cubicBezTo>
                  <a:pt x="f263" y="f70"/>
                  <a:pt x="f265" y="f71"/>
                  <a:pt x="f117" y="f257"/>
                </a:cubicBezTo>
                <a:cubicBezTo>
                  <a:pt x="f117" y="f257"/>
                  <a:pt x="f117" y="f73"/>
                  <a:pt x="f117" y="f73"/>
                </a:cubicBezTo>
                <a:cubicBezTo>
                  <a:pt x="f117" y="f74"/>
                  <a:pt x="f117" y="f247"/>
                  <a:pt x="f226" y="f76"/>
                </a:cubicBezTo>
                <a:cubicBezTo>
                  <a:pt x="f226" y="f76"/>
                  <a:pt x="f226" y="f246"/>
                  <a:pt x="f116" y="f246"/>
                </a:cubicBezTo>
                <a:cubicBezTo>
                  <a:pt x="f199" y="f82"/>
                  <a:pt x="f264" y="f220"/>
                  <a:pt x="f224" y="f92"/>
                </a:cubicBezTo>
                <a:cubicBezTo>
                  <a:pt x="f224" y="f92"/>
                  <a:pt x="f224" y="f92"/>
                  <a:pt x="f232" y="f244"/>
                </a:cubicBezTo>
                <a:cubicBezTo>
                  <a:pt x="f224" y="f244"/>
                  <a:pt x="f224" y="f244"/>
                  <a:pt x="f224" y="f244"/>
                </a:cubicBezTo>
                <a:close/>
                <a:moveTo>
                  <a:pt x="f7" y="f149"/>
                </a:moveTo>
                <a:cubicBezTo>
                  <a:pt x="f62" y="f150"/>
                  <a:pt x="f44" y="f152"/>
                  <a:pt x="f49" y="f153"/>
                </a:cubicBezTo>
                <a:cubicBezTo>
                  <a:pt x="f49" y="f153"/>
                  <a:pt x="f49" y="f153"/>
                  <a:pt x="f49" y="f153"/>
                </a:cubicBezTo>
                <a:cubicBezTo>
                  <a:pt x="f262" y="f154"/>
                  <a:pt x="f262" y="f155"/>
                  <a:pt x="f262" y="f239"/>
                </a:cubicBezTo>
                <a:cubicBezTo>
                  <a:pt x="f49" y="f240"/>
                  <a:pt x="f44" y="f240"/>
                  <a:pt x="f41" y="f156"/>
                </a:cubicBezTo>
                <a:cubicBezTo>
                  <a:pt x="f62" y="f155"/>
                  <a:pt x="f3" y="f152"/>
                  <a:pt x="f7" y="f149"/>
                </a:cubicBezTo>
                <a:close/>
                <a:moveTo>
                  <a:pt x="f114" y="f247"/>
                </a:moveTo>
                <a:cubicBezTo>
                  <a:pt x="f199" y="f247"/>
                  <a:pt x="f199" y="f74"/>
                  <a:pt x="f199" y="f73"/>
                </a:cubicBezTo>
                <a:cubicBezTo>
                  <a:pt x="f199" y="f73"/>
                  <a:pt x="f199" y="f257"/>
                  <a:pt x="f116" y="f257"/>
                </a:cubicBezTo>
                <a:cubicBezTo>
                  <a:pt x="f116" y="f257"/>
                  <a:pt x="f226" y="f257"/>
                  <a:pt x="f226" y="f72"/>
                </a:cubicBezTo>
                <a:cubicBezTo>
                  <a:pt x="f226" y="f72"/>
                  <a:pt x="f226" y="f71"/>
                  <a:pt x="f226" y="f71"/>
                </a:cubicBezTo>
                <a:cubicBezTo>
                  <a:pt x="f226" y="f70"/>
                  <a:pt x="f226" y="f70"/>
                  <a:pt x="f117" y="f68"/>
                </a:cubicBezTo>
                <a:cubicBezTo>
                  <a:pt x="f116" y="f70"/>
                  <a:pt x="f264" y="f68"/>
                  <a:pt x="f224" y="f68"/>
                </a:cubicBezTo>
                <a:cubicBezTo>
                  <a:pt x="f232" y="f71"/>
                  <a:pt x="f259" y="f73"/>
                  <a:pt x="f110" y="f247"/>
                </a:cubicBezTo>
                <a:cubicBezTo>
                  <a:pt x="f110" y="f247"/>
                  <a:pt x="f259" y="f247"/>
                  <a:pt x="f259" y="f247"/>
                </a:cubicBezTo>
                <a:cubicBezTo>
                  <a:pt x="f259" y="f247"/>
                  <a:pt x="f112" y="f76"/>
                  <a:pt x="f112" y="f76"/>
                </a:cubicBezTo>
                <a:cubicBezTo>
                  <a:pt x="f232" y="f247"/>
                  <a:pt x="f232" y="f74"/>
                  <a:pt x="f232" y="f73"/>
                </a:cubicBezTo>
                <a:cubicBezTo>
                  <a:pt x="f232" y="f257"/>
                  <a:pt x="f224" y="f72"/>
                  <a:pt x="f224" y="f72"/>
                </a:cubicBezTo>
                <a:cubicBezTo>
                  <a:pt x="f114" y="f72"/>
                  <a:pt x="f264" y="f72"/>
                  <a:pt x="f264" y="f257"/>
                </a:cubicBezTo>
                <a:cubicBezTo>
                  <a:pt x="f199" y="f73"/>
                  <a:pt x="f199" y="f73"/>
                  <a:pt x="f264" y="f74"/>
                </a:cubicBezTo>
                <a:cubicBezTo>
                  <a:pt x="f264" y="f74"/>
                  <a:pt x="f264" y="f247"/>
                  <a:pt x="f114" y="f247"/>
                </a:cubicBezTo>
                <a:close/>
                <a:moveTo>
                  <a:pt x="f59" y="f245"/>
                </a:moveTo>
                <a:cubicBezTo>
                  <a:pt x="f59" y="f245"/>
                  <a:pt x="f59" y="f245"/>
                  <a:pt x="f59" y="f90"/>
                </a:cubicBezTo>
                <a:cubicBezTo>
                  <a:pt x="f273" y="f245"/>
                  <a:pt x="f273" y="f92"/>
                  <a:pt x="f216" y="f244"/>
                </a:cubicBezTo>
                <a:cubicBezTo>
                  <a:pt x="f58" y="f221"/>
                  <a:pt x="f215" y="f243"/>
                  <a:pt x="f57" y="f241"/>
                </a:cubicBezTo>
                <a:cubicBezTo>
                  <a:pt x="f57" y="f100"/>
                  <a:pt x="f267" y="f222"/>
                  <a:pt x="f267" y="f102"/>
                </a:cubicBezTo>
                <a:cubicBezTo>
                  <a:pt x="f267" y="f223"/>
                  <a:pt x="f267" y="f234"/>
                  <a:pt x="f267" y="f107"/>
                </a:cubicBezTo>
                <a:cubicBezTo>
                  <a:pt x="f267" y="f108"/>
                  <a:pt x="f267" y="f110"/>
                  <a:pt x="f267" y="f259"/>
                </a:cubicBezTo>
                <a:cubicBezTo>
                  <a:pt x="f57" y="f112"/>
                  <a:pt x="f215" y="f232"/>
                  <a:pt x="f58" y="f224"/>
                </a:cubicBezTo>
                <a:cubicBezTo>
                  <a:pt x="f216" y="f114"/>
                  <a:pt x="f216" y="f114"/>
                  <a:pt x="f216" y="f114"/>
                </a:cubicBezTo>
                <a:cubicBezTo>
                  <a:pt x="f216" y="f114"/>
                  <a:pt x="f216" y="f114"/>
                  <a:pt x="f216" y="f114"/>
                </a:cubicBezTo>
                <a:cubicBezTo>
                  <a:pt x="f216" y="f224"/>
                  <a:pt x="f216" y="f224"/>
                  <a:pt x="f58" y="f224"/>
                </a:cubicBezTo>
                <a:cubicBezTo>
                  <a:pt x="f215" y="f112"/>
                  <a:pt x="f57" y="f110"/>
                  <a:pt x="f57" y="f106"/>
                </a:cubicBezTo>
                <a:cubicBezTo>
                  <a:pt x="f57" y="f234"/>
                  <a:pt x="f57" y="f223"/>
                  <a:pt x="f57" y="f102"/>
                </a:cubicBezTo>
                <a:cubicBezTo>
                  <a:pt x="f57" y="f222"/>
                  <a:pt x="f215" y="f241"/>
                  <a:pt x="f58" y="f98"/>
                </a:cubicBezTo>
                <a:cubicBezTo>
                  <a:pt x="f58" y="f242"/>
                  <a:pt x="f216" y="f96"/>
                  <a:pt x="f273" y="f221"/>
                </a:cubicBezTo>
                <a:cubicBezTo>
                  <a:pt x="f59" y="f221"/>
                  <a:pt x="f59" y="f94"/>
                  <a:pt x="f59" y="f94"/>
                </a:cubicBezTo>
                <a:cubicBezTo>
                  <a:pt x="f59" y="f244"/>
                  <a:pt x="f59" y="f92"/>
                  <a:pt x="f59" y="f245"/>
                </a:cubicBezTo>
                <a:close/>
                <a:moveTo>
                  <a:pt x="f88" y="f185"/>
                </a:moveTo>
                <a:cubicBezTo>
                  <a:pt x="f88" y="f185"/>
                  <a:pt x="f88" y="f185"/>
                  <a:pt x="f88" y="f185"/>
                </a:cubicBezTo>
                <a:cubicBezTo>
                  <a:pt x="f88" y="f185"/>
                  <a:pt x="f90" y="f185"/>
                  <a:pt x="f90" y="f185"/>
                </a:cubicBezTo>
                <a:cubicBezTo>
                  <a:pt x="f92" y="f184"/>
                  <a:pt x="f244" y="f183"/>
                  <a:pt x="f221" y="f182"/>
                </a:cubicBezTo>
                <a:cubicBezTo>
                  <a:pt x="f96" y="f182"/>
                  <a:pt x="f243" y="f181"/>
                  <a:pt x="f243" y="f280"/>
                </a:cubicBezTo>
                <a:cubicBezTo>
                  <a:pt x="f243" y="f280"/>
                  <a:pt x="f242" y="f180"/>
                  <a:pt x="f242" y="f179"/>
                </a:cubicBezTo>
                <a:cubicBezTo>
                  <a:pt x="f242" y="f179"/>
                  <a:pt x="f242" y="f179"/>
                  <a:pt x="f242" y="f179"/>
                </a:cubicBezTo>
                <a:cubicBezTo>
                  <a:pt x="f96" y="f180"/>
                  <a:pt x="f244" y="f180"/>
                  <a:pt x="f245" y="f280"/>
                </a:cubicBezTo>
                <a:cubicBezTo>
                  <a:pt x="f245" y="f280"/>
                  <a:pt x="f245" y="f280"/>
                  <a:pt x="f245" y="f280"/>
                </a:cubicBezTo>
                <a:cubicBezTo>
                  <a:pt x="f90" y="f181"/>
                  <a:pt x="f90" y="f182"/>
                  <a:pt x="f88" y="f183"/>
                </a:cubicBezTo>
                <a:cubicBezTo>
                  <a:pt x="f88" y="f184"/>
                  <a:pt x="f88" y="f184"/>
                  <a:pt x="f88" y="f185"/>
                </a:cubicBezTo>
                <a:close/>
                <a:moveTo>
                  <a:pt x="f43" y="f179"/>
                </a:moveTo>
                <a:cubicBezTo>
                  <a:pt x="f214" y="f179"/>
                  <a:pt x="f40" y="f180"/>
                  <a:pt x="f203" y="f180"/>
                </a:cubicBezTo>
                <a:cubicBezTo>
                  <a:pt x="f203" y="f180"/>
                  <a:pt x="f203" y="f180"/>
                  <a:pt x="f39" y="f280"/>
                </a:cubicBezTo>
                <a:cubicBezTo>
                  <a:pt x="f39" y="f181"/>
                  <a:pt x="f213" y="f183"/>
                  <a:pt x="f213" y="f185"/>
                </a:cubicBezTo>
                <a:cubicBezTo>
                  <a:pt x="f213" y="f185"/>
                  <a:pt x="f213" y="f185"/>
                  <a:pt x="f213" y="f281"/>
                </a:cubicBezTo>
                <a:cubicBezTo>
                  <a:pt x="f39" y="f281"/>
                  <a:pt x="f203" y="f281"/>
                  <a:pt x="f40" y="f281"/>
                </a:cubicBezTo>
                <a:cubicBezTo>
                  <a:pt x="f42" y="f183"/>
                  <a:pt x="f214" y="f181"/>
                  <a:pt x="f43" y="f179"/>
                </a:cubicBezTo>
                <a:close/>
                <a:moveTo>
                  <a:pt x="f248" y="f185"/>
                </a:moveTo>
                <a:cubicBezTo>
                  <a:pt x="f218" y="f185"/>
                  <a:pt x="f218" y="f185"/>
                  <a:pt x="f218" y="f185"/>
                </a:cubicBezTo>
                <a:cubicBezTo>
                  <a:pt x="f66" y="f185"/>
                  <a:pt x="f266" y="f185"/>
                  <a:pt x="f65" y="f185"/>
                </a:cubicBezTo>
                <a:cubicBezTo>
                  <a:pt x="f65" y="f185"/>
                  <a:pt x="f65" y="f281"/>
                  <a:pt x="f65" y="f281"/>
                </a:cubicBezTo>
                <a:cubicBezTo>
                  <a:pt x="f64" y="f186"/>
                  <a:pt x="f63" y="f206"/>
                  <a:pt x="f63" y="f205"/>
                </a:cubicBezTo>
                <a:cubicBezTo>
                  <a:pt x="f63" y="f205"/>
                  <a:pt x="f63" y="f205"/>
                  <a:pt x="f63" y="f282"/>
                </a:cubicBezTo>
                <a:cubicBezTo>
                  <a:pt x="f64" y="f282"/>
                  <a:pt x="f65" y="f282"/>
                  <a:pt x="f266" y="f282"/>
                </a:cubicBezTo>
                <a:cubicBezTo>
                  <a:pt x="f66" y="f206"/>
                  <a:pt x="f218" y="f275"/>
                  <a:pt x="f248" y="f185"/>
                </a:cubicBezTo>
                <a:close/>
                <a:moveTo>
                  <a:pt x="f217" y="f182"/>
                </a:moveTo>
                <a:cubicBezTo>
                  <a:pt x="f217" y="f182"/>
                  <a:pt x="f217" y="f182"/>
                  <a:pt x="f217" y="f182"/>
                </a:cubicBezTo>
                <a:cubicBezTo>
                  <a:pt x="f61" y="f181"/>
                  <a:pt x="f63" y="f181"/>
                  <a:pt x="f64" y="f280"/>
                </a:cubicBezTo>
                <a:cubicBezTo>
                  <a:pt x="f65" y="f280"/>
                  <a:pt x="f65" y="f280"/>
                  <a:pt x="f65" y="f180"/>
                </a:cubicBezTo>
                <a:cubicBezTo>
                  <a:pt x="f266" y="f179"/>
                  <a:pt x="f266" y="f279"/>
                  <a:pt x="f66" y="f276"/>
                </a:cubicBezTo>
                <a:cubicBezTo>
                  <a:pt x="f66" y="f276"/>
                  <a:pt x="f66" y="f177"/>
                  <a:pt x="f66" y="f177"/>
                </a:cubicBezTo>
                <a:cubicBezTo>
                  <a:pt x="f266" y="f177"/>
                  <a:pt x="f65" y="f276"/>
                  <a:pt x="f64" y="f276"/>
                </a:cubicBezTo>
                <a:cubicBezTo>
                  <a:pt x="f63" y="f276"/>
                  <a:pt x="f63" y="f276"/>
                  <a:pt x="f63" y="f178"/>
                </a:cubicBezTo>
                <a:cubicBezTo>
                  <a:pt x="f61" y="f279"/>
                  <a:pt x="f61" y="f179"/>
                  <a:pt x="f60" y="f280"/>
                </a:cubicBezTo>
                <a:cubicBezTo>
                  <a:pt x="f60" y="f280"/>
                  <a:pt x="f60" y="f181"/>
                  <a:pt x="f217" y="f182"/>
                </a:cubicBezTo>
                <a:close/>
                <a:moveTo>
                  <a:pt x="f34" y="f275"/>
                </a:moveTo>
                <a:cubicBezTo>
                  <a:pt x="f34" y="f275"/>
                  <a:pt x="f69" y="f281"/>
                  <a:pt x="f69" y="f281"/>
                </a:cubicBezTo>
                <a:cubicBezTo>
                  <a:pt x="f13" y="f185"/>
                  <a:pt x="f32" y="f184"/>
                  <a:pt x="f18" y="f183"/>
                </a:cubicBezTo>
                <a:cubicBezTo>
                  <a:pt x="f18" y="f183"/>
                  <a:pt x="f18" y="f183"/>
                  <a:pt x="f20" y="f183"/>
                </a:cubicBezTo>
                <a:cubicBezTo>
                  <a:pt x="f20" y="f181"/>
                  <a:pt x="f23" y="f180"/>
                  <a:pt x="f75" y="f207"/>
                </a:cubicBezTo>
                <a:cubicBezTo>
                  <a:pt x="f75" y="f207"/>
                  <a:pt x="f75" y="f279"/>
                  <a:pt x="f75" y="f279"/>
                </a:cubicBezTo>
                <a:cubicBezTo>
                  <a:pt x="f23" y="f279"/>
                  <a:pt x="f23" y="f207"/>
                  <a:pt x="f23" y="f207"/>
                </a:cubicBezTo>
                <a:cubicBezTo>
                  <a:pt x="f18" y="f180"/>
                  <a:pt x="f32" y="f280"/>
                  <a:pt x="f13" y="f182"/>
                </a:cubicBezTo>
                <a:cubicBezTo>
                  <a:pt x="f13" y="f182"/>
                  <a:pt x="f69" y="f183"/>
                  <a:pt x="f69" y="f183"/>
                </a:cubicBezTo>
                <a:cubicBezTo>
                  <a:pt x="f69" y="f184"/>
                  <a:pt x="f69" y="f185"/>
                  <a:pt x="f34" y="f275"/>
                </a:cubicBezTo>
                <a:close/>
                <a:moveTo>
                  <a:pt x="f87" y="f186"/>
                </a:moveTo>
                <a:cubicBezTo>
                  <a:pt x="f87" y="f186"/>
                  <a:pt x="f162" y="f275"/>
                  <a:pt x="f162" y="f275"/>
                </a:cubicBezTo>
                <a:cubicBezTo>
                  <a:pt x="f91" y="f275"/>
                  <a:pt x="f91" y="f186"/>
                  <a:pt x="f91" y="f206"/>
                </a:cubicBezTo>
                <a:cubicBezTo>
                  <a:pt x="f91" y="f206"/>
                  <a:pt x="f89" y="f187"/>
                  <a:pt x="f89" y="f205"/>
                </a:cubicBezTo>
                <a:cubicBezTo>
                  <a:pt x="f89" y="f205"/>
                  <a:pt x="f89" y="f205"/>
                  <a:pt x="f89" y="f205"/>
                </a:cubicBezTo>
                <a:cubicBezTo>
                  <a:pt x="f89" y="f205"/>
                  <a:pt x="f91" y="f205"/>
                  <a:pt x="f91" y="f205"/>
                </a:cubicBezTo>
                <a:cubicBezTo>
                  <a:pt x="f258" y="f274"/>
                  <a:pt x="f93" y="f281"/>
                  <a:pt x="f196" y="f183"/>
                </a:cubicBezTo>
                <a:cubicBezTo>
                  <a:pt x="f93" y="f183"/>
                  <a:pt x="f91" y="f183"/>
                  <a:pt x="f89" y="f183"/>
                </a:cubicBezTo>
                <a:cubicBezTo>
                  <a:pt x="f89" y="f183"/>
                  <a:pt x="f162" y="f183"/>
                  <a:pt x="f162" y="f184"/>
                </a:cubicBezTo>
                <a:cubicBezTo>
                  <a:pt x="f162" y="f185"/>
                  <a:pt x="f87" y="f281"/>
                  <a:pt x="f87" y="f186"/>
                </a:cubicBezTo>
                <a:close/>
                <a:moveTo>
                  <a:pt x="f116" y="f284"/>
                </a:moveTo>
                <a:cubicBezTo>
                  <a:pt x="f226" y="f284"/>
                  <a:pt x="f117" y="f174"/>
                  <a:pt x="f265" y="f174"/>
                </a:cubicBezTo>
                <a:cubicBezTo>
                  <a:pt x="f263" y="f174"/>
                  <a:pt x="f263" y="f174"/>
                  <a:pt x="f263" y="f174"/>
                </a:cubicBezTo>
                <a:cubicBezTo>
                  <a:pt x="f119" y="f208"/>
                  <a:pt x="f119" y="f172"/>
                  <a:pt x="f262" y="f210"/>
                </a:cubicBezTo>
                <a:cubicBezTo>
                  <a:pt x="f262" y="f210"/>
                  <a:pt x="f262" y="f171"/>
                  <a:pt x="f262" y="f171"/>
                </a:cubicBezTo>
                <a:cubicBezTo>
                  <a:pt x="f119" y="f171"/>
                  <a:pt x="f265" y="f171"/>
                  <a:pt x="f117" y="f171"/>
                </a:cubicBezTo>
                <a:cubicBezTo>
                  <a:pt x="f226" y="f172"/>
                  <a:pt x="f226" y="f173"/>
                  <a:pt x="f116" y="f284"/>
                </a:cubicBezTo>
                <a:close/>
                <a:moveTo>
                  <a:pt x="f79" y="f226"/>
                </a:moveTo>
                <a:cubicBezTo>
                  <a:pt x="f132" y="f117"/>
                  <a:pt x="f81" y="f265"/>
                  <a:pt x="f83" y="f263"/>
                </a:cubicBezTo>
                <a:cubicBezTo>
                  <a:pt x="f162" y="f117"/>
                  <a:pt x="f258" y="f199"/>
                  <a:pt x="f97" y="f114"/>
                </a:cubicBezTo>
                <a:cubicBezTo>
                  <a:pt x="f258" y="f264"/>
                  <a:pt x="f85" y="f116"/>
                  <a:pt x="f79" y="f226"/>
                </a:cubicBezTo>
                <a:close/>
                <a:moveTo>
                  <a:pt x="f242" y="f272"/>
                </a:moveTo>
                <a:cubicBezTo>
                  <a:pt x="f242" y="f272"/>
                  <a:pt x="f242" y="f272"/>
                  <a:pt x="f242" y="f272"/>
                </a:cubicBezTo>
                <a:cubicBezTo>
                  <a:pt x="f98" y="f272"/>
                  <a:pt x="f98" y="f235"/>
                  <a:pt x="f242" y="f147"/>
                </a:cubicBezTo>
                <a:cubicBezTo>
                  <a:pt x="f242" y="f147"/>
                  <a:pt x="f242" y="f227"/>
                  <a:pt x="f242" y="f236"/>
                </a:cubicBezTo>
                <a:cubicBezTo>
                  <a:pt x="f242" y="f237"/>
                  <a:pt x="f242" y="f225"/>
                  <a:pt x="f98" y="f149"/>
                </a:cubicBezTo>
                <a:cubicBezTo>
                  <a:pt x="f98" y="f149"/>
                  <a:pt x="f98" y="f150"/>
                  <a:pt x="f98" y="f151"/>
                </a:cubicBezTo>
                <a:cubicBezTo>
                  <a:pt x="f241" y="f150"/>
                  <a:pt x="f241" y="f149"/>
                  <a:pt x="f100" y="f225"/>
                </a:cubicBezTo>
                <a:cubicBezTo>
                  <a:pt x="f100" y="f225"/>
                  <a:pt x="f100" y="f225"/>
                  <a:pt x="f100" y="f238"/>
                </a:cubicBezTo>
                <a:cubicBezTo>
                  <a:pt x="f100" y="f238"/>
                  <a:pt x="f100" y="f237"/>
                  <a:pt x="f100" y="f237"/>
                </a:cubicBezTo>
                <a:cubicBezTo>
                  <a:pt x="f100" y="f237"/>
                  <a:pt x="f100" y="f249"/>
                  <a:pt x="f100" y="f249"/>
                </a:cubicBezTo>
                <a:cubicBezTo>
                  <a:pt x="f100" y="f236"/>
                  <a:pt x="f100" y="f236"/>
                  <a:pt x="f100" y="f236"/>
                </a:cubicBezTo>
                <a:cubicBezTo>
                  <a:pt x="f241" y="f147"/>
                  <a:pt x="f98" y="f272"/>
                  <a:pt x="f98" y="f228"/>
                </a:cubicBezTo>
                <a:cubicBezTo>
                  <a:pt x="f242" y="f228"/>
                  <a:pt x="f242" y="f251"/>
                  <a:pt x="f242" y="f251"/>
                </a:cubicBezTo>
                <a:cubicBezTo>
                  <a:pt x="f242" y="f228"/>
                  <a:pt x="f242" y="f250"/>
                  <a:pt x="f242" y="f272"/>
                </a:cubicBezTo>
                <a:close/>
                <a:moveTo>
                  <a:pt x="f115" y="f34"/>
                </a:moveTo>
                <a:cubicBezTo>
                  <a:pt x="f113" y="f69"/>
                  <a:pt x="f194" y="f13"/>
                  <a:pt x="f111" y="f14"/>
                </a:cubicBezTo>
                <a:cubicBezTo>
                  <a:pt x="f111" y="f32"/>
                  <a:pt x="f111" y="f32"/>
                  <a:pt x="f111" y="f16"/>
                </a:cubicBezTo>
                <a:cubicBezTo>
                  <a:pt x="f111" y="f18"/>
                  <a:pt x="f111" y="f23"/>
                  <a:pt x="f111" y="f124"/>
                </a:cubicBezTo>
                <a:cubicBezTo>
                  <a:pt x="f111" y="f124"/>
                  <a:pt x="f111" y="f124"/>
                  <a:pt x="f111" y="f124"/>
                </a:cubicBezTo>
                <a:cubicBezTo>
                  <a:pt x="f194" y="f75"/>
                  <a:pt x="f113" y="f23"/>
                  <a:pt x="f118" y="f20"/>
                </a:cubicBezTo>
                <a:cubicBezTo>
                  <a:pt x="f115" y="f16"/>
                  <a:pt x="f115" y="f14"/>
                  <a:pt x="f115" y="f34"/>
                </a:cubicBezTo>
                <a:close/>
                <a:moveTo>
                  <a:pt x="f218" y="f277"/>
                </a:moveTo>
                <a:cubicBezTo>
                  <a:pt x="f248" y="f175"/>
                  <a:pt x="f248" y="f174"/>
                  <a:pt x="f248" y="f209"/>
                </a:cubicBezTo>
                <a:cubicBezTo>
                  <a:pt x="f248" y="f208"/>
                  <a:pt x="f218" y="f208"/>
                  <a:pt x="f218" y="f208"/>
                </a:cubicBezTo>
                <a:cubicBezTo>
                  <a:pt x="f66" y="f173"/>
                  <a:pt x="f66" y="f173"/>
                  <a:pt x="f266" y="f173"/>
                </a:cubicBezTo>
                <a:cubicBezTo>
                  <a:pt x="f65" y="f173"/>
                  <a:pt x="f65" y="f174"/>
                  <a:pt x="f65" y="f174"/>
                </a:cubicBezTo>
                <a:cubicBezTo>
                  <a:pt x="f64" y="f175"/>
                  <a:pt x="f64" y="f176"/>
                  <a:pt x="f64" y="f277"/>
                </a:cubicBezTo>
                <a:cubicBezTo>
                  <a:pt x="f64" y="f278"/>
                  <a:pt x="f64" y="f278"/>
                  <a:pt x="f64" y="f278"/>
                </a:cubicBezTo>
                <a:cubicBezTo>
                  <a:pt x="f64" y="f278"/>
                  <a:pt x="f64" y="f278"/>
                  <a:pt x="f64" y="f278"/>
                </a:cubicBezTo>
                <a:cubicBezTo>
                  <a:pt x="f65" y="f278"/>
                  <a:pt x="f266" y="f277"/>
                  <a:pt x="f218" y="f277"/>
                </a:cubicBezTo>
                <a:close/>
                <a:moveTo>
                  <a:pt x="f114" y="f67"/>
                </a:moveTo>
                <a:cubicBezTo>
                  <a:pt x="f264" y="f268"/>
                  <a:pt x="f199" y="f268"/>
                  <a:pt x="f226" y="f268"/>
                </a:cubicBezTo>
                <a:cubicBezTo>
                  <a:pt x="f117" y="f268"/>
                  <a:pt x="f117" y="f268"/>
                  <a:pt x="f117" y="f248"/>
                </a:cubicBezTo>
                <a:cubicBezTo>
                  <a:pt x="f265" y="f248"/>
                  <a:pt x="f265" y="f218"/>
                  <a:pt x="f117" y="f218"/>
                </a:cubicBezTo>
                <a:cubicBezTo>
                  <a:pt x="f117" y="f66"/>
                  <a:pt x="f117" y="f266"/>
                  <a:pt x="f265" y="f65"/>
                </a:cubicBezTo>
                <a:cubicBezTo>
                  <a:pt x="f265" y="f65"/>
                  <a:pt x="f265" y="f65"/>
                  <a:pt x="f265" y="f65"/>
                </a:cubicBezTo>
                <a:cubicBezTo>
                  <a:pt x="f117" y="f64"/>
                  <a:pt x="f226" y="f64"/>
                  <a:pt x="f116" y="f64"/>
                </a:cubicBezTo>
                <a:cubicBezTo>
                  <a:pt x="f116" y="f65"/>
                  <a:pt x="f199" y="f266"/>
                  <a:pt x="f199" y="f66"/>
                </a:cubicBezTo>
                <a:cubicBezTo>
                  <a:pt x="f264" y="f218"/>
                  <a:pt x="f264" y="f248"/>
                  <a:pt x="f114" y="f67"/>
                </a:cubicBezTo>
                <a:close/>
                <a:moveTo>
                  <a:pt x="f273" y="f177"/>
                </a:moveTo>
                <a:cubicBezTo>
                  <a:pt x="f59" y="f177"/>
                  <a:pt x="f217" y="f177"/>
                  <a:pt x="f61" y="f278"/>
                </a:cubicBezTo>
                <a:cubicBezTo>
                  <a:pt x="f61" y="f277"/>
                  <a:pt x="f63" y="f175"/>
                  <a:pt x="f63" y="f174"/>
                </a:cubicBezTo>
                <a:cubicBezTo>
                  <a:pt x="f61" y="f174"/>
                  <a:pt x="f217" y="f284"/>
                  <a:pt x="f202" y="f284"/>
                </a:cubicBezTo>
                <a:cubicBezTo>
                  <a:pt x="f59" y="f284"/>
                  <a:pt x="f59" y="f175"/>
                  <a:pt x="f59" y="f175"/>
                </a:cubicBezTo>
                <a:cubicBezTo>
                  <a:pt x="f59" y="f176"/>
                  <a:pt x="f273" y="f278"/>
                  <a:pt x="f273" y="f177"/>
                </a:cubicBezTo>
                <a:close/>
                <a:moveTo>
                  <a:pt x="f132" y="f119"/>
                </a:moveTo>
                <a:cubicBezTo>
                  <a:pt x="f79" y="f263"/>
                  <a:pt x="f125" y="f117"/>
                  <a:pt x="f77" y="f226"/>
                </a:cubicBezTo>
                <a:cubicBezTo>
                  <a:pt x="f124" y="f199"/>
                  <a:pt x="f23" y="f264"/>
                  <a:pt x="f20" y="f114"/>
                </a:cubicBezTo>
                <a:cubicBezTo>
                  <a:pt x="f18" y="f224"/>
                  <a:pt x="f18" y="f224"/>
                  <a:pt x="f16" y="f224"/>
                </a:cubicBezTo>
                <a:cubicBezTo>
                  <a:pt x="f16" y="f224"/>
                  <a:pt x="f32" y="f224"/>
                  <a:pt x="f32" y="f232"/>
                </a:cubicBezTo>
                <a:cubicBezTo>
                  <a:pt x="f32" y="f112"/>
                  <a:pt x="f32" y="f112"/>
                  <a:pt x="f32" y="f112"/>
                </a:cubicBezTo>
                <a:cubicBezTo>
                  <a:pt x="f14" y="f112"/>
                  <a:pt x="f14" y="f259"/>
                  <a:pt x="f13" y="f259"/>
                </a:cubicBezTo>
                <a:cubicBezTo>
                  <a:pt x="f13" y="f110"/>
                  <a:pt x="f13" y="f110"/>
                  <a:pt x="f13" y="f110"/>
                </a:cubicBezTo>
                <a:cubicBezTo>
                  <a:pt x="f13" y="f259"/>
                  <a:pt x="f13" y="f259"/>
                  <a:pt x="f13" y="f259"/>
                </a:cubicBezTo>
                <a:cubicBezTo>
                  <a:pt x="f14" y="f112"/>
                  <a:pt x="f32" y="f224"/>
                  <a:pt x="f16" y="f114"/>
                </a:cubicBezTo>
                <a:cubicBezTo>
                  <a:pt x="f20" y="f199"/>
                  <a:pt x="f124" y="f117"/>
                  <a:pt x="f125" y="f119"/>
                </a:cubicBezTo>
                <a:cubicBezTo>
                  <a:pt x="f125" y="f262"/>
                  <a:pt x="f79" y="f262"/>
                  <a:pt x="f79" y="f49"/>
                </a:cubicBezTo>
                <a:cubicBezTo>
                  <a:pt x="f132" y="f262"/>
                  <a:pt x="f132" y="f262"/>
                  <a:pt x="f132" y="f119"/>
                </a:cubicBezTo>
                <a:close/>
                <a:moveTo>
                  <a:pt x="f98" y="f229"/>
                </a:moveTo>
                <a:cubicBezTo>
                  <a:pt x="f241" y="f229"/>
                  <a:pt x="f241" y="f233"/>
                  <a:pt x="f241" y="f283"/>
                </a:cubicBezTo>
                <a:cubicBezTo>
                  <a:pt x="f98" y="f283"/>
                  <a:pt x="f98" y="f146"/>
                  <a:pt x="f241" y="f251"/>
                </a:cubicBezTo>
                <a:cubicBezTo>
                  <a:pt x="f100" y="f250"/>
                  <a:pt x="f222" y="f235"/>
                  <a:pt x="f222" y="f227"/>
                </a:cubicBezTo>
                <a:cubicBezTo>
                  <a:pt x="f222" y="f227"/>
                  <a:pt x="f222" y="f227"/>
                  <a:pt x="f222" y="f227"/>
                </a:cubicBezTo>
                <a:cubicBezTo>
                  <a:pt x="f102" y="f227"/>
                  <a:pt x="f102" y="f147"/>
                  <a:pt x="f102" y="f235"/>
                </a:cubicBezTo>
                <a:cubicBezTo>
                  <a:pt x="f102" y="f235"/>
                  <a:pt x="f102" y="f235"/>
                  <a:pt x="f102" y="f235"/>
                </a:cubicBezTo>
                <a:cubicBezTo>
                  <a:pt x="f102" y="f272"/>
                  <a:pt x="f102" y="f272"/>
                  <a:pt x="f102" y="f250"/>
                </a:cubicBezTo>
                <a:cubicBezTo>
                  <a:pt x="f102" y="f228"/>
                  <a:pt x="f102" y="f228"/>
                  <a:pt x="f102" y="f251"/>
                </a:cubicBezTo>
                <a:cubicBezTo>
                  <a:pt x="f102" y="f146"/>
                  <a:pt x="f222" y="f233"/>
                  <a:pt x="f222" y="f229"/>
                </a:cubicBezTo>
                <a:cubicBezTo>
                  <a:pt x="f222" y="f229"/>
                  <a:pt x="f100" y="f229"/>
                  <a:pt x="f100" y="f229"/>
                </a:cubicBezTo>
                <a:cubicBezTo>
                  <a:pt x="f100" y="f230"/>
                  <a:pt x="f241" y="f230"/>
                  <a:pt x="f241" y="f230"/>
                </a:cubicBezTo>
                <a:cubicBezTo>
                  <a:pt x="f241" y="f230"/>
                  <a:pt x="f98" y="f229"/>
                  <a:pt x="f98" y="f229"/>
                </a:cubicBezTo>
                <a:close/>
                <a:moveTo>
                  <a:pt x="f49" y="f282"/>
                </a:moveTo>
                <a:cubicBezTo>
                  <a:pt x="f46" y="f282"/>
                  <a:pt x="f46" y="f282"/>
                  <a:pt x="f44" y="f282"/>
                </a:cubicBezTo>
                <a:cubicBezTo>
                  <a:pt x="f41" y="f187"/>
                  <a:pt x="f3" y="f206"/>
                  <a:pt x="f7" y="f274"/>
                </a:cubicBezTo>
                <a:cubicBezTo>
                  <a:pt x="f7" y="f274"/>
                  <a:pt x="f7" y="f274"/>
                  <a:pt x="f7" y="f186"/>
                </a:cubicBezTo>
                <a:cubicBezTo>
                  <a:pt x="f8" y="f275"/>
                  <a:pt x="f8" y="f281"/>
                  <a:pt x="f8" y="f185"/>
                </a:cubicBezTo>
                <a:cubicBezTo>
                  <a:pt x="f8" y="f185"/>
                  <a:pt x="f8" y="f185"/>
                  <a:pt x="f8" y="f185"/>
                </a:cubicBezTo>
                <a:cubicBezTo>
                  <a:pt x="f3" y="f281"/>
                  <a:pt x="f41" y="f275"/>
                  <a:pt x="f44" y="f274"/>
                </a:cubicBezTo>
                <a:cubicBezTo>
                  <a:pt x="f46" y="f274"/>
                  <a:pt x="f46" y="f274"/>
                  <a:pt x="f46" y="f274"/>
                </a:cubicBezTo>
                <a:cubicBezTo>
                  <a:pt x="f46" y="f206"/>
                  <a:pt x="f46" y="f187"/>
                  <a:pt x="f49" y="f205"/>
                </a:cubicBezTo>
                <a:cubicBezTo>
                  <a:pt x="f49" y="f205"/>
                  <a:pt x="f49" y="f282"/>
                  <a:pt x="f49" y="f282"/>
                </a:cubicBezTo>
                <a:close/>
                <a:moveTo>
                  <a:pt x="f216" y="f175"/>
                </a:moveTo>
                <a:cubicBezTo>
                  <a:pt x="f215" y="f176"/>
                  <a:pt x="f267" y="f176"/>
                  <a:pt x="f56" y="f277"/>
                </a:cubicBezTo>
                <a:cubicBezTo>
                  <a:pt x="f55" y="f277"/>
                  <a:pt x="f55" y="f277"/>
                  <a:pt x="f55" y="f277"/>
                </a:cubicBezTo>
                <a:cubicBezTo>
                  <a:pt x="f55" y="f278"/>
                  <a:pt x="f54" y="f177"/>
                  <a:pt x="f54" y="f276"/>
                </a:cubicBezTo>
                <a:cubicBezTo>
                  <a:pt x="f54" y="f276"/>
                  <a:pt x="f54" y="f178"/>
                  <a:pt x="f54" y="f178"/>
                </a:cubicBezTo>
                <a:cubicBezTo>
                  <a:pt x="f56" y="f276"/>
                  <a:pt x="f57" y="f276"/>
                  <a:pt x="f58" y="f276"/>
                </a:cubicBezTo>
                <a:cubicBezTo>
                  <a:pt x="f58" y="f278"/>
                  <a:pt x="f216" y="f277"/>
                  <a:pt x="f216" y="f175"/>
                </a:cubicBezTo>
                <a:close/>
                <a:moveTo>
                  <a:pt x="f79" y="f184"/>
                </a:moveTo>
                <a:cubicBezTo>
                  <a:pt x="f125" y="f281"/>
                  <a:pt x="f125" y="f186"/>
                  <a:pt x="f77" y="f187"/>
                </a:cubicBezTo>
                <a:cubicBezTo>
                  <a:pt x="f79" y="f206"/>
                  <a:pt x="f132" y="f274"/>
                  <a:pt x="f81" y="f274"/>
                </a:cubicBezTo>
                <a:cubicBezTo>
                  <a:pt x="f81" y="f274"/>
                  <a:pt x="f83" y="f186"/>
                  <a:pt x="f83" y="f186"/>
                </a:cubicBezTo>
                <a:cubicBezTo>
                  <a:pt x="f83" y="f275"/>
                  <a:pt x="f85" y="f281"/>
                  <a:pt x="f85" y="f184"/>
                </a:cubicBezTo>
                <a:cubicBezTo>
                  <a:pt x="f85" y="f184"/>
                  <a:pt x="f85" y="f184"/>
                  <a:pt x="f85" y="f184"/>
                </a:cubicBezTo>
                <a:cubicBezTo>
                  <a:pt x="f83" y="f184"/>
                  <a:pt x="f132" y="f184"/>
                  <a:pt x="f79" y="f184"/>
                </a:cubicBezTo>
                <a:close/>
                <a:moveTo>
                  <a:pt x="f93" y="f178"/>
                </a:moveTo>
                <a:cubicBezTo>
                  <a:pt x="f93" y="f178"/>
                  <a:pt x="f93" y="f178"/>
                  <a:pt x="f93" y="f178"/>
                </a:cubicBezTo>
                <a:cubicBezTo>
                  <a:pt x="f95" y="f276"/>
                  <a:pt x="f97" y="f276"/>
                  <a:pt x="f99" y="f177"/>
                </a:cubicBezTo>
                <a:cubicBezTo>
                  <a:pt x="f99" y="f177"/>
                  <a:pt x="f99" y="f177"/>
                  <a:pt x="f99" y="f177"/>
                </a:cubicBezTo>
                <a:cubicBezTo>
                  <a:pt x="f101" y="f278"/>
                  <a:pt x="f101" y="f176"/>
                  <a:pt x="f101" y="f175"/>
                </a:cubicBezTo>
                <a:cubicBezTo>
                  <a:pt x="f101" y="f175"/>
                  <a:pt x="f103" y="f175"/>
                  <a:pt x="f103" y="f284"/>
                </a:cubicBezTo>
                <a:cubicBezTo>
                  <a:pt x="f99" y="f284"/>
                  <a:pt x="f126" y="f175"/>
                  <a:pt x="f97" y="f175"/>
                </a:cubicBezTo>
                <a:cubicBezTo>
                  <a:pt x="f97" y="f175"/>
                  <a:pt x="f97" y="f175"/>
                  <a:pt x="f97" y="f175"/>
                </a:cubicBezTo>
                <a:cubicBezTo>
                  <a:pt x="f95" y="f277"/>
                  <a:pt x="f196" y="f177"/>
                  <a:pt x="f93" y="f178"/>
                </a:cubicBezTo>
                <a:close/>
                <a:moveTo>
                  <a:pt x="f32" y="f279"/>
                </a:moveTo>
                <a:cubicBezTo>
                  <a:pt x="f32" y="f279"/>
                  <a:pt x="f32" y="f279"/>
                  <a:pt x="f32" y="f279"/>
                </a:cubicBezTo>
                <a:cubicBezTo>
                  <a:pt x="f32" y="f279"/>
                  <a:pt x="f16" y="f178"/>
                  <a:pt x="f16" y="f178"/>
                </a:cubicBezTo>
                <a:cubicBezTo>
                  <a:pt x="f18" y="f178"/>
                  <a:pt x="f20" y="f276"/>
                  <a:pt x="f20" y="f276"/>
                </a:cubicBezTo>
                <a:cubicBezTo>
                  <a:pt x="f23" y="f276"/>
                  <a:pt x="f75" y="f276"/>
                  <a:pt x="f75" y="f178"/>
                </a:cubicBezTo>
                <a:cubicBezTo>
                  <a:pt x="f124" y="f177"/>
                  <a:pt x="f77" y="f278"/>
                  <a:pt x="f77" y="f176"/>
                </a:cubicBezTo>
                <a:cubicBezTo>
                  <a:pt x="f75" y="f176"/>
                  <a:pt x="f20" y="f176"/>
                  <a:pt x="f18" y="f277"/>
                </a:cubicBezTo>
                <a:cubicBezTo>
                  <a:pt x="f16" y="f278"/>
                  <a:pt x="f32" y="f276"/>
                  <a:pt x="f32" y="f279"/>
                </a:cubicBezTo>
                <a:close/>
                <a:moveTo>
                  <a:pt x="f111" y="f177"/>
                </a:moveTo>
                <a:cubicBezTo>
                  <a:pt x="f105" y="f177"/>
                  <a:pt x="f129" y="f276"/>
                  <a:pt x="f103" y="f276"/>
                </a:cubicBezTo>
                <a:cubicBezTo>
                  <a:pt x="f101" y="f178"/>
                  <a:pt x="f101" y="f178"/>
                  <a:pt x="f101" y="f178"/>
                </a:cubicBezTo>
                <a:cubicBezTo>
                  <a:pt x="f99" y="f207"/>
                  <a:pt x="f99" y="f179"/>
                  <a:pt x="f126" y="f280"/>
                </a:cubicBezTo>
                <a:cubicBezTo>
                  <a:pt x="f126" y="f280"/>
                  <a:pt x="f126" y="f280"/>
                  <a:pt x="f126" y="f280"/>
                </a:cubicBezTo>
                <a:cubicBezTo>
                  <a:pt x="f99" y="f280"/>
                  <a:pt x="f103" y="f280"/>
                  <a:pt x="f129" y="f280"/>
                </a:cubicBezTo>
                <a:cubicBezTo>
                  <a:pt x="f105" y="f207"/>
                  <a:pt x="f109" y="f178"/>
                  <a:pt x="f111" y="f177"/>
                </a:cubicBezTo>
                <a:close/>
                <a:moveTo>
                  <a:pt x="f70" y="f278"/>
                </a:moveTo>
                <a:cubicBezTo>
                  <a:pt x="f68" y="f278"/>
                  <a:pt x="f67" y="f278"/>
                  <a:pt x="f248" y="f177"/>
                </a:cubicBezTo>
                <a:cubicBezTo>
                  <a:pt x="f248" y="f177"/>
                  <a:pt x="f248" y="f177"/>
                  <a:pt x="f248" y="f177"/>
                </a:cubicBezTo>
                <a:cubicBezTo>
                  <a:pt x="f218" y="f178"/>
                  <a:pt x="f218" y="f207"/>
                  <a:pt x="f66" y="f179"/>
                </a:cubicBezTo>
                <a:cubicBezTo>
                  <a:pt x="f66" y="f180"/>
                  <a:pt x="f66" y="f180"/>
                  <a:pt x="f66" y="f180"/>
                </a:cubicBezTo>
                <a:cubicBezTo>
                  <a:pt x="f218" y="f180"/>
                  <a:pt x="f67" y="f179"/>
                  <a:pt x="f268" y="f179"/>
                </a:cubicBezTo>
                <a:cubicBezTo>
                  <a:pt x="f268" y="f207"/>
                  <a:pt x="f268" y="f207"/>
                  <a:pt x="f268" y="f207"/>
                </a:cubicBezTo>
                <a:cubicBezTo>
                  <a:pt x="f68" y="f178"/>
                  <a:pt x="f70" y="f276"/>
                  <a:pt x="f70" y="f278"/>
                </a:cubicBezTo>
                <a:close/>
                <a:moveTo>
                  <a:pt x="f77" y="f264"/>
                </a:moveTo>
                <a:cubicBezTo>
                  <a:pt x="f132" y="f224"/>
                  <a:pt x="f85" y="f112"/>
                  <a:pt x="f89" y="f108"/>
                </a:cubicBezTo>
                <a:cubicBezTo>
                  <a:pt x="f83" y="f110"/>
                  <a:pt x="f125" y="f112"/>
                  <a:pt x="f23" y="f232"/>
                </a:cubicBezTo>
                <a:cubicBezTo>
                  <a:pt x="f75" y="f224"/>
                  <a:pt x="f124" y="f114"/>
                  <a:pt x="f77" y="f264"/>
                </a:cubicBezTo>
                <a:close/>
                <a:moveTo>
                  <a:pt x="f212" y="f281"/>
                </a:moveTo>
                <a:cubicBezTo>
                  <a:pt x="f212" y="f184"/>
                  <a:pt x="f38" y="f182"/>
                  <a:pt x="f213" y="f180"/>
                </a:cubicBezTo>
                <a:cubicBezTo>
                  <a:pt x="f212" y="f280"/>
                  <a:pt x="f37" y="f280"/>
                  <a:pt x="f36" y="f280"/>
                </a:cubicBezTo>
                <a:cubicBezTo>
                  <a:pt x="f36" y="f280"/>
                  <a:pt x="f36" y="f280"/>
                  <a:pt x="f36" y="f181"/>
                </a:cubicBezTo>
                <a:cubicBezTo>
                  <a:pt x="f204" y="f182"/>
                  <a:pt x="f204" y="f184"/>
                  <a:pt x="f35" y="f185"/>
                </a:cubicBezTo>
                <a:cubicBezTo>
                  <a:pt x="f35" y="f281"/>
                  <a:pt x="f35" y="f281"/>
                  <a:pt x="f35" y="f281"/>
                </a:cubicBezTo>
                <a:cubicBezTo>
                  <a:pt x="f36" y="f281"/>
                  <a:pt x="f37" y="f281"/>
                  <a:pt x="f212" y="f281"/>
                </a:cubicBezTo>
                <a:close/>
                <a:moveTo>
                  <a:pt x="f61" y="f233"/>
                </a:moveTo>
                <a:cubicBezTo>
                  <a:pt x="f217" y="f229"/>
                  <a:pt x="f202" y="f230"/>
                  <a:pt x="f273" y="f230"/>
                </a:cubicBezTo>
                <a:cubicBezTo>
                  <a:pt x="f273" y="f229"/>
                  <a:pt x="f273" y="f283"/>
                  <a:pt x="f273" y="f251"/>
                </a:cubicBezTo>
                <a:cubicBezTo>
                  <a:pt x="f202" y="f251"/>
                  <a:pt x="f60" y="f228"/>
                  <a:pt x="f61" y="f228"/>
                </a:cubicBezTo>
                <a:cubicBezTo>
                  <a:pt x="f61" y="f146"/>
                  <a:pt x="f61" y="f283"/>
                  <a:pt x="f61" y="f233"/>
                </a:cubicBezTo>
                <a:close/>
                <a:moveTo>
                  <a:pt x="f91" y="f8"/>
                </a:moveTo>
                <a:cubicBezTo>
                  <a:pt x="f196" y="f7"/>
                  <a:pt x="f97" y="f7"/>
                  <a:pt x="f99" y="f3"/>
                </a:cubicBezTo>
                <a:cubicBezTo>
                  <a:pt x="f99" y="f62"/>
                  <a:pt x="f99" y="f44"/>
                  <a:pt x="f126" y="f46"/>
                </a:cubicBezTo>
                <a:cubicBezTo>
                  <a:pt x="f95" y="f44"/>
                  <a:pt x="f93" y="f62"/>
                  <a:pt x="f91" y="f7"/>
                </a:cubicBezTo>
                <a:cubicBezTo>
                  <a:pt x="f91" y="f7"/>
                  <a:pt x="f91" y="f7"/>
                  <a:pt x="f91" y="f8"/>
                </a:cubicBezTo>
                <a:close/>
                <a:moveTo>
                  <a:pt x="f120" y="f91"/>
                </a:moveTo>
                <a:cubicBezTo>
                  <a:pt x="f120" y="f91"/>
                  <a:pt x="f120" y="f91"/>
                  <a:pt x="f120" y="f91"/>
                </a:cubicBezTo>
                <a:cubicBezTo>
                  <a:pt x="f118" y="f97"/>
                  <a:pt x="f113" y="f129"/>
                  <a:pt x="f109" y="f113"/>
                </a:cubicBezTo>
                <a:cubicBezTo>
                  <a:pt x="f111" y="f113"/>
                  <a:pt x="f194" y="f113"/>
                  <a:pt x="f113" y="f194"/>
                </a:cubicBezTo>
                <a:cubicBezTo>
                  <a:pt x="f113" y="f194"/>
                  <a:pt x="f113" y="f194"/>
                  <a:pt x="f113" y="f194"/>
                </a:cubicBezTo>
                <a:cubicBezTo>
                  <a:pt x="f115" y="f105"/>
                  <a:pt x="f118" y="f103"/>
                  <a:pt x="f120" y="f126"/>
                </a:cubicBezTo>
                <a:cubicBezTo>
                  <a:pt x="f120" y="f126"/>
                  <a:pt x="f120" y="f97"/>
                  <a:pt x="f120" y="f97"/>
                </a:cubicBezTo>
                <a:cubicBezTo>
                  <a:pt x="f120" y="f196"/>
                  <a:pt x="f120" y="f93"/>
                  <a:pt x="f120" y="f91"/>
                </a:cubicBezTo>
                <a:close/>
                <a:moveTo>
                  <a:pt x="f70" y="f209"/>
                </a:moveTo>
                <a:cubicBezTo>
                  <a:pt x="f70" y="f208"/>
                  <a:pt x="f70" y="f173"/>
                  <a:pt x="f68" y="f173"/>
                </a:cubicBezTo>
                <a:cubicBezTo>
                  <a:pt x="f68" y="f173"/>
                  <a:pt x="f68" y="f173"/>
                  <a:pt x="f268" y="f174"/>
                </a:cubicBezTo>
                <a:cubicBezTo>
                  <a:pt x="f268" y="f174"/>
                  <a:pt x="f268" y="f284"/>
                  <a:pt x="f67" y="f284"/>
                </a:cubicBezTo>
                <a:cubicBezTo>
                  <a:pt x="f67" y="f175"/>
                  <a:pt x="f67" y="f176"/>
                  <a:pt x="f67" y="f277"/>
                </a:cubicBezTo>
                <a:cubicBezTo>
                  <a:pt x="f268" y="f277"/>
                  <a:pt x="f68" y="f176"/>
                  <a:pt x="f71" y="f176"/>
                </a:cubicBezTo>
                <a:cubicBezTo>
                  <a:pt x="f71" y="f176"/>
                  <a:pt x="f71" y="f176"/>
                  <a:pt x="f71" y="f176"/>
                </a:cubicBezTo>
                <a:cubicBezTo>
                  <a:pt x="f71" y="f175"/>
                  <a:pt x="f72" y="f284"/>
                  <a:pt x="f72" y="f174"/>
                </a:cubicBezTo>
                <a:cubicBezTo>
                  <a:pt x="f72" y="f173"/>
                  <a:pt x="f72" y="f173"/>
                  <a:pt x="f72" y="f173"/>
                </a:cubicBezTo>
                <a:cubicBezTo>
                  <a:pt x="f72" y="f208"/>
                  <a:pt x="f71" y="f209"/>
                  <a:pt x="f70" y="f209"/>
                </a:cubicBezTo>
                <a:cubicBezTo>
                  <a:pt x="f70" y="f209"/>
                  <a:pt x="f70" y="f209"/>
                  <a:pt x="f70" y="f209"/>
                </a:cubicBezTo>
                <a:close/>
                <a:moveTo>
                  <a:pt x="f110" y="f172"/>
                </a:moveTo>
                <a:cubicBezTo>
                  <a:pt x="f259" y="f209"/>
                  <a:pt x="f259" y="f209"/>
                  <a:pt x="f259" y="f209"/>
                </a:cubicBezTo>
                <a:cubicBezTo>
                  <a:pt x="f259" y="f209"/>
                  <a:pt x="f112" y="f209"/>
                  <a:pt x="f112" y="f209"/>
                </a:cubicBezTo>
                <a:cubicBezTo>
                  <a:pt x="f112" y="f209"/>
                  <a:pt x="f232" y="f209"/>
                  <a:pt x="f232" y="f208"/>
                </a:cubicBezTo>
                <a:cubicBezTo>
                  <a:pt x="f232" y="f208"/>
                  <a:pt x="f232" y="f208"/>
                  <a:pt x="f112" y="f173"/>
                </a:cubicBezTo>
                <a:cubicBezTo>
                  <a:pt x="f112" y="f173"/>
                  <a:pt x="f112" y="f173"/>
                  <a:pt x="f112" y="f173"/>
                </a:cubicBezTo>
                <a:cubicBezTo>
                  <a:pt x="f259" y="f173"/>
                  <a:pt x="f110" y="f173"/>
                  <a:pt x="f110" y="f173"/>
                </a:cubicBezTo>
                <a:cubicBezTo>
                  <a:pt x="f110" y="f174"/>
                  <a:pt x="f108" y="f174"/>
                  <a:pt x="f108" y="f284"/>
                </a:cubicBezTo>
                <a:cubicBezTo>
                  <a:pt x="f108" y="f284"/>
                  <a:pt x="f108" y="f175"/>
                  <a:pt x="f108" y="f175"/>
                </a:cubicBezTo>
                <a:cubicBezTo>
                  <a:pt x="f110" y="f175"/>
                  <a:pt x="f110" y="f175"/>
                  <a:pt x="f259" y="f284"/>
                </a:cubicBezTo>
                <a:cubicBezTo>
                  <a:pt x="f259" y="f284"/>
                  <a:pt x="f259" y="f284"/>
                  <a:pt x="f259" y="f284"/>
                </a:cubicBezTo>
                <a:cubicBezTo>
                  <a:pt x="f112" y="f175"/>
                  <a:pt x="f232" y="f284"/>
                  <a:pt x="f224" y="f284"/>
                </a:cubicBezTo>
                <a:cubicBezTo>
                  <a:pt x="f224" y="f174"/>
                  <a:pt x="f114" y="f209"/>
                  <a:pt x="f114" y="f172"/>
                </a:cubicBezTo>
                <a:cubicBezTo>
                  <a:pt x="f224" y="f172"/>
                  <a:pt x="f112" y="f172"/>
                  <a:pt x="f110" y="f172"/>
                </a:cubicBezTo>
                <a:close/>
                <a:moveTo>
                  <a:pt x="f9" y="f15"/>
                </a:moveTo>
                <a:cubicBezTo>
                  <a:pt x="f10" y="f15"/>
                  <a:pt x="f198" y="f17"/>
                  <a:pt x="f11" y="f17"/>
                </a:cubicBezTo>
                <a:cubicBezTo>
                  <a:pt x="f34" y="f19"/>
                  <a:pt x="f13" y="f22"/>
                  <a:pt x="f14" y="f26"/>
                </a:cubicBezTo>
                <a:cubicBezTo>
                  <a:pt x="f32" y="f25"/>
                  <a:pt x="f32" y="f25"/>
                  <a:pt x="f32" y="f24"/>
                </a:cubicBezTo>
                <a:cubicBezTo>
                  <a:pt x="f14" y="f21"/>
                  <a:pt x="f13" y="f17"/>
                  <a:pt x="f34" y="f15"/>
                </a:cubicBezTo>
                <a:cubicBezTo>
                  <a:pt x="f139" y="f15"/>
                  <a:pt x="f198" y="f4"/>
                  <a:pt x="f10" y="f4"/>
                </a:cubicBezTo>
                <a:cubicBezTo>
                  <a:pt x="f9" y="f4"/>
                  <a:pt x="f9" y="f4"/>
                  <a:pt x="f9" y="f15"/>
                </a:cubicBezTo>
                <a:close/>
                <a:moveTo>
                  <a:pt x="f267" y="f233"/>
                </a:moveTo>
                <a:cubicBezTo>
                  <a:pt x="f57" y="f283"/>
                  <a:pt x="f215" y="f283"/>
                  <a:pt x="f216" y="f146"/>
                </a:cubicBezTo>
                <a:cubicBezTo>
                  <a:pt x="f216" y="f283"/>
                  <a:pt x="f216" y="f233"/>
                  <a:pt x="f216" y="f229"/>
                </a:cubicBezTo>
                <a:cubicBezTo>
                  <a:pt x="f216" y="f231"/>
                  <a:pt x="f216" y="f231"/>
                  <a:pt x="f215" y="f145"/>
                </a:cubicBezTo>
                <a:cubicBezTo>
                  <a:pt x="f57" y="f145"/>
                  <a:pt x="f57" y="f145"/>
                  <a:pt x="f267" y="f144"/>
                </a:cubicBezTo>
                <a:cubicBezTo>
                  <a:pt x="f267" y="f231"/>
                  <a:pt x="f267" y="f229"/>
                  <a:pt x="f267" y="f233"/>
                </a:cubicBezTo>
                <a:close/>
                <a:moveTo>
                  <a:pt x="f126" y="f279"/>
                </a:moveTo>
                <a:cubicBezTo>
                  <a:pt x="f126" y="f279"/>
                  <a:pt x="f126" y="f279"/>
                  <a:pt x="f126" y="f279"/>
                </a:cubicBezTo>
                <a:cubicBezTo>
                  <a:pt x="f97" y="f279"/>
                  <a:pt x="f95" y="f279"/>
                  <a:pt x="f196" y="f207"/>
                </a:cubicBezTo>
                <a:cubicBezTo>
                  <a:pt x="f93" y="f207"/>
                  <a:pt x="f93" y="f207"/>
                  <a:pt x="f258" y="f179"/>
                </a:cubicBezTo>
                <a:cubicBezTo>
                  <a:pt x="f91" y="f179"/>
                  <a:pt x="f91" y="f180"/>
                  <a:pt x="f91" y="f280"/>
                </a:cubicBezTo>
                <a:cubicBezTo>
                  <a:pt x="f91" y="f280"/>
                  <a:pt x="f91" y="f181"/>
                  <a:pt x="f89" y="f181"/>
                </a:cubicBezTo>
                <a:cubicBezTo>
                  <a:pt x="f89" y="f181"/>
                  <a:pt x="f91" y="f181"/>
                  <a:pt x="f91" y="f181"/>
                </a:cubicBezTo>
                <a:cubicBezTo>
                  <a:pt x="f258" y="f181"/>
                  <a:pt x="f93" y="f181"/>
                  <a:pt x="f95" y="f181"/>
                </a:cubicBezTo>
                <a:cubicBezTo>
                  <a:pt x="f95" y="f181"/>
                  <a:pt x="f95" y="f280"/>
                  <a:pt x="f95" y="f280"/>
                </a:cubicBezTo>
                <a:cubicBezTo>
                  <a:pt x="f95" y="f280"/>
                  <a:pt x="f97" y="f180"/>
                  <a:pt x="f97" y="f179"/>
                </a:cubicBezTo>
                <a:cubicBezTo>
                  <a:pt x="f97" y="f207"/>
                  <a:pt x="f126" y="f207"/>
                  <a:pt x="f126" y="f279"/>
                </a:cubicBezTo>
                <a:close/>
                <a:moveTo>
                  <a:pt x="f12" y="f282"/>
                </a:moveTo>
                <a:cubicBezTo>
                  <a:pt x="f34" y="f282"/>
                  <a:pt x="f34" y="f282"/>
                  <a:pt x="f69" y="f205"/>
                </a:cubicBezTo>
                <a:cubicBezTo>
                  <a:pt x="f69" y="f205"/>
                  <a:pt x="f13" y="f187"/>
                  <a:pt x="f14" y="f187"/>
                </a:cubicBezTo>
                <a:cubicBezTo>
                  <a:pt x="f32" y="f206"/>
                  <a:pt x="f32" y="f274"/>
                  <a:pt x="f16" y="f186"/>
                </a:cubicBezTo>
                <a:cubicBezTo>
                  <a:pt x="f16" y="f275"/>
                  <a:pt x="f16" y="f281"/>
                  <a:pt x="f16" y="f281"/>
                </a:cubicBezTo>
                <a:cubicBezTo>
                  <a:pt x="f16" y="f281"/>
                  <a:pt x="f16" y="f281"/>
                  <a:pt x="f16" y="f281"/>
                </a:cubicBezTo>
                <a:cubicBezTo>
                  <a:pt x="f14" y="f275"/>
                  <a:pt x="f13" y="f186"/>
                  <a:pt x="f34" y="f274"/>
                </a:cubicBezTo>
                <a:cubicBezTo>
                  <a:pt x="f34" y="f274"/>
                  <a:pt x="f34" y="f274"/>
                  <a:pt x="f34" y="f274"/>
                </a:cubicBezTo>
                <a:cubicBezTo>
                  <a:pt x="f12" y="f187"/>
                  <a:pt x="f12" y="f205"/>
                  <a:pt x="f12" y="f282"/>
                </a:cubicBezTo>
                <a:close/>
                <a:moveTo>
                  <a:pt x="f246" y="f209"/>
                </a:moveTo>
                <a:cubicBezTo>
                  <a:pt x="f76" y="f209"/>
                  <a:pt x="f247" y="f209"/>
                  <a:pt x="f74" y="f209"/>
                </a:cubicBezTo>
                <a:cubicBezTo>
                  <a:pt x="f74" y="f209"/>
                  <a:pt x="f74" y="f209"/>
                  <a:pt x="f73" y="f208"/>
                </a:cubicBezTo>
                <a:cubicBezTo>
                  <a:pt x="f73" y="f173"/>
                  <a:pt x="f73" y="f174"/>
                  <a:pt x="f257" y="f284"/>
                </a:cubicBezTo>
                <a:cubicBezTo>
                  <a:pt x="f257" y="f175"/>
                  <a:pt x="f257" y="f175"/>
                  <a:pt x="f257" y="f176"/>
                </a:cubicBezTo>
                <a:cubicBezTo>
                  <a:pt x="f73" y="f175"/>
                  <a:pt x="f247" y="f175"/>
                  <a:pt x="f76" y="f175"/>
                </a:cubicBezTo>
                <a:cubicBezTo>
                  <a:pt x="f246" y="f174"/>
                  <a:pt x="f246" y="f173"/>
                  <a:pt x="f246" y="f209"/>
                </a:cubicBezTo>
                <a:close/>
                <a:moveTo>
                  <a:pt x="f271" y="f178"/>
                </a:moveTo>
                <a:cubicBezTo>
                  <a:pt x="f271" y="f178"/>
                  <a:pt x="f271" y="f178"/>
                  <a:pt x="f271" y="f178"/>
                </a:cubicBezTo>
                <a:cubicBezTo>
                  <a:pt x="f80" y="f178"/>
                  <a:pt x="f246" y="f279"/>
                  <a:pt x="f76" y="f279"/>
                </a:cubicBezTo>
                <a:cubicBezTo>
                  <a:pt x="f247" y="f279"/>
                  <a:pt x="f247" y="f207"/>
                  <a:pt x="f247" y="f207"/>
                </a:cubicBezTo>
                <a:cubicBezTo>
                  <a:pt x="f247" y="f179"/>
                  <a:pt x="f74" y="f180"/>
                  <a:pt x="f74" y="f280"/>
                </a:cubicBezTo>
                <a:cubicBezTo>
                  <a:pt x="f74" y="f280"/>
                  <a:pt x="f74" y="f280"/>
                  <a:pt x="f74" y="f181"/>
                </a:cubicBezTo>
                <a:cubicBezTo>
                  <a:pt x="f247" y="f280"/>
                  <a:pt x="f246" y="f280"/>
                  <a:pt x="f78" y="f280"/>
                </a:cubicBezTo>
                <a:cubicBezTo>
                  <a:pt x="f78" y="f280"/>
                  <a:pt x="f78" y="f180"/>
                  <a:pt x="f78" y="f180"/>
                </a:cubicBezTo>
                <a:cubicBezTo>
                  <a:pt x="f80" y="f179"/>
                  <a:pt x="f271" y="f279"/>
                  <a:pt x="f271" y="f178"/>
                </a:cubicBezTo>
                <a:close/>
                <a:moveTo>
                  <a:pt x="f117" y="f161"/>
                </a:moveTo>
                <a:cubicBezTo>
                  <a:pt x="f117" y="f161"/>
                  <a:pt x="f117" y="f161"/>
                  <a:pt x="f117" y="f157"/>
                </a:cubicBezTo>
                <a:cubicBezTo>
                  <a:pt x="f265" y="f164"/>
                  <a:pt x="f265" y="f156"/>
                  <a:pt x="f265" y="f240"/>
                </a:cubicBezTo>
                <a:cubicBezTo>
                  <a:pt x="f263" y="f240"/>
                  <a:pt x="f263" y="f239"/>
                  <a:pt x="f265" y="f239"/>
                </a:cubicBezTo>
                <a:cubicBezTo>
                  <a:pt x="f265" y="f155"/>
                  <a:pt x="f265" y="f154"/>
                  <a:pt x="f265" y="f154"/>
                </a:cubicBezTo>
                <a:cubicBezTo>
                  <a:pt x="f263" y="f153"/>
                  <a:pt x="f263" y="f153"/>
                  <a:pt x="f263" y="f153"/>
                </a:cubicBezTo>
                <a:cubicBezTo>
                  <a:pt x="f119" y="f152"/>
                  <a:pt x="f119" y="f151"/>
                  <a:pt x="f119" y="f150"/>
                </a:cubicBezTo>
                <a:cubicBezTo>
                  <a:pt x="f262" y="f150"/>
                  <a:pt x="f262" y="f149"/>
                  <a:pt x="f262" y="f148"/>
                </a:cubicBezTo>
                <a:cubicBezTo>
                  <a:pt x="f262" y="f148"/>
                  <a:pt x="f262" y="f148"/>
                  <a:pt x="f262" y="f225"/>
                </a:cubicBezTo>
                <a:cubicBezTo>
                  <a:pt x="f262" y="f225"/>
                  <a:pt x="f119" y="f225"/>
                  <a:pt x="f119" y="f225"/>
                </a:cubicBezTo>
                <a:cubicBezTo>
                  <a:pt x="f263" y="f225"/>
                  <a:pt x="f263" y="f148"/>
                  <a:pt x="f265" y="f148"/>
                </a:cubicBezTo>
                <a:cubicBezTo>
                  <a:pt x="f265" y="f152"/>
                  <a:pt x="f117" y="f239"/>
                  <a:pt x="f117" y="f161"/>
                </a:cubicBezTo>
                <a:close/>
                <a:moveTo>
                  <a:pt x="f76" y="f277"/>
                </a:moveTo>
                <a:cubicBezTo>
                  <a:pt x="f76" y="f277"/>
                  <a:pt x="f76" y="f277"/>
                  <a:pt x="f247" y="f277"/>
                </a:cubicBezTo>
                <a:cubicBezTo>
                  <a:pt x="f74" y="f277"/>
                  <a:pt x="f73" y="f277"/>
                  <a:pt x="f72" y="f278"/>
                </a:cubicBezTo>
                <a:cubicBezTo>
                  <a:pt x="f72" y="f278"/>
                  <a:pt x="f72" y="f278"/>
                  <a:pt x="f72" y="f278"/>
                </a:cubicBezTo>
                <a:cubicBezTo>
                  <a:pt x="f71" y="f177"/>
                  <a:pt x="f71" y="f276"/>
                  <a:pt x="f71" y="f178"/>
                </a:cubicBezTo>
                <a:cubicBezTo>
                  <a:pt x="f71" y="f279"/>
                  <a:pt x="f70" y="f279"/>
                  <a:pt x="f70" y="f279"/>
                </a:cubicBezTo>
                <a:cubicBezTo>
                  <a:pt x="f70" y="f207"/>
                  <a:pt x="f71" y="f207"/>
                  <a:pt x="f71" y="f207"/>
                </a:cubicBezTo>
                <a:cubicBezTo>
                  <a:pt x="f72" y="f279"/>
                  <a:pt x="f257" y="f279"/>
                  <a:pt x="f73" y="f178"/>
                </a:cubicBezTo>
                <a:cubicBezTo>
                  <a:pt x="f74" y="f178"/>
                  <a:pt x="f247" y="f276"/>
                  <a:pt x="f247" y="f177"/>
                </a:cubicBezTo>
                <a:cubicBezTo>
                  <a:pt x="f247" y="f278"/>
                  <a:pt x="f76" y="f278"/>
                  <a:pt x="f76" y="f277"/>
                </a:cubicBezTo>
                <a:close/>
                <a:moveTo>
                  <a:pt x="f129" y="f182"/>
                </a:moveTo>
                <a:cubicBezTo>
                  <a:pt x="f103" y="f182"/>
                  <a:pt x="f103" y="f182"/>
                  <a:pt x="f103" y="f182"/>
                </a:cubicBezTo>
                <a:cubicBezTo>
                  <a:pt x="f101" y="f182"/>
                  <a:pt x="f99" y="f182"/>
                  <a:pt x="f126" y="f182"/>
                </a:cubicBezTo>
                <a:cubicBezTo>
                  <a:pt x="f97" y="f182"/>
                  <a:pt x="f97" y="f182"/>
                  <a:pt x="f97" y="f183"/>
                </a:cubicBezTo>
                <a:cubicBezTo>
                  <a:pt x="f95" y="f185"/>
                  <a:pt x="f95" y="f281"/>
                  <a:pt x="f196" y="f186"/>
                </a:cubicBezTo>
                <a:cubicBezTo>
                  <a:pt x="f196" y="f186"/>
                  <a:pt x="f196" y="f186"/>
                  <a:pt x="f196" y="f186"/>
                </a:cubicBezTo>
                <a:cubicBezTo>
                  <a:pt x="f196" y="f186"/>
                  <a:pt x="f196" y="f186"/>
                  <a:pt x="f196" y="f186"/>
                </a:cubicBezTo>
                <a:cubicBezTo>
                  <a:pt x="f97" y="f275"/>
                  <a:pt x="f99" y="f281"/>
                  <a:pt x="f101" y="f185"/>
                </a:cubicBezTo>
                <a:cubicBezTo>
                  <a:pt x="f101" y="f185"/>
                  <a:pt x="f103" y="f184"/>
                  <a:pt x="f103" y="f184"/>
                </a:cubicBezTo>
                <a:cubicBezTo>
                  <a:pt x="f103" y="f183"/>
                  <a:pt x="f103" y="f183"/>
                  <a:pt x="f129" y="f182"/>
                </a:cubicBezTo>
                <a:close/>
                <a:moveTo>
                  <a:pt x="f82" y="f236"/>
                </a:moveTo>
                <a:cubicBezTo>
                  <a:pt x="f80" y="f236"/>
                  <a:pt x="f246" y="f227"/>
                  <a:pt x="f76" y="f227"/>
                </a:cubicBezTo>
                <a:cubicBezTo>
                  <a:pt x="f76" y="f227"/>
                  <a:pt x="f76" y="f236"/>
                  <a:pt x="f76" y="f249"/>
                </a:cubicBezTo>
                <a:cubicBezTo>
                  <a:pt x="f76" y="f249"/>
                  <a:pt x="f76" y="f237"/>
                  <a:pt x="f76" y="f237"/>
                </a:cubicBezTo>
                <a:cubicBezTo>
                  <a:pt x="f246" y="f238"/>
                  <a:pt x="f80" y="f225"/>
                  <a:pt x="f82" y="f225"/>
                </a:cubicBezTo>
                <a:cubicBezTo>
                  <a:pt x="f82" y="f238"/>
                  <a:pt x="f82" y="f237"/>
                  <a:pt x="f82" y="f236"/>
                </a:cubicBezTo>
                <a:close/>
                <a:moveTo>
                  <a:pt x="f9" y="f147"/>
                </a:moveTo>
                <a:cubicBezTo>
                  <a:pt x="f7" y="f227"/>
                  <a:pt x="f62" y="f236"/>
                  <a:pt x="f41" y="f249"/>
                </a:cubicBezTo>
                <a:cubicBezTo>
                  <a:pt x="f44" y="f249"/>
                  <a:pt x="f44" y="f249"/>
                  <a:pt x="f44" y="f249"/>
                </a:cubicBezTo>
                <a:cubicBezTo>
                  <a:pt x="f44" y="f237"/>
                  <a:pt x="f44" y="f237"/>
                  <a:pt x="f44" y="f238"/>
                </a:cubicBezTo>
                <a:cubicBezTo>
                  <a:pt x="f44" y="f238"/>
                  <a:pt x="f7" y="f238"/>
                  <a:pt x="f8" y="f238"/>
                </a:cubicBezTo>
                <a:cubicBezTo>
                  <a:pt x="f8" y="f237"/>
                  <a:pt x="f9" y="f236"/>
                  <a:pt x="f9" y="f147"/>
                </a:cubicBezTo>
                <a:close/>
                <a:moveTo>
                  <a:pt x="f244" y="f282"/>
                </a:moveTo>
                <a:cubicBezTo>
                  <a:pt x="f220" y="f282"/>
                  <a:pt x="f271" y="f188"/>
                  <a:pt x="f76" y="f189"/>
                </a:cubicBezTo>
                <a:cubicBezTo>
                  <a:pt x="f76" y="f189"/>
                  <a:pt x="f76" y="f189"/>
                  <a:pt x="f76" y="f190"/>
                </a:cubicBezTo>
                <a:cubicBezTo>
                  <a:pt x="f76" y="f190"/>
                  <a:pt x="f246" y="f190"/>
                  <a:pt x="f246" y="f190"/>
                </a:cubicBezTo>
                <a:cubicBezTo>
                  <a:pt x="f78" y="f190"/>
                  <a:pt x="f80" y="f189"/>
                  <a:pt x="f271" y="f189"/>
                </a:cubicBezTo>
                <a:cubicBezTo>
                  <a:pt x="f84" y="f189"/>
                  <a:pt x="f88" y="f189"/>
                  <a:pt x="f245" y="f189"/>
                </a:cubicBezTo>
                <a:cubicBezTo>
                  <a:pt x="f92" y="f189"/>
                  <a:pt x="f92" y="f189"/>
                  <a:pt x="f92" y="f188"/>
                </a:cubicBezTo>
                <a:cubicBezTo>
                  <a:pt x="f92" y="f188"/>
                  <a:pt x="f92" y="f282"/>
                  <a:pt x="f244" y="f282"/>
                </a:cubicBezTo>
                <a:close/>
                <a:moveTo>
                  <a:pt x="f29" y="f269"/>
                </a:moveTo>
                <a:cubicBezTo>
                  <a:pt x="f30" y="f253"/>
                  <a:pt x="f33" y="f131"/>
                  <a:pt x="f35" y="f131"/>
                </a:cubicBezTo>
                <a:cubicBezTo>
                  <a:pt x="f35" y="f253"/>
                  <a:pt x="f35" y="f269"/>
                  <a:pt x="f35" y="f254"/>
                </a:cubicBezTo>
                <a:cubicBezTo>
                  <a:pt x="f204" y="f254"/>
                  <a:pt x="f35" y="f254"/>
                  <a:pt x="f35" y="f130"/>
                </a:cubicBezTo>
                <a:cubicBezTo>
                  <a:pt x="f33" y="f130"/>
                  <a:pt x="f30" y="f270"/>
                  <a:pt x="f29" y="f255"/>
                </a:cubicBezTo>
                <a:cubicBezTo>
                  <a:pt x="f29" y="f255"/>
                  <a:pt x="f29" y="f255"/>
                  <a:pt x="f29" y="f255"/>
                </a:cubicBezTo>
                <a:cubicBezTo>
                  <a:pt x="f29" y="f270"/>
                  <a:pt x="f29" y="f254"/>
                  <a:pt x="f29" y="f269"/>
                </a:cubicBezTo>
                <a:close/>
                <a:moveTo>
                  <a:pt x="f92" y="f55"/>
                </a:moveTo>
                <a:cubicBezTo>
                  <a:pt x="f92" y="f55"/>
                  <a:pt x="f92" y="f55"/>
                  <a:pt x="f92" y="f55"/>
                </a:cubicBezTo>
                <a:cubicBezTo>
                  <a:pt x="f92" y="f55"/>
                  <a:pt x="f92" y="f56"/>
                  <a:pt x="f92" y="f56"/>
                </a:cubicBezTo>
                <a:cubicBezTo>
                  <a:pt x="f90" y="f267"/>
                  <a:pt x="f220" y="f215"/>
                  <a:pt x="f86" y="f216"/>
                </a:cubicBezTo>
                <a:cubicBezTo>
                  <a:pt x="f82" y="f202"/>
                  <a:pt x="f78" y="f63"/>
                  <a:pt x="f246" y="f266"/>
                </a:cubicBezTo>
                <a:cubicBezTo>
                  <a:pt x="f247" y="f67"/>
                  <a:pt x="f73" y="f70"/>
                  <a:pt x="f257" y="f257"/>
                </a:cubicBezTo>
                <a:cubicBezTo>
                  <a:pt x="f72" y="f73"/>
                  <a:pt x="f72" y="f74"/>
                  <a:pt x="f71" y="f247"/>
                </a:cubicBezTo>
                <a:cubicBezTo>
                  <a:pt x="f72" y="f74"/>
                  <a:pt x="f257" y="f73"/>
                  <a:pt x="f257" y="f257"/>
                </a:cubicBezTo>
                <a:cubicBezTo>
                  <a:pt x="f73" y="f70"/>
                  <a:pt x="f247" y="f268"/>
                  <a:pt x="f76" y="f248"/>
                </a:cubicBezTo>
                <a:cubicBezTo>
                  <a:pt x="f246" y="f218"/>
                  <a:pt x="f246" y="f66"/>
                  <a:pt x="f78" y="f266"/>
                </a:cubicBezTo>
                <a:cubicBezTo>
                  <a:pt x="f80" y="f63"/>
                  <a:pt x="f82" y="f217"/>
                  <a:pt x="f86" y="f273"/>
                </a:cubicBezTo>
                <a:cubicBezTo>
                  <a:pt x="f86" y="f273"/>
                  <a:pt x="f86" y="f273"/>
                  <a:pt x="f86" y="f273"/>
                </a:cubicBezTo>
                <a:cubicBezTo>
                  <a:pt x="f220" y="f58"/>
                  <a:pt x="f88" y="f215"/>
                  <a:pt x="f90" y="f267"/>
                </a:cubicBezTo>
                <a:cubicBezTo>
                  <a:pt x="f245" y="f267"/>
                  <a:pt x="f92" y="f56"/>
                  <a:pt x="f92" y="f55"/>
                </a:cubicBezTo>
                <a:close/>
                <a:moveTo>
                  <a:pt x="f103" y="f12"/>
                </a:moveTo>
                <a:cubicBezTo>
                  <a:pt x="f101" y="f139"/>
                  <a:pt x="f101" y="f198"/>
                  <a:pt x="f101" y="f261"/>
                </a:cubicBezTo>
                <a:cubicBezTo>
                  <a:pt x="f101" y="f261"/>
                  <a:pt x="f99" y="f261"/>
                  <a:pt x="f99" y="f261"/>
                </a:cubicBezTo>
                <a:cubicBezTo>
                  <a:pt x="f126" y="f198"/>
                  <a:pt x="f97" y="f11"/>
                  <a:pt x="f95" y="f139"/>
                </a:cubicBezTo>
                <a:cubicBezTo>
                  <a:pt x="f196" y="f12"/>
                  <a:pt x="f196" y="f12"/>
                  <a:pt x="f196" y="f34"/>
                </a:cubicBezTo>
                <a:cubicBezTo>
                  <a:pt x="f196" y="f34"/>
                  <a:pt x="f196" y="f34"/>
                  <a:pt x="f196" y="f34"/>
                </a:cubicBezTo>
                <a:cubicBezTo>
                  <a:pt x="f97" y="f34"/>
                  <a:pt x="f99" y="f34"/>
                  <a:pt x="f103" y="f12"/>
                </a:cubicBezTo>
                <a:close/>
                <a:moveTo>
                  <a:pt x="f11" y="f171"/>
                </a:moveTo>
                <a:cubicBezTo>
                  <a:pt x="f11" y="f210"/>
                  <a:pt x="f11" y="f210"/>
                  <a:pt x="f11" y="f172"/>
                </a:cubicBezTo>
                <a:cubicBezTo>
                  <a:pt x="f11" y="f209"/>
                  <a:pt x="f198" y="f209"/>
                  <a:pt x="f261" y="f209"/>
                </a:cubicBezTo>
                <a:cubicBezTo>
                  <a:pt x="f261" y="f208"/>
                  <a:pt x="f261" y="f208"/>
                  <a:pt x="f261" y="f208"/>
                </a:cubicBezTo>
                <a:cubicBezTo>
                  <a:pt x="f198" y="f208"/>
                  <a:pt x="f139" y="f208"/>
                  <a:pt x="f12" y="f208"/>
                </a:cubicBezTo>
                <a:cubicBezTo>
                  <a:pt x="f34" y="f208"/>
                  <a:pt x="f34" y="f209"/>
                  <a:pt x="f34" y="f209"/>
                </a:cubicBezTo>
                <a:cubicBezTo>
                  <a:pt x="f34" y="f172"/>
                  <a:pt x="f34" y="f172"/>
                  <a:pt x="f69" y="f210"/>
                </a:cubicBezTo>
                <a:cubicBezTo>
                  <a:pt x="f69" y="f210"/>
                  <a:pt x="f69" y="f171"/>
                  <a:pt x="f69" y="f211"/>
                </a:cubicBezTo>
                <a:cubicBezTo>
                  <a:pt x="f34" y="f211"/>
                  <a:pt x="f139" y="f171"/>
                  <a:pt x="f11" y="f171"/>
                </a:cubicBezTo>
                <a:close/>
                <a:moveTo>
                  <a:pt x="f109" y="f85"/>
                </a:moveTo>
                <a:cubicBezTo>
                  <a:pt x="f111" y="f85"/>
                  <a:pt x="f194" y="f83"/>
                  <a:pt x="f194" y="f83"/>
                </a:cubicBezTo>
                <a:cubicBezTo>
                  <a:pt x="f113" y="f83"/>
                  <a:pt x="f113" y="f83"/>
                  <a:pt x="f113" y="f81"/>
                </a:cubicBezTo>
                <a:cubicBezTo>
                  <a:pt x="f115" y="f132"/>
                  <a:pt x="f115" y="f79"/>
                  <a:pt x="f115" y="f125"/>
                </a:cubicBezTo>
                <a:cubicBezTo>
                  <a:pt x="f115" y="f125"/>
                  <a:pt x="f118" y="f77"/>
                  <a:pt x="f118" y="f77"/>
                </a:cubicBezTo>
                <a:cubicBezTo>
                  <a:pt x="f118" y="f77"/>
                  <a:pt x="f118" y="f124"/>
                  <a:pt x="f118" y="f124"/>
                </a:cubicBezTo>
                <a:cubicBezTo>
                  <a:pt x="f118" y="f124"/>
                  <a:pt x="f118" y="f124"/>
                  <a:pt x="f118" y="f124"/>
                </a:cubicBezTo>
                <a:cubicBezTo>
                  <a:pt x="f115" y="f77"/>
                  <a:pt x="f194" y="f125"/>
                  <a:pt x="f111" y="f79"/>
                </a:cubicBezTo>
                <a:cubicBezTo>
                  <a:pt x="f109" y="f79"/>
                  <a:pt x="f109" y="f79"/>
                  <a:pt x="f109" y="f132"/>
                </a:cubicBezTo>
                <a:cubicBezTo>
                  <a:pt x="f109" y="f81"/>
                  <a:pt x="f109" y="f83"/>
                  <a:pt x="f109" y="f85"/>
                </a:cubicBezTo>
                <a:close/>
                <a:moveTo>
                  <a:pt x="f61" y="f186"/>
                </a:moveTo>
                <a:cubicBezTo>
                  <a:pt x="f60" y="f274"/>
                  <a:pt x="f202" y="f274"/>
                  <a:pt x="f59" y="f274"/>
                </a:cubicBezTo>
                <a:cubicBezTo>
                  <a:pt x="f59" y="f274"/>
                  <a:pt x="f59" y="f274"/>
                  <a:pt x="f59" y="f274"/>
                </a:cubicBezTo>
                <a:cubicBezTo>
                  <a:pt x="f273" y="f206"/>
                  <a:pt x="f273" y="f187"/>
                  <a:pt x="f273" y="f205"/>
                </a:cubicBezTo>
                <a:cubicBezTo>
                  <a:pt x="f59" y="f205"/>
                  <a:pt x="f217" y="f205"/>
                  <a:pt x="f60" y="f205"/>
                </a:cubicBezTo>
                <a:cubicBezTo>
                  <a:pt x="f60" y="f187"/>
                  <a:pt x="f61" y="f206"/>
                  <a:pt x="f61" y="f186"/>
                </a:cubicBezTo>
                <a:close/>
                <a:moveTo>
                  <a:pt x="f53" y="f143"/>
                </a:moveTo>
                <a:cubicBezTo>
                  <a:pt x="f52" y="f143"/>
                  <a:pt x="f52" y="f143"/>
                  <a:pt x="f52" y="f144"/>
                </a:cubicBezTo>
                <a:cubicBezTo>
                  <a:pt x="f52" y="f144"/>
                  <a:pt x="f52" y="f144"/>
                  <a:pt x="f52" y="f144"/>
                </a:cubicBezTo>
                <a:cubicBezTo>
                  <a:pt x="f52" y="f145"/>
                  <a:pt x="f52" y="f231"/>
                  <a:pt x="f52" y="f231"/>
                </a:cubicBezTo>
                <a:cubicBezTo>
                  <a:pt x="f53" y="f230"/>
                  <a:pt x="f55" y="f229"/>
                  <a:pt x="f55" y="f229"/>
                </a:cubicBezTo>
                <a:cubicBezTo>
                  <a:pt x="f55" y="f230"/>
                  <a:pt x="f55" y="f145"/>
                  <a:pt x="f55" y="f144"/>
                </a:cubicBezTo>
                <a:cubicBezTo>
                  <a:pt x="f54" y="f143"/>
                  <a:pt x="f54" y="f143"/>
                  <a:pt x="f53" y="f143"/>
                </a:cubicBezTo>
                <a:close/>
                <a:moveTo>
                  <a:pt x="f29" y="f191"/>
                </a:moveTo>
                <a:cubicBezTo>
                  <a:pt x="f28" y="f191"/>
                  <a:pt x="f27" y="f191"/>
                  <a:pt x="f26" y="f192"/>
                </a:cubicBezTo>
                <a:cubicBezTo>
                  <a:pt x="f26" y="f192"/>
                  <a:pt x="f25" y="f192"/>
                  <a:pt x="f25" y="f192"/>
                </a:cubicBezTo>
                <a:cubicBezTo>
                  <a:pt x="f25" y="f191"/>
                  <a:pt x="f24" y="f191"/>
                  <a:pt x="f24" y="f191"/>
                </a:cubicBezTo>
                <a:cubicBezTo>
                  <a:pt x="f22" y="f192"/>
                  <a:pt x="f21" y="f192"/>
                  <a:pt x="f19" y="f192"/>
                </a:cubicBezTo>
                <a:cubicBezTo>
                  <a:pt x="f19" y="f192"/>
                  <a:pt x="f17" y="f192"/>
                  <a:pt x="f17" y="f192"/>
                </a:cubicBezTo>
                <a:cubicBezTo>
                  <a:pt x="f15" y="f193"/>
                  <a:pt x="f15" y="f193"/>
                  <a:pt x="f17" y="f193"/>
                </a:cubicBezTo>
                <a:cubicBezTo>
                  <a:pt x="f17" y="f193"/>
                  <a:pt x="f19" y="f193"/>
                  <a:pt x="f19" y="f193"/>
                </a:cubicBezTo>
                <a:cubicBezTo>
                  <a:pt x="f22" y="f193"/>
                  <a:pt x="f25" y="f193"/>
                  <a:pt x="f28" y="f195"/>
                </a:cubicBezTo>
                <a:cubicBezTo>
                  <a:pt x="f28" y="f195"/>
                  <a:pt x="f28" y="f195"/>
                  <a:pt x="f28" y="f195"/>
                </a:cubicBezTo>
                <a:cubicBezTo>
                  <a:pt x="f28" y="f193"/>
                  <a:pt x="f28" y="f192"/>
                  <a:pt x="f29" y="f191"/>
                </a:cubicBezTo>
                <a:close/>
                <a:moveTo>
                  <a:pt x="f50" y="f140"/>
                </a:moveTo>
                <a:cubicBezTo>
                  <a:pt x="f50" y="f138"/>
                  <a:pt x="f50" y="f138"/>
                  <a:pt x="f50" y="f138"/>
                </a:cubicBezTo>
                <a:cubicBezTo>
                  <a:pt x="f50" y="f137"/>
                  <a:pt x="f50" y="f136"/>
                  <a:pt x="f48" y="f136"/>
                </a:cubicBezTo>
                <a:cubicBezTo>
                  <a:pt x="f45" y="f135"/>
                  <a:pt x="f42" y="f133"/>
                  <a:pt x="f203" y="f252"/>
                </a:cubicBezTo>
                <a:cubicBezTo>
                  <a:pt x="f39" y="f252"/>
                  <a:pt x="f39" y="f252"/>
                  <a:pt x="f39" y="f252"/>
                </a:cubicBezTo>
                <a:cubicBezTo>
                  <a:pt x="f39" y="f133"/>
                  <a:pt x="f39" y="f133"/>
                  <a:pt x="f39" y="f134"/>
                </a:cubicBezTo>
                <a:cubicBezTo>
                  <a:pt x="f203" y="f134"/>
                  <a:pt x="f203" y="f134"/>
                  <a:pt x="f203" y="f134"/>
                </a:cubicBezTo>
                <a:cubicBezTo>
                  <a:pt x="f40" y="f135"/>
                  <a:pt x="f40" y="f135"/>
                  <a:pt x="f40" y="f135"/>
                </a:cubicBezTo>
                <a:cubicBezTo>
                  <a:pt x="f42" y="f134"/>
                  <a:pt x="f42" y="f134"/>
                  <a:pt x="f214" y="f134"/>
                </a:cubicBezTo>
                <a:cubicBezTo>
                  <a:pt x="f214" y="f134"/>
                  <a:pt x="f214" y="f134"/>
                  <a:pt x="f214" y="f134"/>
                </a:cubicBezTo>
                <a:cubicBezTo>
                  <a:pt x="f43" y="f135"/>
                  <a:pt x="f43" y="f135"/>
                  <a:pt x="f43" y="f136"/>
                </a:cubicBezTo>
                <a:cubicBezTo>
                  <a:pt x="f43" y="f136"/>
                  <a:pt x="f43" y="f137"/>
                  <a:pt x="f45" y="f137"/>
                </a:cubicBezTo>
                <a:cubicBezTo>
                  <a:pt x="f47" y="f137"/>
                  <a:pt x="f47" y="f138"/>
                  <a:pt x="f48" y="f138"/>
                </a:cubicBezTo>
                <a:cubicBezTo>
                  <a:pt x="f48" y="f138"/>
                  <a:pt x="f50" y="f138"/>
                  <a:pt x="f50" y="f140"/>
                </a:cubicBezTo>
                <a:close/>
                <a:moveTo>
                  <a:pt x="f44" y="f219"/>
                </a:moveTo>
                <a:cubicBezTo>
                  <a:pt x="f44" y="f219"/>
                  <a:pt x="f41" y="f219"/>
                  <a:pt x="f41" y="f219"/>
                </a:cubicBezTo>
                <a:cubicBezTo>
                  <a:pt x="f62" y="f170"/>
                  <a:pt x="f3" y="f159"/>
                  <a:pt x="f7" y="f158"/>
                </a:cubicBezTo>
                <a:cubicBezTo>
                  <a:pt x="f8" y="f160"/>
                  <a:pt x="f8" y="f160"/>
                  <a:pt x="f8" y="f161"/>
                </a:cubicBezTo>
                <a:cubicBezTo>
                  <a:pt x="f7" y="f161"/>
                  <a:pt x="f3" y="f157"/>
                  <a:pt x="f62" y="f157"/>
                </a:cubicBezTo>
                <a:cubicBezTo>
                  <a:pt x="f41" y="f158"/>
                  <a:pt x="f41" y="f169"/>
                  <a:pt x="f44" y="f219"/>
                </a:cubicBezTo>
                <a:close/>
                <a:moveTo>
                  <a:pt x="f7" y="f191"/>
                </a:moveTo>
                <a:cubicBezTo>
                  <a:pt x="f9" y="f191"/>
                  <a:pt x="f261" y="f191"/>
                  <a:pt x="f11" y="f191"/>
                </a:cubicBezTo>
                <a:cubicBezTo>
                  <a:pt x="f11" y="f191"/>
                  <a:pt x="f139" y="f190"/>
                  <a:pt x="f139" y="f189"/>
                </a:cubicBezTo>
                <a:cubicBezTo>
                  <a:pt x="f11" y="f189"/>
                  <a:pt x="f11" y="f189"/>
                  <a:pt x="f198" y="f189"/>
                </a:cubicBezTo>
                <a:cubicBezTo>
                  <a:pt x="f198" y="f189"/>
                  <a:pt x="f198" y="f189"/>
                  <a:pt x="f198" y="f189"/>
                </a:cubicBezTo>
                <a:cubicBezTo>
                  <a:pt x="f261" y="f189"/>
                  <a:pt x="f9" y="f189"/>
                  <a:pt x="f8" y="f189"/>
                </a:cubicBezTo>
                <a:cubicBezTo>
                  <a:pt x="f7" y="f190"/>
                  <a:pt x="f7" y="f190"/>
                  <a:pt x="f7" y="f191"/>
                </a:cubicBezTo>
                <a:close/>
                <a:moveTo>
                  <a:pt x="f124" y="f189"/>
                </a:moveTo>
                <a:cubicBezTo>
                  <a:pt x="f124" y="f189"/>
                  <a:pt x="f124" y="f189"/>
                  <a:pt x="f124" y="f190"/>
                </a:cubicBezTo>
                <a:cubicBezTo>
                  <a:pt x="f75" y="f190"/>
                  <a:pt x="f75" y="f191"/>
                  <a:pt x="f23" y="f191"/>
                </a:cubicBezTo>
                <a:cubicBezTo>
                  <a:pt x="f23" y="f191"/>
                  <a:pt x="f20" y="f190"/>
                  <a:pt x="f20" y="f190"/>
                </a:cubicBezTo>
                <a:cubicBezTo>
                  <a:pt x="f20" y="f190"/>
                  <a:pt x="f18" y="f189"/>
                  <a:pt x="f18" y="f189"/>
                </a:cubicBezTo>
                <a:cubicBezTo>
                  <a:pt x="f16" y="f190"/>
                  <a:pt x="f32" y="f191"/>
                  <a:pt x="f13" y="f191"/>
                </a:cubicBezTo>
                <a:cubicBezTo>
                  <a:pt x="f14" y="f191"/>
                  <a:pt x="f81" y="f191"/>
                  <a:pt x="f83" y="f190"/>
                </a:cubicBezTo>
                <a:cubicBezTo>
                  <a:pt x="f83" y="f190"/>
                  <a:pt x="f83" y="f189"/>
                  <a:pt x="f83" y="f188"/>
                </a:cubicBezTo>
                <a:cubicBezTo>
                  <a:pt x="f81" y="f188"/>
                  <a:pt x="f81" y="f188"/>
                  <a:pt x="f81" y="f189"/>
                </a:cubicBezTo>
                <a:cubicBezTo>
                  <a:pt x="f81" y="f189"/>
                  <a:pt x="f81" y="f189"/>
                  <a:pt x="f81" y="f189"/>
                </a:cubicBezTo>
                <a:cubicBezTo>
                  <a:pt x="f81" y="f190"/>
                  <a:pt x="f132" y="f190"/>
                  <a:pt x="f132" y="f190"/>
                </a:cubicBezTo>
                <a:cubicBezTo>
                  <a:pt x="f79" y="f190"/>
                  <a:pt x="f125" y="f190"/>
                  <a:pt x="f125" y="f189"/>
                </a:cubicBezTo>
                <a:cubicBezTo>
                  <a:pt x="f125" y="f189"/>
                  <a:pt x="f125" y="f189"/>
                  <a:pt x="f125" y="f189"/>
                </a:cubicBezTo>
                <a:cubicBezTo>
                  <a:pt x="f77" y="f189"/>
                  <a:pt x="f77" y="f189"/>
                  <a:pt x="f124" y="f189"/>
                </a:cubicBezTo>
                <a:close/>
                <a:moveTo>
                  <a:pt x="f31" y="f281"/>
                </a:moveTo>
                <a:cubicBezTo>
                  <a:pt x="f33" y="f184"/>
                  <a:pt x="f33" y="f183"/>
                  <a:pt x="f35" y="f181"/>
                </a:cubicBezTo>
                <a:cubicBezTo>
                  <a:pt x="f33" y="f181"/>
                  <a:pt x="f31" y="f181"/>
                  <a:pt x="f30" y="f181"/>
                </a:cubicBezTo>
                <a:cubicBezTo>
                  <a:pt x="f30" y="f183"/>
                  <a:pt x="f29" y="f185"/>
                  <a:pt x="f29" y="f275"/>
                </a:cubicBezTo>
                <a:cubicBezTo>
                  <a:pt x="f30" y="f275"/>
                  <a:pt x="f31" y="f275"/>
                  <a:pt x="f31" y="f281"/>
                </a:cubicBezTo>
                <a:close/>
                <a:moveTo>
                  <a:pt x="f93" y="f11"/>
                </a:moveTo>
                <a:cubicBezTo>
                  <a:pt x="f93" y="f11"/>
                  <a:pt x="f196" y="f11"/>
                  <a:pt x="f196" y="f11"/>
                </a:cubicBezTo>
                <a:cubicBezTo>
                  <a:pt x="f95" y="f198"/>
                  <a:pt x="f97" y="f10"/>
                  <a:pt x="f99" y="f9"/>
                </a:cubicBezTo>
                <a:cubicBezTo>
                  <a:pt x="f101" y="f9"/>
                  <a:pt x="f101" y="f9"/>
                  <a:pt x="f99" y="f8"/>
                </a:cubicBezTo>
                <a:cubicBezTo>
                  <a:pt x="f97" y="f8"/>
                  <a:pt x="f196" y="f9"/>
                  <a:pt x="f258" y="f10"/>
                </a:cubicBezTo>
                <a:cubicBezTo>
                  <a:pt x="f258" y="f261"/>
                  <a:pt x="f93" y="f198"/>
                  <a:pt x="f93" y="f11"/>
                </a:cubicBezTo>
                <a:close/>
                <a:moveTo>
                  <a:pt x="f204" y="f138"/>
                </a:moveTo>
                <a:cubicBezTo>
                  <a:pt x="f204" y="f141"/>
                  <a:pt x="f204" y="f142"/>
                  <a:pt x="f36" y="f143"/>
                </a:cubicBezTo>
                <a:cubicBezTo>
                  <a:pt x="f36" y="f143"/>
                  <a:pt x="f36" y="f143"/>
                  <a:pt x="f36" y="f143"/>
                </a:cubicBezTo>
                <a:cubicBezTo>
                  <a:pt x="f36" y="f143"/>
                  <a:pt x="f36" y="f143"/>
                  <a:pt x="f36" y="f144"/>
                </a:cubicBezTo>
                <a:cubicBezTo>
                  <a:pt x="f37" y="f144"/>
                  <a:pt x="f212" y="f145"/>
                  <a:pt x="f38" y="f145"/>
                </a:cubicBezTo>
                <a:cubicBezTo>
                  <a:pt x="f213" y="f144"/>
                  <a:pt x="f213" y="f143"/>
                  <a:pt x="f213" y="f142"/>
                </a:cubicBezTo>
                <a:cubicBezTo>
                  <a:pt x="f212" y="f141"/>
                  <a:pt x="f37" y="f140"/>
                  <a:pt x="f204" y="f138"/>
                </a:cubicBezTo>
                <a:close/>
                <a:moveTo>
                  <a:pt x="f94" y="f209"/>
                </a:moveTo>
                <a:cubicBezTo>
                  <a:pt x="f92" y="f209"/>
                  <a:pt x="f245" y="f209"/>
                  <a:pt x="f90" y="f209"/>
                </a:cubicBezTo>
                <a:cubicBezTo>
                  <a:pt x="f88" y="f208"/>
                  <a:pt x="f88" y="f173"/>
                  <a:pt x="f220" y="f284"/>
                </a:cubicBezTo>
                <a:cubicBezTo>
                  <a:pt x="f90" y="f174"/>
                  <a:pt x="f92" y="f174"/>
                  <a:pt x="f94" y="f174"/>
                </a:cubicBezTo>
                <a:cubicBezTo>
                  <a:pt x="f94" y="f173"/>
                  <a:pt x="f221" y="f173"/>
                  <a:pt x="f94" y="f208"/>
                </a:cubicBezTo>
                <a:cubicBezTo>
                  <a:pt x="f94" y="f208"/>
                  <a:pt x="f94" y="f208"/>
                  <a:pt x="f94" y="f209"/>
                </a:cubicBezTo>
                <a:close/>
                <a:moveTo>
                  <a:pt x="f73" y="f207"/>
                </a:moveTo>
                <a:cubicBezTo>
                  <a:pt x="f73" y="f207"/>
                  <a:pt x="f73" y="f207"/>
                  <a:pt x="f73" y="f207"/>
                </a:cubicBezTo>
                <a:cubicBezTo>
                  <a:pt x="f257" y="f207"/>
                  <a:pt x="f72" y="f179"/>
                  <a:pt x="f71" y="f179"/>
                </a:cubicBezTo>
                <a:cubicBezTo>
                  <a:pt x="f70" y="f180"/>
                  <a:pt x="f68" y="f180"/>
                  <a:pt x="f68" y="f181"/>
                </a:cubicBezTo>
                <a:cubicBezTo>
                  <a:pt x="f68" y="f181"/>
                  <a:pt x="f268" y="f181"/>
                  <a:pt x="f268" y="f182"/>
                </a:cubicBezTo>
                <a:cubicBezTo>
                  <a:pt x="f68" y="f182"/>
                  <a:pt x="f70" y="f182"/>
                  <a:pt x="f71" y="f181"/>
                </a:cubicBezTo>
                <a:cubicBezTo>
                  <a:pt x="f257" y="f181"/>
                  <a:pt x="f72" y="f181"/>
                  <a:pt x="f257" y="f280"/>
                </a:cubicBezTo>
                <a:cubicBezTo>
                  <a:pt x="f257" y="f180"/>
                  <a:pt x="f257" y="f180"/>
                  <a:pt x="f73" y="f180"/>
                </a:cubicBezTo>
                <a:cubicBezTo>
                  <a:pt x="f73" y="f179"/>
                  <a:pt x="f73" y="f179"/>
                  <a:pt x="f73" y="f207"/>
                </a:cubicBezTo>
                <a:close/>
                <a:moveTo>
                  <a:pt x="f10" y="f179"/>
                </a:moveTo>
                <a:cubicBezTo>
                  <a:pt x="f10" y="f179"/>
                  <a:pt x="f10" y="f179"/>
                  <a:pt x="f10" y="f179"/>
                </a:cubicBezTo>
                <a:cubicBezTo>
                  <a:pt x="f10" y="f179"/>
                  <a:pt x="f10" y="f180"/>
                  <a:pt x="f10" y="f180"/>
                </a:cubicBezTo>
                <a:cubicBezTo>
                  <a:pt x="f8" y="f280"/>
                  <a:pt x="f3" y="f182"/>
                  <a:pt x="f62" y="f183"/>
                </a:cubicBezTo>
                <a:cubicBezTo>
                  <a:pt x="f41" y="f184"/>
                  <a:pt x="f41" y="f185"/>
                  <a:pt x="f44" y="f281"/>
                </a:cubicBezTo>
                <a:cubicBezTo>
                  <a:pt x="f41" y="f281"/>
                  <a:pt x="f41" y="f281"/>
                  <a:pt x="f41" y="f281"/>
                </a:cubicBezTo>
                <a:cubicBezTo>
                  <a:pt x="f62" y="f185"/>
                  <a:pt x="f7" y="f183"/>
                  <a:pt x="f9" y="f182"/>
                </a:cubicBezTo>
                <a:cubicBezTo>
                  <a:pt x="f9" y="f182"/>
                  <a:pt x="f9" y="f182"/>
                  <a:pt x="f10" y="f182"/>
                </a:cubicBezTo>
                <a:cubicBezTo>
                  <a:pt x="f10" y="f181"/>
                  <a:pt x="f10" y="f280"/>
                  <a:pt x="f10" y="f179"/>
                </a:cubicBezTo>
                <a:close/>
                <a:moveTo>
                  <a:pt x="f13" y="f209"/>
                </a:moveTo>
                <a:cubicBezTo>
                  <a:pt x="f14" y="f209"/>
                  <a:pt x="f16" y="f209"/>
                  <a:pt x="f18" y="f209"/>
                </a:cubicBezTo>
                <a:cubicBezTo>
                  <a:pt x="f20" y="f172"/>
                  <a:pt x="f20" y="f172"/>
                  <a:pt x="f20" y="f172"/>
                </a:cubicBezTo>
                <a:cubicBezTo>
                  <a:pt x="f20" y="f210"/>
                  <a:pt x="f23" y="f210"/>
                  <a:pt x="f23" y="f171"/>
                </a:cubicBezTo>
                <a:cubicBezTo>
                  <a:pt x="f18" y="f171"/>
                  <a:pt x="f16" y="f171"/>
                  <a:pt x="f32" y="f171"/>
                </a:cubicBezTo>
                <a:cubicBezTo>
                  <a:pt x="f32" y="f171"/>
                  <a:pt x="f32" y="f171"/>
                  <a:pt x="f32" y="f171"/>
                </a:cubicBezTo>
                <a:cubicBezTo>
                  <a:pt x="f14" y="f210"/>
                  <a:pt x="f13" y="f172"/>
                  <a:pt x="f13" y="f209"/>
                </a:cubicBezTo>
                <a:close/>
                <a:moveTo>
                  <a:pt x="f46" y="f266"/>
                </a:moveTo>
                <a:cubicBezTo>
                  <a:pt x="f49" y="f218"/>
                  <a:pt x="f49" y="f67"/>
                  <a:pt x="f49" y="f68"/>
                </a:cubicBezTo>
                <a:cubicBezTo>
                  <a:pt x="f49" y="f68"/>
                  <a:pt x="f49" y="f68"/>
                  <a:pt x="f49" y="f68"/>
                </a:cubicBezTo>
                <a:cubicBezTo>
                  <a:pt x="f46" y="f268"/>
                  <a:pt x="f44" y="f67"/>
                  <a:pt x="f41" y="f248"/>
                </a:cubicBezTo>
                <a:cubicBezTo>
                  <a:pt x="f41" y="f248"/>
                  <a:pt x="f62" y="f248"/>
                  <a:pt x="f62" y="f248"/>
                </a:cubicBezTo>
                <a:cubicBezTo>
                  <a:pt x="f62" y="f218"/>
                  <a:pt x="f62" y="f218"/>
                  <a:pt x="f3" y="f218"/>
                </a:cubicBezTo>
                <a:cubicBezTo>
                  <a:pt x="f41" y="f66"/>
                  <a:pt x="f44" y="f66"/>
                  <a:pt x="f46" y="f266"/>
                </a:cubicBezTo>
                <a:close/>
                <a:moveTo>
                  <a:pt x="f271" y="f209"/>
                </a:moveTo>
                <a:cubicBezTo>
                  <a:pt x="f271" y="f208"/>
                  <a:pt x="f271" y="f208"/>
                  <a:pt x="f271" y="f208"/>
                </a:cubicBezTo>
                <a:cubicBezTo>
                  <a:pt x="f271" y="f208"/>
                  <a:pt x="f271" y="f173"/>
                  <a:pt x="f271" y="f173"/>
                </a:cubicBezTo>
                <a:cubicBezTo>
                  <a:pt x="f80" y="f173"/>
                  <a:pt x="f80" y="f284"/>
                  <a:pt x="f78" y="f175"/>
                </a:cubicBezTo>
                <a:cubicBezTo>
                  <a:pt x="f271" y="f284"/>
                  <a:pt x="f82" y="f284"/>
                  <a:pt x="f84" y="f284"/>
                </a:cubicBezTo>
                <a:cubicBezTo>
                  <a:pt x="f86" y="f174"/>
                  <a:pt x="f86" y="f173"/>
                  <a:pt x="f86" y="f209"/>
                </a:cubicBezTo>
                <a:cubicBezTo>
                  <a:pt x="f84" y="f209"/>
                  <a:pt x="f82" y="f209"/>
                  <a:pt x="f271" y="f209"/>
                </a:cubicBezTo>
                <a:close/>
                <a:moveTo>
                  <a:pt x="f261" y="f239"/>
                </a:moveTo>
                <a:cubicBezTo>
                  <a:pt x="f261" y="f240"/>
                  <a:pt x="f261" y="f240"/>
                  <a:pt x="f261" y="f240"/>
                </a:cubicBezTo>
                <a:cubicBezTo>
                  <a:pt x="f261" y="f156"/>
                  <a:pt x="f261" y="f164"/>
                  <a:pt x="f10" y="f161"/>
                </a:cubicBezTo>
                <a:cubicBezTo>
                  <a:pt x="f10" y="f161"/>
                  <a:pt x="f10" y="f161"/>
                  <a:pt x="f10" y="f161"/>
                </a:cubicBezTo>
                <a:cubicBezTo>
                  <a:pt x="f10" y="f160"/>
                  <a:pt x="f10" y="f160"/>
                  <a:pt x="f10" y="f158"/>
                </a:cubicBezTo>
                <a:cubicBezTo>
                  <a:pt x="f9" y="f159"/>
                  <a:pt x="f9" y="f170"/>
                  <a:pt x="f8" y="f219"/>
                </a:cubicBezTo>
                <a:cubicBezTo>
                  <a:pt x="f9" y="f219"/>
                  <a:pt x="f9" y="f219"/>
                  <a:pt x="f10" y="f219"/>
                </a:cubicBezTo>
                <a:cubicBezTo>
                  <a:pt x="f10" y="f170"/>
                  <a:pt x="f10" y="f169"/>
                  <a:pt x="f10" y="f169"/>
                </a:cubicBezTo>
                <a:cubicBezTo>
                  <a:pt x="f10" y="f159"/>
                  <a:pt x="f261" y="f159"/>
                  <a:pt x="f261" y="f159"/>
                </a:cubicBezTo>
                <a:cubicBezTo>
                  <a:pt x="f261" y="f158"/>
                  <a:pt x="f261" y="f158"/>
                  <a:pt x="f261" y="f158"/>
                </a:cubicBezTo>
                <a:cubicBezTo>
                  <a:pt x="f198" y="f161"/>
                  <a:pt x="f198" y="f164"/>
                  <a:pt x="f261" y="f239"/>
                </a:cubicBezTo>
                <a:close/>
                <a:moveTo>
                  <a:pt x="f60" y="f83"/>
                </a:moveTo>
                <a:cubicBezTo>
                  <a:pt x="f60" y="f83"/>
                  <a:pt x="f60" y="f83"/>
                  <a:pt x="f217" y="f81"/>
                </a:cubicBezTo>
                <a:cubicBezTo>
                  <a:pt x="f273" y="f132"/>
                  <a:pt x="f57" y="f125"/>
                  <a:pt x="f54" y="f77"/>
                </a:cubicBezTo>
                <a:cubicBezTo>
                  <a:pt x="f53" y="f124"/>
                  <a:pt x="f53" y="f124"/>
                  <a:pt x="f52" y="f124"/>
                </a:cubicBezTo>
                <a:cubicBezTo>
                  <a:pt x="f51" y="f124"/>
                  <a:pt x="f50" y="f124"/>
                  <a:pt x="f50" y="f124"/>
                </a:cubicBezTo>
                <a:cubicBezTo>
                  <a:pt x="f51" y="f77"/>
                  <a:pt x="f217" y="f83"/>
                  <a:pt x="f60" y="f83"/>
                </a:cubicBezTo>
                <a:close/>
                <a:moveTo>
                  <a:pt x="f18" y="f282"/>
                </a:moveTo>
                <a:cubicBezTo>
                  <a:pt x="f20" y="f282"/>
                  <a:pt x="f23" y="f282"/>
                  <a:pt x="f23" y="f187"/>
                </a:cubicBezTo>
                <a:cubicBezTo>
                  <a:pt x="f75" y="f206"/>
                  <a:pt x="f124" y="f186"/>
                  <a:pt x="f124" y="f275"/>
                </a:cubicBezTo>
                <a:cubicBezTo>
                  <a:pt x="f124" y="f281"/>
                  <a:pt x="f77" y="f281"/>
                  <a:pt x="f77" y="f281"/>
                </a:cubicBezTo>
                <a:cubicBezTo>
                  <a:pt x="f124" y="f281"/>
                  <a:pt x="f124" y="f281"/>
                  <a:pt x="f124" y="f281"/>
                </a:cubicBezTo>
                <a:cubicBezTo>
                  <a:pt x="f75" y="f275"/>
                  <a:pt x="f23" y="f186"/>
                  <a:pt x="f18" y="f206"/>
                </a:cubicBezTo>
                <a:cubicBezTo>
                  <a:pt x="f18" y="f206"/>
                  <a:pt x="f18" y="f206"/>
                  <a:pt x="f18" y="f206"/>
                </a:cubicBezTo>
                <a:cubicBezTo>
                  <a:pt x="f18" y="f187"/>
                  <a:pt x="f18" y="f205"/>
                  <a:pt x="f18" y="f282"/>
                </a:cubicBezTo>
                <a:close/>
                <a:moveTo>
                  <a:pt x="f115" y="f162"/>
                </a:moveTo>
                <a:cubicBezTo>
                  <a:pt x="f115" y="f162"/>
                  <a:pt x="f115" y="f162"/>
                  <a:pt x="f113" y="f89"/>
                </a:cubicBezTo>
                <a:cubicBezTo>
                  <a:pt x="f194" y="f258"/>
                  <a:pt x="f194" y="f196"/>
                  <a:pt x="f111" y="f97"/>
                </a:cubicBezTo>
                <a:cubicBezTo>
                  <a:pt x="f109" y="f97"/>
                  <a:pt x="f109" y="f97"/>
                  <a:pt x="f109" y="f126"/>
                </a:cubicBezTo>
                <a:cubicBezTo>
                  <a:pt x="f111" y="f126"/>
                  <a:pt x="f111" y="f126"/>
                  <a:pt x="f194" y="f99"/>
                </a:cubicBezTo>
                <a:cubicBezTo>
                  <a:pt x="f113" y="f95"/>
                  <a:pt x="f115" y="f258"/>
                  <a:pt x="f115" y="f162"/>
                </a:cubicBezTo>
                <a:close/>
                <a:moveTo>
                  <a:pt x="f223" y="f230"/>
                </a:moveTo>
                <a:cubicBezTo>
                  <a:pt x="f223" y="f231"/>
                  <a:pt x="f223" y="f145"/>
                  <a:pt x="f201" y="f144"/>
                </a:cubicBezTo>
                <a:cubicBezTo>
                  <a:pt x="f201" y="f143"/>
                  <a:pt x="f102" y="f143"/>
                  <a:pt x="f102" y="f143"/>
                </a:cubicBezTo>
                <a:cubicBezTo>
                  <a:pt x="f222" y="f143"/>
                  <a:pt x="f222" y="f144"/>
                  <a:pt x="f100" y="f145"/>
                </a:cubicBezTo>
                <a:cubicBezTo>
                  <a:pt x="f222" y="f145"/>
                  <a:pt x="f222" y="f145"/>
                  <a:pt x="f222" y="f231"/>
                </a:cubicBezTo>
                <a:cubicBezTo>
                  <a:pt x="f222" y="f231"/>
                  <a:pt x="f222" y="f231"/>
                  <a:pt x="f222" y="f231"/>
                </a:cubicBezTo>
                <a:cubicBezTo>
                  <a:pt x="f102" y="f230"/>
                  <a:pt x="f102" y="f229"/>
                  <a:pt x="f201" y="f233"/>
                </a:cubicBezTo>
                <a:cubicBezTo>
                  <a:pt x="f201" y="f233"/>
                  <a:pt x="f201" y="f233"/>
                  <a:pt x="f201" y="f233"/>
                </a:cubicBezTo>
                <a:cubicBezTo>
                  <a:pt x="f201" y="f229"/>
                  <a:pt x="f223" y="f229"/>
                  <a:pt x="f223" y="f230"/>
                </a:cubicBezTo>
                <a:close/>
                <a:moveTo>
                  <a:pt x="f88" y="f149"/>
                </a:moveTo>
                <a:cubicBezTo>
                  <a:pt x="f88" y="f149"/>
                  <a:pt x="f88" y="f149"/>
                  <a:pt x="f88" y="f149"/>
                </a:cubicBezTo>
                <a:cubicBezTo>
                  <a:pt x="f88" y="f148"/>
                  <a:pt x="f88" y="f238"/>
                  <a:pt x="f88" y="f237"/>
                </a:cubicBezTo>
                <a:cubicBezTo>
                  <a:pt x="f88" y="f249"/>
                  <a:pt x="f88" y="f249"/>
                  <a:pt x="f88" y="f249"/>
                </a:cubicBezTo>
                <a:cubicBezTo>
                  <a:pt x="f88" y="f237"/>
                  <a:pt x="f220" y="f237"/>
                  <a:pt x="f86" y="f249"/>
                </a:cubicBezTo>
                <a:cubicBezTo>
                  <a:pt x="f86" y="f249"/>
                  <a:pt x="f86" y="f249"/>
                  <a:pt x="f84" y="f249"/>
                </a:cubicBezTo>
                <a:cubicBezTo>
                  <a:pt x="f84" y="f238"/>
                  <a:pt x="f84" y="f225"/>
                  <a:pt x="f84" y="f148"/>
                </a:cubicBezTo>
                <a:cubicBezTo>
                  <a:pt x="f86" y="f149"/>
                  <a:pt x="f220" y="f149"/>
                  <a:pt x="f88" y="f149"/>
                </a:cubicBezTo>
                <a:close/>
                <a:moveTo>
                  <a:pt x="f222" y="f208"/>
                </a:moveTo>
                <a:cubicBezTo>
                  <a:pt x="f222" y="f208"/>
                  <a:pt x="f222" y="f208"/>
                  <a:pt x="f222" y="f209"/>
                </a:cubicBezTo>
                <a:cubicBezTo>
                  <a:pt x="f222" y="f172"/>
                  <a:pt x="f222" y="f172"/>
                  <a:pt x="f100" y="f172"/>
                </a:cubicBezTo>
                <a:cubicBezTo>
                  <a:pt x="f241" y="f209"/>
                  <a:pt x="f98" y="f209"/>
                  <a:pt x="f242" y="f209"/>
                </a:cubicBezTo>
                <a:cubicBezTo>
                  <a:pt x="f242" y="f209"/>
                  <a:pt x="f243" y="f209"/>
                  <a:pt x="f243" y="f209"/>
                </a:cubicBezTo>
                <a:cubicBezTo>
                  <a:pt x="f96" y="f208"/>
                  <a:pt x="f96" y="f173"/>
                  <a:pt x="f96" y="f173"/>
                </a:cubicBezTo>
                <a:cubicBezTo>
                  <a:pt x="f242" y="f173"/>
                  <a:pt x="f241" y="f173"/>
                  <a:pt x="f222" y="f208"/>
                </a:cubicBezTo>
                <a:close/>
                <a:moveTo>
                  <a:pt x="f98" y="f181"/>
                </a:moveTo>
                <a:cubicBezTo>
                  <a:pt x="f98" y="f181"/>
                  <a:pt x="f98" y="f181"/>
                  <a:pt x="f241" y="f181"/>
                </a:cubicBezTo>
                <a:cubicBezTo>
                  <a:pt x="f100" y="f280"/>
                  <a:pt x="f102" y="f180"/>
                  <a:pt x="f201" y="f180"/>
                </a:cubicBezTo>
                <a:cubicBezTo>
                  <a:pt x="f223" y="f179"/>
                  <a:pt x="f223" y="f179"/>
                  <a:pt x="f104" y="f207"/>
                </a:cubicBezTo>
                <a:cubicBezTo>
                  <a:pt x="f223" y="f207"/>
                  <a:pt x="f223" y="f207"/>
                  <a:pt x="f223" y="f207"/>
                </a:cubicBezTo>
                <a:cubicBezTo>
                  <a:pt x="f201" y="f207"/>
                  <a:pt x="f222" y="f179"/>
                  <a:pt x="f241" y="f179"/>
                </a:cubicBezTo>
                <a:cubicBezTo>
                  <a:pt x="f241" y="f179"/>
                  <a:pt x="f241" y="f179"/>
                  <a:pt x="f241" y="f179"/>
                </a:cubicBezTo>
                <a:cubicBezTo>
                  <a:pt x="f98" y="f180"/>
                  <a:pt x="f98" y="f280"/>
                  <a:pt x="f98" y="f181"/>
                </a:cubicBezTo>
                <a:close/>
                <a:moveTo>
                  <a:pt x="f103" y="f278"/>
                </a:moveTo>
                <a:cubicBezTo>
                  <a:pt x="f103" y="f278"/>
                  <a:pt x="f103" y="f278"/>
                  <a:pt x="f103" y="f278"/>
                </a:cubicBezTo>
                <a:cubicBezTo>
                  <a:pt x="f105" y="f278"/>
                  <a:pt x="f109" y="f277"/>
                  <a:pt x="f111" y="f277"/>
                </a:cubicBezTo>
                <a:cubicBezTo>
                  <a:pt x="f111" y="f277"/>
                  <a:pt x="f194" y="f176"/>
                  <a:pt x="f194" y="f176"/>
                </a:cubicBezTo>
                <a:cubicBezTo>
                  <a:pt x="f194" y="f176"/>
                  <a:pt x="f194" y="f175"/>
                  <a:pt x="f113" y="f284"/>
                </a:cubicBezTo>
                <a:cubicBezTo>
                  <a:pt x="f111" y="f284"/>
                  <a:pt x="f109" y="f284"/>
                  <a:pt x="f105" y="f284"/>
                </a:cubicBezTo>
                <a:cubicBezTo>
                  <a:pt x="f129" y="f176"/>
                  <a:pt x="f129" y="f277"/>
                  <a:pt x="f103" y="f278"/>
                </a:cubicBezTo>
                <a:close/>
                <a:moveTo>
                  <a:pt x="f27" y="f254"/>
                </a:moveTo>
                <a:cubicBezTo>
                  <a:pt x="f27" y="f130"/>
                  <a:pt x="f27" y="f270"/>
                  <a:pt x="f27" y="f270"/>
                </a:cubicBezTo>
                <a:cubicBezTo>
                  <a:pt x="f27" y="f255"/>
                  <a:pt x="f27" y="f255"/>
                  <a:pt x="f27" y="f255"/>
                </a:cubicBezTo>
                <a:cubicBezTo>
                  <a:pt x="f26" y="f256"/>
                  <a:pt x="f26" y="f256"/>
                  <a:pt x="f26" y="f256"/>
                </a:cubicBezTo>
                <a:cubicBezTo>
                  <a:pt x="f26" y="f256"/>
                  <a:pt x="f26" y="f256"/>
                  <a:pt x="f26" y="f260"/>
                </a:cubicBezTo>
                <a:cubicBezTo>
                  <a:pt x="f25" y="f260"/>
                  <a:pt x="f25" y="f260"/>
                  <a:pt x="f24" y="f260"/>
                </a:cubicBezTo>
                <a:cubicBezTo>
                  <a:pt x="f24" y="f256"/>
                  <a:pt x="f24" y="f255"/>
                  <a:pt x="f24" y="f130"/>
                </a:cubicBezTo>
                <a:cubicBezTo>
                  <a:pt x="f25" y="f130"/>
                  <a:pt x="f26" y="f254"/>
                  <a:pt x="f27" y="f254"/>
                </a:cubicBezTo>
                <a:close/>
                <a:moveTo>
                  <a:pt x="f97" y="f262"/>
                </a:moveTo>
                <a:cubicBezTo>
                  <a:pt x="f97" y="f262"/>
                  <a:pt x="f97" y="f262"/>
                  <a:pt x="f97" y="f262"/>
                </a:cubicBezTo>
                <a:cubicBezTo>
                  <a:pt x="f196" y="f49"/>
                  <a:pt x="f91" y="f46"/>
                  <a:pt x="f162" y="f46"/>
                </a:cubicBezTo>
                <a:cubicBezTo>
                  <a:pt x="f162" y="f44"/>
                  <a:pt x="f162" y="f41"/>
                  <a:pt x="f89" y="f62"/>
                </a:cubicBezTo>
                <a:cubicBezTo>
                  <a:pt x="f258" y="f44"/>
                  <a:pt x="f196" y="f46"/>
                  <a:pt x="f97" y="f262"/>
                </a:cubicBezTo>
                <a:close/>
                <a:moveTo>
                  <a:pt x="f8" y="f205"/>
                </a:moveTo>
                <a:cubicBezTo>
                  <a:pt x="f10" y="f206"/>
                  <a:pt x="f198" y="f274"/>
                  <a:pt x="f11" y="f186"/>
                </a:cubicBezTo>
                <a:cubicBezTo>
                  <a:pt x="f139" y="f186"/>
                  <a:pt x="f139" y="f186"/>
                  <a:pt x="f139" y="f186"/>
                </a:cubicBezTo>
                <a:cubicBezTo>
                  <a:pt x="f139" y="f275"/>
                  <a:pt x="f12" y="f281"/>
                  <a:pt x="f12" y="f185"/>
                </a:cubicBezTo>
                <a:cubicBezTo>
                  <a:pt x="f12" y="f185"/>
                  <a:pt x="f12" y="f185"/>
                  <a:pt x="f139" y="f185"/>
                </a:cubicBezTo>
                <a:cubicBezTo>
                  <a:pt x="f11" y="f281"/>
                  <a:pt x="f261" y="f186"/>
                  <a:pt x="f10" y="f274"/>
                </a:cubicBezTo>
                <a:cubicBezTo>
                  <a:pt x="f9" y="f206"/>
                  <a:pt x="f9" y="f206"/>
                  <a:pt x="f8" y="f205"/>
                </a:cubicBezTo>
                <a:close/>
                <a:moveTo>
                  <a:pt x="f10" y="f281"/>
                </a:moveTo>
                <a:cubicBezTo>
                  <a:pt x="f10" y="f281"/>
                  <a:pt x="f10" y="f281"/>
                  <a:pt x="f10" y="f281"/>
                </a:cubicBezTo>
                <a:cubicBezTo>
                  <a:pt x="f10" y="f281"/>
                  <a:pt x="f10" y="f281"/>
                  <a:pt x="f261" y="f281"/>
                </a:cubicBezTo>
                <a:cubicBezTo>
                  <a:pt x="f198" y="f185"/>
                  <a:pt x="f139" y="f183"/>
                  <a:pt x="f12" y="f182"/>
                </a:cubicBezTo>
                <a:cubicBezTo>
                  <a:pt x="f34" y="f182"/>
                  <a:pt x="f34" y="f181"/>
                  <a:pt x="f69" y="f280"/>
                </a:cubicBezTo>
                <a:cubicBezTo>
                  <a:pt x="f34" y="f280"/>
                  <a:pt x="f34" y="f280"/>
                  <a:pt x="f34" y="f280"/>
                </a:cubicBezTo>
                <a:cubicBezTo>
                  <a:pt x="f12" y="f181"/>
                  <a:pt x="f11" y="f182"/>
                  <a:pt x="f261" y="f183"/>
                </a:cubicBezTo>
                <a:cubicBezTo>
                  <a:pt x="f261" y="f183"/>
                  <a:pt x="f261" y="f183"/>
                  <a:pt x="f261" y="f183"/>
                </a:cubicBezTo>
                <a:cubicBezTo>
                  <a:pt x="f261" y="f184"/>
                  <a:pt x="f10" y="f185"/>
                  <a:pt x="f10" y="f281"/>
                </a:cubicBezTo>
                <a:close/>
                <a:moveTo>
                  <a:pt x="f97" y="f209"/>
                </a:moveTo>
                <a:cubicBezTo>
                  <a:pt x="f196" y="f208"/>
                  <a:pt x="f258" y="f208"/>
                  <a:pt x="f89" y="f208"/>
                </a:cubicBezTo>
                <a:cubicBezTo>
                  <a:pt x="f89" y="f208"/>
                  <a:pt x="f89" y="f208"/>
                  <a:pt x="f89" y="f208"/>
                </a:cubicBezTo>
                <a:cubicBezTo>
                  <a:pt x="f89" y="f173"/>
                  <a:pt x="f162" y="f174"/>
                  <a:pt x="f162" y="f174"/>
                </a:cubicBezTo>
                <a:cubicBezTo>
                  <a:pt x="f91" y="f174"/>
                  <a:pt x="f93" y="f174"/>
                  <a:pt x="f95" y="f174"/>
                </a:cubicBezTo>
                <a:cubicBezTo>
                  <a:pt x="f95" y="f173"/>
                  <a:pt x="f95" y="f208"/>
                  <a:pt x="f97" y="f209"/>
                </a:cubicBezTo>
                <a:close/>
                <a:moveTo>
                  <a:pt x="f56" y="f206"/>
                </a:moveTo>
                <a:cubicBezTo>
                  <a:pt x="f56" y="f206"/>
                  <a:pt x="f56" y="f187"/>
                  <a:pt x="f56" y="f205"/>
                </a:cubicBezTo>
                <a:cubicBezTo>
                  <a:pt x="f267" y="f205"/>
                  <a:pt x="f57" y="f205"/>
                  <a:pt x="f58" y="f205"/>
                </a:cubicBezTo>
                <a:cubicBezTo>
                  <a:pt x="f58" y="f187"/>
                  <a:pt x="f58" y="f206"/>
                  <a:pt x="f216" y="f274"/>
                </a:cubicBezTo>
                <a:cubicBezTo>
                  <a:pt x="f215" y="f274"/>
                  <a:pt x="f57" y="f274"/>
                  <a:pt x="f56" y="f206"/>
                </a:cubicBezTo>
                <a:close/>
                <a:moveTo>
                  <a:pt x="f24" y="f134"/>
                </a:moveTo>
                <a:cubicBezTo>
                  <a:pt x="f22" y="f135"/>
                  <a:pt x="f22" y="f136"/>
                  <a:pt x="f24" y="f136"/>
                </a:cubicBezTo>
                <a:cubicBezTo>
                  <a:pt x="f24" y="f137"/>
                  <a:pt x="f24" y="f137"/>
                  <a:pt x="f24" y="f137"/>
                </a:cubicBezTo>
                <a:cubicBezTo>
                  <a:pt x="f25" y="f138"/>
                  <a:pt x="f26" y="f138"/>
                  <a:pt x="f27" y="f138"/>
                </a:cubicBezTo>
                <a:cubicBezTo>
                  <a:pt x="f27" y="f137"/>
                  <a:pt x="f27" y="f136"/>
                  <a:pt x="f27" y="f135"/>
                </a:cubicBezTo>
                <a:cubicBezTo>
                  <a:pt x="f26" y="f135"/>
                  <a:pt x="f25" y="f134"/>
                  <a:pt x="f24" y="f134"/>
                </a:cubicBezTo>
                <a:close/>
                <a:moveTo>
                  <a:pt x="f76" y="f276"/>
                </a:moveTo>
                <a:cubicBezTo>
                  <a:pt x="f78" y="f177"/>
                  <a:pt x="f80" y="f177"/>
                  <a:pt x="f82" y="f278"/>
                </a:cubicBezTo>
                <a:cubicBezTo>
                  <a:pt x="f82" y="f278"/>
                  <a:pt x="f82" y="f278"/>
                  <a:pt x="f82" y="f278"/>
                </a:cubicBezTo>
                <a:cubicBezTo>
                  <a:pt x="f82" y="f277"/>
                  <a:pt x="f82" y="f277"/>
                  <a:pt x="f84" y="f176"/>
                </a:cubicBezTo>
                <a:cubicBezTo>
                  <a:pt x="f271" y="f176"/>
                  <a:pt x="f80" y="f176"/>
                  <a:pt x="f78" y="f176"/>
                </a:cubicBezTo>
                <a:cubicBezTo>
                  <a:pt x="f78" y="f277"/>
                  <a:pt x="f78" y="f277"/>
                  <a:pt x="f78" y="f277"/>
                </a:cubicBezTo>
                <a:cubicBezTo>
                  <a:pt x="f246" y="f278"/>
                  <a:pt x="f246" y="f177"/>
                  <a:pt x="f76" y="f276"/>
                </a:cubicBezTo>
                <a:close/>
                <a:moveTo>
                  <a:pt x="f66" y="f250"/>
                </a:moveTo>
                <a:cubicBezTo>
                  <a:pt x="f66" y="f228"/>
                  <a:pt x="f66" y="f251"/>
                  <a:pt x="f66" y="f251"/>
                </a:cubicBezTo>
                <a:cubicBezTo>
                  <a:pt x="f66" y="f146"/>
                  <a:pt x="f66" y="f146"/>
                  <a:pt x="f66" y="f146"/>
                </a:cubicBezTo>
                <a:cubicBezTo>
                  <a:pt x="f266" y="f146"/>
                  <a:pt x="f65" y="f283"/>
                  <a:pt x="f64" y="f283"/>
                </a:cubicBezTo>
                <a:cubicBezTo>
                  <a:pt x="f64" y="f283"/>
                  <a:pt x="f63" y="f283"/>
                  <a:pt x="f63" y="f283"/>
                </a:cubicBezTo>
                <a:cubicBezTo>
                  <a:pt x="f63" y="f146"/>
                  <a:pt x="f63" y="f251"/>
                  <a:pt x="f63" y="f228"/>
                </a:cubicBezTo>
                <a:cubicBezTo>
                  <a:pt x="f65" y="f228"/>
                  <a:pt x="f266" y="f228"/>
                  <a:pt x="f66" y="f250"/>
                </a:cubicBezTo>
                <a:close/>
                <a:moveTo>
                  <a:pt x="f89" y="f179"/>
                </a:moveTo>
                <a:cubicBezTo>
                  <a:pt x="f89" y="f179"/>
                  <a:pt x="f89" y="f179"/>
                  <a:pt x="f89" y="f179"/>
                </a:cubicBezTo>
                <a:cubicBezTo>
                  <a:pt x="f87" y="f180"/>
                  <a:pt x="f83" y="f280"/>
                  <a:pt x="f81" y="f280"/>
                </a:cubicBezTo>
                <a:cubicBezTo>
                  <a:pt x="f132" y="f181"/>
                  <a:pt x="f132" y="f182"/>
                  <a:pt x="f132" y="f182"/>
                </a:cubicBezTo>
                <a:cubicBezTo>
                  <a:pt x="f81" y="f182"/>
                  <a:pt x="f85" y="f182"/>
                  <a:pt x="f87" y="f182"/>
                </a:cubicBezTo>
                <a:cubicBezTo>
                  <a:pt x="f87" y="f182"/>
                  <a:pt x="f87" y="f181"/>
                  <a:pt x="f87" y="f181"/>
                </a:cubicBezTo>
                <a:cubicBezTo>
                  <a:pt x="f162" y="f280"/>
                  <a:pt x="f162" y="f180"/>
                  <a:pt x="f89" y="f179"/>
                </a:cubicBezTo>
                <a:close/>
                <a:moveTo>
                  <a:pt x="f76" y="f282"/>
                </a:moveTo>
                <a:cubicBezTo>
                  <a:pt x="f78" y="f282"/>
                  <a:pt x="f80" y="f205"/>
                  <a:pt x="f271" y="f205"/>
                </a:cubicBezTo>
                <a:cubicBezTo>
                  <a:pt x="f271" y="f205"/>
                  <a:pt x="f271" y="f187"/>
                  <a:pt x="f82" y="f206"/>
                </a:cubicBezTo>
                <a:cubicBezTo>
                  <a:pt x="f82" y="f206"/>
                  <a:pt x="f82" y="f274"/>
                  <a:pt x="f82" y="f274"/>
                </a:cubicBezTo>
                <a:cubicBezTo>
                  <a:pt x="f271" y="f274"/>
                  <a:pt x="f78" y="f206"/>
                  <a:pt x="f246" y="f187"/>
                </a:cubicBezTo>
                <a:cubicBezTo>
                  <a:pt x="f246" y="f187"/>
                  <a:pt x="f246" y="f187"/>
                  <a:pt x="f76" y="f187"/>
                </a:cubicBezTo>
                <a:cubicBezTo>
                  <a:pt x="f76" y="f205"/>
                  <a:pt x="f76" y="f205"/>
                  <a:pt x="f76" y="f282"/>
                </a:cubicBezTo>
                <a:close/>
                <a:moveTo>
                  <a:pt x="f245" y="f190"/>
                </a:moveTo>
                <a:cubicBezTo>
                  <a:pt x="f86" y="f191"/>
                  <a:pt x="f80" y="f191"/>
                  <a:pt x="f76" y="f192"/>
                </a:cubicBezTo>
                <a:cubicBezTo>
                  <a:pt x="f76" y="f192"/>
                  <a:pt x="f76" y="f192"/>
                  <a:pt x="f76" y="f192"/>
                </a:cubicBezTo>
                <a:cubicBezTo>
                  <a:pt x="f76" y="f192"/>
                  <a:pt x="f76" y="f192"/>
                  <a:pt x="f76" y="f192"/>
                </a:cubicBezTo>
                <a:cubicBezTo>
                  <a:pt x="f80" y="f192"/>
                  <a:pt x="f86" y="f192"/>
                  <a:pt x="f245" y="f192"/>
                </a:cubicBezTo>
                <a:cubicBezTo>
                  <a:pt x="f245" y="f191"/>
                  <a:pt x="f245" y="f191"/>
                  <a:pt x="f245" y="f191"/>
                </a:cubicBezTo>
                <a:cubicBezTo>
                  <a:pt x="f245" y="f191"/>
                  <a:pt x="f245" y="f191"/>
                  <a:pt x="f245" y="f190"/>
                </a:cubicBezTo>
                <a:close/>
                <a:moveTo>
                  <a:pt x="f39" y="f142"/>
                </a:moveTo>
                <a:cubicBezTo>
                  <a:pt x="f39" y="f145"/>
                  <a:pt x="f203" y="f230"/>
                  <a:pt x="f42" y="f230"/>
                </a:cubicBezTo>
                <a:cubicBezTo>
                  <a:pt x="f214" y="f231"/>
                  <a:pt x="f214" y="f231"/>
                  <a:pt x="f214" y="f145"/>
                </a:cubicBezTo>
                <a:cubicBezTo>
                  <a:pt x="f42" y="f144"/>
                  <a:pt x="f203" y="f143"/>
                  <a:pt x="f39" y="f142"/>
                </a:cubicBezTo>
                <a:close/>
                <a:moveTo>
                  <a:pt x="f113" y="f183"/>
                </a:moveTo>
                <a:cubicBezTo>
                  <a:pt x="f113" y="f183"/>
                  <a:pt x="f113" y="f183"/>
                  <a:pt x="f113" y="f183"/>
                </a:cubicBezTo>
                <a:cubicBezTo>
                  <a:pt x="f111" y="f184"/>
                  <a:pt x="f109" y="f281"/>
                  <a:pt x="f129" y="f275"/>
                </a:cubicBezTo>
                <a:cubicBezTo>
                  <a:pt x="f103" y="f186"/>
                  <a:pt x="f103" y="f186"/>
                  <a:pt x="f103" y="f274"/>
                </a:cubicBezTo>
                <a:cubicBezTo>
                  <a:pt x="f103" y="f274"/>
                  <a:pt x="f129" y="f274"/>
                  <a:pt x="f129" y="f274"/>
                </a:cubicBezTo>
                <a:cubicBezTo>
                  <a:pt x="f105" y="f186"/>
                  <a:pt x="f111" y="f275"/>
                  <a:pt x="f194" y="f281"/>
                </a:cubicBezTo>
                <a:cubicBezTo>
                  <a:pt x="f194" y="f281"/>
                  <a:pt x="f194" y="f281"/>
                  <a:pt x="f194" y="f281"/>
                </a:cubicBezTo>
                <a:cubicBezTo>
                  <a:pt x="f113" y="f185"/>
                  <a:pt x="f113" y="f184"/>
                  <a:pt x="f113" y="f183"/>
                </a:cubicBezTo>
                <a:close/>
                <a:moveTo>
                  <a:pt x="f29" y="f136"/>
                </a:moveTo>
                <a:cubicBezTo>
                  <a:pt x="f29" y="f136"/>
                  <a:pt x="f29" y="f136"/>
                  <a:pt x="f29" y="f136"/>
                </a:cubicBezTo>
                <a:cubicBezTo>
                  <a:pt x="f29" y="f137"/>
                  <a:pt x="f29" y="f137"/>
                  <a:pt x="f29" y="f138"/>
                </a:cubicBezTo>
                <a:cubicBezTo>
                  <a:pt x="f30" y="f138"/>
                  <a:pt x="f30" y="f140"/>
                  <a:pt x="f29" y="f141"/>
                </a:cubicBezTo>
                <a:cubicBezTo>
                  <a:pt x="f30" y="f141"/>
                  <a:pt x="f31" y="f142"/>
                  <a:pt x="f33" y="f142"/>
                </a:cubicBezTo>
                <a:cubicBezTo>
                  <a:pt x="f33" y="f141"/>
                  <a:pt x="f35" y="f140"/>
                  <a:pt x="f35" y="f138"/>
                </a:cubicBezTo>
                <a:cubicBezTo>
                  <a:pt x="f31" y="f137"/>
                  <a:pt x="f30" y="f137"/>
                  <a:pt x="f29" y="f136"/>
                </a:cubicBezTo>
                <a:close/>
                <a:moveTo>
                  <a:pt x="f53" y="f278"/>
                </a:moveTo>
                <a:cubicBezTo>
                  <a:pt x="f53" y="f278"/>
                  <a:pt x="f53" y="f278"/>
                  <a:pt x="f53" y="f278"/>
                </a:cubicBezTo>
                <a:cubicBezTo>
                  <a:pt x="f52" y="f278"/>
                  <a:pt x="f52" y="f278"/>
                  <a:pt x="f51" y="f278"/>
                </a:cubicBezTo>
                <a:cubicBezTo>
                  <a:pt x="f50" y="f278"/>
                  <a:pt x="f50" y="f177"/>
                  <a:pt x="f48" y="f276"/>
                </a:cubicBezTo>
                <a:cubicBezTo>
                  <a:pt x="f48" y="f276"/>
                  <a:pt x="f48" y="f178"/>
                  <a:pt x="f48" y="f178"/>
                </a:cubicBezTo>
                <a:cubicBezTo>
                  <a:pt x="f48" y="f178"/>
                  <a:pt x="f48" y="f279"/>
                  <a:pt x="f48" y="f279"/>
                </a:cubicBezTo>
                <a:cubicBezTo>
                  <a:pt x="f50" y="f279"/>
                  <a:pt x="f51" y="f178"/>
                  <a:pt x="f52" y="f178"/>
                </a:cubicBezTo>
                <a:cubicBezTo>
                  <a:pt x="f52" y="f178"/>
                  <a:pt x="f52" y="f178"/>
                  <a:pt x="f52" y="f178"/>
                </a:cubicBezTo>
                <a:cubicBezTo>
                  <a:pt x="f53" y="f276"/>
                  <a:pt x="f53" y="f177"/>
                  <a:pt x="f53" y="f278"/>
                </a:cubicBezTo>
                <a:close/>
                <a:moveTo>
                  <a:pt x="f71" y="f147"/>
                </a:moveTo>
                <a:cubicBezTo>
                  <a:pt x="f71" y="f147"/>
                  <a:pt x="f71" y="f147"/>
                  <a:pt x="f71" y="f147"/>
                </a:cubicBezTo>
                <a:cubicBezTo>
                  <a:pt x="f71" y="f236"/>
                  <a:pt x="f71" y="f236"/>
                  <a:pt x="f257" y="f249"/>
                </a:cubicBezTo>
                <a:cubicBezTo>
                  <a:pt x="f257" y="f249"/>
                  <a:pt x="f73" y="f249"/>
                  <a:pt x="f74" y="f237"/>
                </a:cubicBezTo>
                <a:cubicBezTo>
                  <a:pt x="f74" y="f236"/>
                  <a:pt x="f74" y="f227"/>
                  <a:pt x="f74" y="f147"/>
                </a:cubicBezTo>
                <a:cubicBezTo>
                  <a:pt x="f73" y="f147"/>
                  <a:pt x="f72" y="f147"/>
                  <a:pt x="f71" y="f147"/>
                </a:cubicBezTo>
                <a:close/>
                <a:moveTo>
                  <a:pt x="f120" y="f187"/>
                </a:moveTo>
                <a:cubicBezTo>
                  <a:pt x="f121" y="f187"/>
                  <a:pt x="f122" y="f187"/>
                  <a:pt x="f122" y="f206"/>
                </a:cubicBezTo>
                <a:cubicBezTo>
                  <a:pt x="f123" y="f274"/>
                  <a:pt x="f123" y="f186"/>
                  <a:pt x="f123" y="f275"/>
                </a:cubicBezTo>
                <a:cubicBezTo>
                  <a:pt x="f163" y="f275"/>
                  <a:pt x="f123" y="f185"/>
                  <a:pt x="f123" y="f184"/>
                </a:cubicBezTo>
                <a:cubicBezTo>
                  <a:pt x="f123" y="f185"/>
                  <a:pt x="f122" y="f281"/>
                  <a:pt x="f121" y="f281"/>
                </a:cubicBezTo>
                <a:cubicBezTo>
                  <a:pt x="f121" y="f281"/>
                  <a:pt x="f121" y="f275"/>
                  <a:pt x="f121" y="f275"/>
                </a:cubicBezTo>
                <a:cubicBezTo>
                  <a:pt x="f121" y="f186"/>
                  <a:pt x="f121" y="f186"/>
                  <a:pt x="f121" y="f274"/>
                </a:cubicBezTo>
                <a:cubicBezTo>
                  <a:pt x="f121" y="f206"/>
                  <a:pt x="f121" y="f187"/>
                  <a:pt x="f120" y="f187"/>
                </a:cubicBezTo>
                <a:close/>
                <a:moveTo>
                  <a:pt x="f221" y="f205"/>
                </a:moveTo>
                <a:cubicBezTo>
                  <a:pt x="f221" y="f282"/>
                  <a:pt x="f221" y="f188"/>
                  <a:pt x="f221" y="f188"/>
                </a:cubicBezTo>
                <a:cubicBezTo>
                  <a:pt x="f96" y="f188"/>
                  <a:pt x="f243" y="f188"/>
                  <a:pt x="f242" y="f188"/>
                </a:cubicBezTo>
                <a:cubicBezTo>
                  <a:pt x="f242" y="f188"/>
                  <a:pt x="f98" y="f188"/>
                  <a:pt x="f98" y="f188"/>
                </a:cubicBezTo>
                <a:cubicBezTo>
                  <a:pt x="f98" y="f282"/>
                  <a:pt x="f98" y="f205"/>
                  <a:pt x="f241" y="f187"/>
                </a:cubicBezTo>
                <a:cubicBezTo>
                  <a:pt x="f242" y="f205"/>
                  <a:pt x="f243" y="f205"/>
                  <a:pt x="f221" y="f205"/>
                </a:cubicBezTo>
                <a:close/>
                <a:moveTo>
                  <a:pt x="f66" y="f227"/>
                </a:moveTo>
                <a:cubicBezTo>
                  <a:pt x="f266" y="f147"/>
                  <a:pt x="f65" y="f147"/>
                  <a:pt x="f63" y="f235"/>
                </a:cubicBezTo>
                <a:cubicBezTo>
                  <a:pt x="f63" y="f147"/>
                  <a:pt x="f63" y="f227"/>
                  <a:pt x="f64" y="f236"/>
                </a:cubicBezTo>
                <a:cubicBezTo>
                  <a:pt x="f64" y="f236"/>
                  <a:pt x="f64" y="f236"/>
                  <a:pt x="f64" y="f236"/>
                </a:cubicBezTo>
                <a:cubicBezTo>
                  <a:pt x="f65" y="f249"/>
                  <a:pt x="f266" y="f249"/>
                  <a:pt x="f266" y="f237"/>
                </a:cubicBezTo>
                <a:cubicBezTo>
                  <a:pt x="f66" y="f249"/>
                  <a:pt x="f66" y="f236"/>
                  <a:pt x="f66" y="f227"/>
                </a:cubicBezTo>
                <a:close/>
                <a:moveTo>
                  <a:pt x="f68" y="f225"/>
                </a:moveTo>
                <a:cubicBezTo>
                  <a:pt x="f68" y="f238"/>
                  <a:pt x="f70" y="f237"/>
                  <a:pt x="f70" y="f249"/>
                </a:cubicBezTo>
                <a:cubicBezTo>
                  <a:pt x="f268" y="f249"/>
                  <a:pt x="f67" y="f236"/>
                  <a:pt x="f248" y="f236"/>
                </a:cubicBezTo>
                <a:cubicBezTo>
                  <a:pt x="f248" y="f249"/>
                  <a:pt x="f248" y="f237"/>
                  <a:pt x="f248" y="f238"/>
                </a:cubicBezTo>
                <a:cubicBezTo>
                  <a:pt x="f67" y="f238"/>
                  <a:pt x="f268" y="f225"/>
                  <a:pt x="f68" y="f225"/>
                </a:cubicBezTo>
                <a:close/>
                <a:moveTo>
                  <a:pt x="f203" y="f207"/>
                </a:moveTo>
                <a:cubicBezTo>
                  <a:pt x="f42" y="f207"/>
                  <a:pt x="f214" y="f279"/>
                  <a:pt x="f45" y="f279"/>
                </a:cubicBezTo>
                <a:cubicBezTo>
                  <a:pt x="f45" y="f178"/>
                  <a:pt x="f45" y="f276"/>
                  <a:pt x="f47" y="f177"/>
                </a:cubicBezTo>
                <a:cubicBezTo>
                  <a:pt x="f43" y="f276"/>
                  <a:pt x="f214" y="f276"/>
                  <a:pt x="f40" y="f178"/>
                </a:cubicBezTo>
                <a:cubicBezTo>
                  <a:pt x="f40" y="f178"/>
                  <a:pt x="f40" y="f178"/>
                  <a:pt x="f40" y="f178"/>
                </a:cubicBezTo>
                <a:cubicBezTo>
                  <a:pt x="f40" y="f279"/>
                  <a:pt x="f40" y="f279"/>
                  <a:pt x="f203" y="f207"/>
                </a:cubicBezTo>
                <a:close/>
                <a:moveTo>
                  <a:pt x="f121" y="f191"/>
                </a:moveTo>
                <a:cubicBezTo>
                  <a:pt x="f121" y="f191"/>
                  <a:pt x="f121" y="f191"/>
                  <a:pt x="f121" y="f191"/>
                </a:cubicBezTo>
                <a:cubicBezTo>
                  <a:pt x="f121" y="f191"/>
                  <a:pt x="f121" y="f191"/>
                  <a:pt x="f121" y="f191"/>
                </a:cubicBezTo>
                <a:cubicBezTo>
                  <a:pt x="f194" y="f191"/>
                  <a:pt x="f103" y="f191"/>
                  <a:pt x="f196" y="f192"/>
                </a:cubicBezTo>
                <a:cubicBezTo>
                  <a:pt x="f196" y="f192"/>
                  <a:pt x="f196" y="f192"/>
                  <a:pt x="f196" y="f193"/>
                </a:cubicBezTo>
                <a:cubicBezTo>
                  <a:pt x="f196" y="f193"/>
                  <a:pt x="f196" y="f193"/>
                  <a:pt x="f196" y="f193"/>
                </a:cubicBezTo>
                <a:cubicBezTo>
                  <a:pt x="f101" y="f192"/>
                  <a:pt x="f194" y="f192"/>
                  <a:pt x="f121" y="f191"/>
                </a:cubicBezTo>
                <a:close/>
                <a:moveTo>
                  <a:pt x="f115" y="f118"/>
                </a:moveTo>
                <a:cubicBezTo>
                  <a:pt x="f115" y="f118"/>
                  <a:pt x="f115" y="f118"/>
                  <a:pt x="f115" y="f118"/>
                </a:cubicBezTo>
                <a:cubicBezTo>
                  <a:pt x="f113" y="f121"/>
                  <a:pt x="f113" y="f122"/>
                  <a:pt x="f194" y="f123"/>
                </a:cubicBezTo>
                <a:cubicBezTo>
                  <a:pt x="f111" y="f163"/>
                  <a:pt x="f109" y="f165"/>
                  <a:pt x="f109" y="f127"/>
                </a:cubicBezTo>
                <a:cubicBezTo>
                  <a:pt x="f105" y="f127"/>
                  <a:pt x="f105" y="f127"/>
                  <a:pt x="f105" y="f166"/>
                </a:cubicBezTo>
                <a:cubicBezTo>
                  <a:pt x="f105" y="f167"/>
                  <a:pt x="f129" y="f167"/>
                  <a:pt x="f129" y="f128"/>
                </a:cubicBezTo>
                <a:cubicBezTo>
                  <a:pt x="f101" y="f168"/>
                  <a:pt x="f99" y="f0"/>
                  <a:pt x="f126" y="f256"/>
                </a:cubicBezTo>
                <a:cubicBezTo>
                  <a:pt x="f126" y="f256"/>
                  <a:pt x="f97" y="f256"/>
                  <a:pt x="f97" y="f256"/>
                </a:cubicBezTo>
                <a:cubicBezTo>
                  <a:pt x="f129" y="f168"/>
                  <a:pt x="f113" y="f123"/>
                  <a:pt x="f115" y="f118"/>
                </a:cubicBezTo>
                <a:close/>
                <a:moveTo>
                  <a:pt x="f245" y="f237"/>
                </a:moveTo>
                <a:cubicBezTo>
                  <a:pt x="f245" y="f237"/>
                  <a:pt x="f245" y="f237"/>
                  <a:pt x="f245" y="f237"/>
                </a:cubicBezTo>
                <a:cubicBezTo>
                  <a:pt x="f90" y="f225"/>
                  <a:pt x="f90" y="f148"/>
                  <a:pt x="f90" y="f149"/>
                </a:cubicBezTo>
                <a:cubicBezTo>
                  <a:pt x="f90" y="f150"/>
                  <a:pt x="f90" y="f150"/>
                  <a:pt x="f245" y="f150"/>
                </a:cubicBezTo>
                <a:cubicBezTo>
                  <a:pt x="f245" y="f150"/>
                  <a:pt x="f245" y="f150"/>
                  <a:pt x="f92" y="f151"/>
                </a:cubicBezTo>
                <a:cubicBezTo>
                  <a:pt x="f92" y="f150"/>
                  <a:pt x="f92" y="f149"/>
                  <a:pt x="f92" y="f149"/>
                </a:cubicBezTo>
                <a:cubicBezTo>
                  <a:pt x="f92" y="f225"/>
                  <a:pt x="f92" y="f238"/>
                  <a:pt x="f244" y="f237"/>
                </a:cubicBezTo>
                <a:cubicBezTo>
                  <a:pt x="f92" y="f249"/>
                  <a:pt x="f92" y="f237"/>
                  <a:pt x="f245" y="f237"/>
                </a:cubicBezTo>
                <a:close/>
                <a:moveTo>
                  <a:pt x="f106" y="f82"/>
                </a:moveTo>
                <a:cubicBezTo>
                  <a:pt x="f106" y="f82"/>
                  <a:pt x="f106" y="f82"/>
                  <a:pt x="f107" y="f84"/>
                </a:cubicBezTo>
                <a:cubicBezTo>
                  <a:pt x="f107" y="f84"/>
                  <a:pt x="f107" y="f84"/>
                  <a:pt x="f108" y="f82"/>
                </a:cubicBezTo>
                <a:cubicBezTo>
                  <a:pt x="f110" y="f271"/>
                  <a:pt x="f110" y="f80"/>
                  <a:pt x="f259" y="f246"/>
                </a:cubicBezTo>
                <a:cubicBezTo>
                  <a:pt x="f259" y="f246"/>
                  <a:pt x="f259" y="f246"/>
                  <a:pt x="f259" y="f246"/>
                </a:cubicBezTo>
                <a:cubicBezTo>
                  <a:pt x="f259" y="f246"/>
                  <a:pt x="f110" y="f246"/>
                  <a:pt x="f108" y="f246"/>
                </a:cubicBezTo>
                <a:cubicBezTo>
                  <a:pt x="f107" y="f78"/>
                  <a:pt x="f107" y="f271"/>
                  <a:pt x="f106" y="f82"/>
                </a:cubicBezTo>
                <a:close/>
                <a:moveTo>
                  <a:pt x="f22" y="f284"/>
                </a:moveTo>
                <a:cubicBezTo>
                  <a:pt x="f22" y="f174"/>
                  <a:pt x="f22" y="f173"/>
                  <a:pt x="f22" y="f208"/>
                </a:cubicBezTo>
                <a:cubicBezTo>
                  <a:pt x="f21" y="f208"/>
                  <a:pt x="f17" y="f208"/>
                  <a:pt x="f15" y="f208"/>
                </a:cubicBezTo>
                <a:cubicBezTo>
                  <a:pt x="f17" y="f173"/>
                  <a:pt x="f17" y="f174"/>
                  <a:pt x="f17" y="f284"/>
                </a:cubicBezTo>
                <a:cubicBezTo>
                  <a:pt x="f19" y="f284"/>
                  <a:pt x="f21" y="f284"/>
                  <a:pt x="f22" y="f284"/>
                </a:cubicBezTo>
                <a:close/>
                <a:moveTo>
                  <a:pt x="f99" y="f219"/>
                </a:moveTo>
                <a:cubicBezTo>
                  <a:pt x="f126" y="f219"/>
                  <a:pt x="f126" y="f219"/>
                  <a:pt x="f126" y="f219"/>
                </a:cubicBezTo>
                <a:cubicBezTo>
                  <a:pt x="f97" y="f211"/>
                  <a:pt x="f196" y="f211"/>
                  <a:pt x="f93" y="f211"/>
                </a:cubicBezTo>
                <a:cubicBezTo>
                  <a:pt x="f258" y="f211"/>
                  <a:pt x="f258" y="f211"/>
                  <a:pt x="f91" y="f210"/>
                </a:cubicBezTo>
                <a:cubicBezTo>
                  <a:pt x="f93" y="f171"/>
                  <a:pt x="f95" y="f171"/>
                  <a:pt x="f126" y="f171"/>
                </a:cubicBezTo>
                <a:cubicBezTo>
                  <a:pt x="f126" y="f171"/>
                  <a:pt x="f99" y="f211"/>
                  <a:pt x="f99" y="f219"/>
                </a:cubicBezTo>
                <a:close/>
                <a:moveTo>
                  <a:pt x="f3" y="f172"/>
                </a:moveTo>
                <a:cubicBezTo>
                  <a:pt x="f8" y="f209"/>
                  <a:pt x="f8" y="f208"/>
                  <a:pt x="f8" y="f173"/>
                </a:cubicBezTo>
                <a:cubicBezTo>
                  <a:pt x="f8" y="f173"/>
                  <a:pt x="f9" y="f173"/>
                  <a:pt x="f9" y="f208"/>
                </a:cubicBezTo>
                <a:cubicBezTo>
                  <a:pt x="f9" y="f209"/>
                  <a:pt x="f10" y="f210"/>
                  <a:pt x="f10" y="f171"/>
                </a:cubicBezTo>
                <a:cubicBezTo>
                  <a:pt x="f9" y="f171"/>
                  <a:pt x="f8" y="f171"/>
                  <a:pt x="f7" y="f171"/>
                </a:cubicBezTo>
                <a:cubicBezTo>
                  <a:pt x="f7" y="f210"/>
                  <a:pt x="f7" y="f172"/>
                  <a:pt x="f3" y="f172"/>
                </a:cubicBezTo>
                <a:close/>
                <a:moveTo>
                  <a:pt x="f54" y="f205"/>
                </a:moveTo>
                <a:cubicBezTo>
                  <a:pt x="f54" y="f187"/>
                  <a:pt x="f54" y="f206"/>
                  <a:pt x="f54" y="f206"/>
                </a:cubicBezTo>
                <a:cubicBezTo>
                  <a:pt x="f53" y="f206"/>
                  <a:pt x="f51" y="f206"/>
                  <a:pt x="f50" y="f206"/>
                </a:cubicBezTo>
                <a:cubicBezTo>
                  <a:pt x="f48" y="f206"/>
                  <a:pt x="f48" y="f206"/>
                  <a:pt x="f48" y="f205"/>
                </a:cubicBezTo>
                <a:cubicBezTo>
                  <a:pt x="f48" y="f205"/>
                  <a:pt x="f48" y="f205"/>
                  <a:pt x="f48" y="f205"/>
                </a:cubicBezTo>
                <a:cubicBezTo>
                  <a:pt x="f50" y="f205"/>
                  <a:pt x="f52" y="f205"/>
                  <a:pt x="f54" y="f205"/>
                </a:cubicBezTo>
                <a:close/>
                <a:moveTo>
                  <a:pt x="f65" y="f183"/>
                </a:moveTo>
                <a:cubicBezTo>
                  <a:pt x="f66" y="f183"/>
                  <a:pt x="f218" y="f183"/>
                  <a:pt x="f248" y="f183"/>
                </a:cubicBezTo>
                <a:cubicBezTo>
                  <a:pt x="f248" y="f183"/>
                  <a:pt x="f248" y="f183"/>
                  <a:pt x="f248" y="f183"/>
                </a:cubicBezTo>
                <a:cubicBezTo>
                  <a:pt x="f248" y="f183"/>
                  <a:pt x="f248" y="f182"/>
                  <a:pt x="f248" y="f182"/>
                </a:cubicBezTo>
                <a:cubicBezTo>
                  <a:pt x="f67" y="f182"/>
                  <a:pt x="f67" y="f181"/>
                  <a:pt x="f67" y="f280"/>
                </a:cubicBezTo>
                <a:cubicBezTo>
                  <a:pt x="f67" y="f280"/>
                  <a:pt x="f67" y="f280"/>
                  <a:pt x="f67" y="f280"/>
                </a:cubicBezTo>
                <a:cubicBezTo>
                  <a:pt x="f248" y="f280"/>
                  <a:pt x="f218" y="f280"/>
                  <a:pt x="f218" y="f181"/>
                </a:cubicBezTo>
                <a:cubicBezTo>
                  <a:pt x="f266" y="f181"/>
                  <a:pt x="f266" y="f181"/>
                  <a:pt x="f65" y="f183"/>
                </a:cubicBezTo>
                <a:close/>
                <a:moveTo>
                  <a:pt x="f49" y="f272"/>
                </a:moveTo>
                <a:cubicBezTo>
                  <a:pt x="f262" y="f235"/>
                  <a:pt x="f262" y="f227"/>
                  <a:pt x="f119" y="f249"/>
                </a:cubicBezTo>
                <a:cubicBezTo>
                  <a:pt x="f262" y="f236"/>
                  <a:pt x="f49" y="f236"/>
                  <a:pt x="f46" y="f236"/>
                </a:cubicBezTo>
                <a:cubicBezTo>
                  <a:pt x="f46" y="f236"/>
                  <a:pt x="f46" y="f227"/>
                  <a:pt x="f46" y="f227"/>
                </a:cubicBezTo>
                <a:cubicBezTo>
                  <a:pt x="f46" y="f147"/>
                  <a:pt x="f44" y="f235"/>
                  <a:pt x="f44" y="f272"/>
                </a:cubicBezTo>
                <a:cubicBezTo>
                  <a:pt x="f46" y="f272"/>
                  <a:pt x="f46" y="f272"/>
                  <a:pt x="f49" y="f272"/>
                </a:cubicBezTo>
                <a:close/>
                <a:moveTo>
                  <a:pt x="f11" y="f278"/>
                </a:moveTo>
                <a:cubicBezTo>
                  <a:pt x="f198" y="f278"/>
                  <a:pt x="f198" y="f278"/>
                  <a:pt x="f261" y="f278"/>
                </a:cubicBezTo>
                <a:cubicBezTo>
                  <a:pt x="f9" y="f278"/>
                  <a:pt x="f8" y="f177"/>
                  <a:pt x="f8" y="f276"/>
                </a:cubicBezTo>
                <a:cubicBezTo>
                  <a:pt x="f8" y="f178"/>
                  <a:pt x="f7" y="f178"/>
                  <a:pt x="f7" y="f279"/>
                </a:cubicBezTo>
                <a:cubicBezTo>
                  <a:pt x="f8" y="f279"/>
                  <a:pt x="f8" y="f279"/>
                  <a:pt x="f8" y="f178"/>
                </a:cubicBezTo>
                <a:cubicBezTo>
                  <a:pt x="f9" y="f178"/>
                  <a:pt x="f261" y="f276"/>
                  <a:pt x="f198" y="f177"/>
                </a:cubicBezTo>
                <a:cubicBezTo>
                  <a:pt x="f198" y="f177"/>
                  <a:pt x="f11" y="f177"/>
                  <a:pt x="f11" y="f278"/>
                </a:cubicBezTo>
                <a:close/>
                <a:moveTo>
                  <a:pt x="f129" y="f209"/>
                </a:moveTo>
                <a:cubicBezTo>
                  <a:pt x="f103" y="f209"/>
                  <a:pt x="f101" y="f209"/>
                  <a:pt x="f99" y="f209"/>
                </a:cubicBezTo>
                <a:cubicBezTo>
                  <a:pt x="f99" y="f209"/>
                  <a:pt x="f99" y="f209"/>
                  <a:pt x="f99" y="f209"/>
                </a:cubicBezTo>
                <a:cubicBezTo>
                  <a:pt x="f126" y="f208"/>
                  <a:pt x="f126" y="f173"/>
                  <a:pt x="f126" y="f174"/>
                </a:cubicBezTo>
                <a:cubicBezTo>
                  <a:pt x="f99" y="f174"/>
                  <a:pt x="f101" y="f174"/>
                  <a:pt x="f103" y="f174"/>
                </a:cubicBezTo>
                <a:cubicBezTo>
                  <a:pt x="f129" y="f173"/>
                  <a:pt x="f129" y="f208"/>
                  <a:pt x="f129" y="f209"/>
                </a:cubicBezTo>
                <a:close/>
                <a:moveTo>
                  <a:pt x="f3" y="f218"/>
                </a:moveTo>
                <a:cubicBezTo>
                  <a:pt x="f3" y="f248"/>
                  <a:pt x="f3" y="f248"/>
                  <a:pt x="f62" y="f248"/>
                </a:cubicBezTo>
                <a:cubicBezTo>
                  <a:pt x="f62" y="f248"/>
                  <a:pt x="f62" y="f67"/>
                  <a:pt x="f62" y="f67"/>
                </a:cubicBezTo>
                <a:cubicBezTo>
                  <a:pt x="f41" y="f268"/>
                  <a:pt x="f44" y="f268"/>
                  <a:pt x="f46" y="f68"/>
                </a:cubicBezTo>
                <a:cubicBezTo>
                  <a:pt x="f46" y="f70"/>
                  <a:pt x="f49" y="f70"/>
                  <a:pt x="f49" y="f70"/>
                </a:cubicBezTo>
                <a:cubicBezTo>
                  <a:pt x="f49" y="f70"/>
                  <a:pt x="f49" y="f71"/>
                  <a:pt x="f262" y="f71"/>
                </a:cubicBezTo>
                <a:cubicBezTo>
                  <a:pt x="f262" y="f71"/>
                  <a:pt x="f262" y="f71"/>
                  <a:pt x="f262" y="f71"/>
                </a:cubicBezTo>
                <a:cubicBezTo>
                  <a:pt x="f262" y="f72"/>
                  <a:pt x="f262" y="f257"/>
                  <a:pt x="f262" y="f257"/>
                </a:cubicBezTo>
                <a:cubicBezTo>
                  <a:pt x="f262" y="f257"/>
                  <a:pt x="f262" y="f257"/>
                  <a:pt x="f262" y="f257"/>
                </a:cubicBezTo>
                <a:cubicBezTo>
                  <a:pt x="f46" y="f71"/>
                  <a:pt x="f41" y="f68"/>
                  <a:pt x="f3" y="f67"/>
                </a:cubicBezTo>
                <a:cubicBezTo>
                  <a:pt x="f3" y="f67"/>
                  <a:pt x="f3" y="f248"/>
                  <a:pt x="f3" y="f248"/>
                </a:cubicBezTo>
                <a:cubicBezTo>
                  <a:pt x="f3" y="f248"/>
                  <a:pt x="f3" y="f218"/>
                  <a:pt x="f3" y="f218"/>
                </a:cubicBezTo>
                <a:close/>
                <a:moveTo>
                  <a:pt x="f44" y="f181"/>
                </a:moveTo>
                <a:cubicBezTo>
                  <a:pt x="f44" y="f181"/>
                  <a:pt x="f44" y="f181"/>
                  <a:pt x="f44" y="f181"/>
                </a:cubicBezTo>
                <a:cubicBezTo>
                  <a:pt x="f46" y="f182"/>
                  <a:pt x="f49" y="f182"/>
                  <a:pt x="f262" y="f183"/>
                </a:cubicBezTo>
                <a:cubicBezTo>
                  <a:pt x="f119" y="f183"/>
                  <a:pt x="f119" y="f184"/>
                  <a:pt x="f119" y="f184"/>
                </a:cubicBezTo>
                <a:cubicBezTo>
                  <a:pt x="f119" y="f184"/>
                  <a:pt x="f263" y="f184"/>
                  <a:pt x="f263" y="f184"/>
                </a:cubicBezTo>
                <a:cubicBezTo>
                  <a:pt x="f263" y="f184"/>
                  <a:pt x="f265" y="f281"/>
                  <a:pt x="f265" y="f275"/>
                </a:cubicBezTo>
                <a:cubicBezTo>
                  <a:pt x="f119" y="f281"/>
                  <a:pt x="f262" y="f184"/>
                  <a:pt x="f46" y="f183"/>
                </a:cubicBezTo>
                <a:cubicBezTo>
                  <a:pt x="f44" y="f183"/>
                  <a:pt x="f44" y="f182"/>
                  <a:pt x="f44" y="f181"/>
                </a:cubicBezTo>
                <a:close/>
                <a:moveTo>
                  <a:pt x="f166" y="f175"/>
                </a:moveTo>
                <a:cubicBezTo>
                  <a:pt x="f166" y="f175"/>
                  <a:pt x="f166" y="f175"/>
                  <a:pt x="f166" y="f175"/>
                </a:cubicBezTo>
                <a:cubicBezTo>
                  <a:pt x="f166" y="f208"/>
                  <a:pt x="f166" y="f171"/>
                  <a:pt x="f166" y="f169"/>
                </a:cubicBezTo>
                <a:cubicBezTo>
                  <a:pt x="f166" y="f169"/>
                  <a:pt x="f166" y="f169"/>
                  <a:pt x="f127" y="f169"/>
                </a:cubicBezTo>
                <a:cubicBezTo>
                  <a:pt x="f166" y="f170"/>
                  <a:pt x="f166" y="f170"/>
                  <a:pt x="f166" y="f219"/>
                </a:cubicBezTo>
                <a:cubicBezTo>
                  <a:pt x="f127" y="f219"/>
                  <a:pt x="f127" y="f211"/>
                  <a:pt x="f127" y="f171"/>
                </a:cubicBezTo>
                <a:cubicBezTo>
                  <a:pt x="f127" y="f210"/>
                  <a:pt x="f166" y="f209"/>
                  <a:pt x="f166" y="f208"/>
                </a:cubicBezTo>
                <a:cubicBezTo>
                  <a:pt x="f166" y="f173"/>
                  <a:pt x="f166" y="f284"/>
                  <a:pt x="f166" y="f175"/>
                </a:cubicBezTo>
                <a:close/>
                <a:moveTo>
                  <a:pt x="f123" y="f179"/>
                </a:moveTo>
                <a:cubicBezTo>
                  <a:pt x="f123" y="f179"/>
                  <a:pt x="f123" y="f179"/>
                  <a:pt x="f123" y="f179"/>
                </a:cubicBezTo>
                <a:cubicBezTo>
                  <a:pt x="f122" y="f179"/>
                  <a:pt x="f122" y="f179"/>
                  <a:pt x="f122" y="f179"/>
                </a:cubicBezTo>
                <a:cubicBezTo>
                  <a:pt x="f121" y="f180"/>
                  <a:pt x="f121" y="f280"/>
                  <a:pt x="f121" y="f280"/>
                </a:cubicBezTo>
                <a:cubicBezTo>
                  <a:pt x="f121" y="f181"/>
                  <a:pt x="f121" y="f182"/>
                  <a:pt x="f121" y="f183"/>
                </a:cubicBezTo>
                <a:cubicBezTo>
                  <a:pt x="f122" y="f183"/>
                  <a:pt x="f122" y="f182"/>
                  <a:pt x="f123" y="f182"/>
                </a:cubicBezTo>
                <a:cubicBezTo>
                  <a:pt x="f123" y="f181"/>
                  <a:pt x="f123" y="f180"/>
                  <a:pt x="f123" y="f179"/>
                </a:cubicBezTo>
                <a:close/>
                <a:moveTo>
                  <a:pt x="f203" y="f278"/>
                </a:moveTo>
                <a:cubicBezTo>
                  <a:pt x="f39" y="f278"/>
                  <a:pt x="f38" y="f278"/>
                  <a:pt x="f212" y="f177"/>
                </a:cubicBezTo>
                <a:cubicBezTo>
                  <a:pt x="f212" y="f276"/>
                  <a:pt x="f37" y="f276"/>
                  <a:pt x="f37" y="f178"/>
                </a:cubicBezTo>
                <a:cubicBezTo>
                  <a:pt x="f38" y="f178"/>
                  <a:pt x="f213" y="f276"/>
                  <a:pt x="f39" y="f276"/>
                </a:cubicBezTo>
                <a:cubicBezTo>
                  <a:pt x="f203" y="f276"/>
                  <a:pt x="f203" y="f177"/>
                  <a:pt x="f203" y="f177"/>
                </a:cubicBezTo>
                <a:cubicBezTo>
                  <a:pt x="f203" y="f177"/>
                  <a:pt x="f203" y="f278"/>
                  <a:pt x="f203" y="f278"/>
                </a:cubicBezTo>
                <a:close/>
                <a:moveTo>
                  <a:pt x="f33" y="f276"/>
                </a:moveTo>
                <a:cubicBezTo>
                  <a:pt x="f33" y="f178"/>
                  <a:pt x="f31" y="f279"/>
                  <a:pt x="f31" y="f179"/>
                </a:cubicBezTo>
                <a:cubicBezTo>
                  <a:pt x="f33" y="f207"/>
                  <a:pt x="f35" y="f207"/>
                  <a:pt x="f204" y="f279"/>
                </a:cubicBezTo>
                <a:cubicBezTo>
                  <a:pt x="f204" y="f279"/>
                  <a:pt x="f204" y="f279"/>
                  <a:pt x="f204" y="f279"/>
                </a:cubicBezTo>
                <a:cubicBezTo>
                  <a:pt x="f204" y="f178"/>
                  <a:pt x="f36" y="f276"/>
                  <a:pt x="f36" y="f177"/>
                </a:cubicBezTo>
                <a:cubicBezTo>
                  <a:pt x="f204" y="f177"/>
                  <a:pt x="f35" y="f276"/>
                  <a:pt x="f33" y="f276"/>
                </a:cubicBezTo>
                <a:close/>
                <a:moveTo>
                  <a:pt x="f263" y="f189"/>
                </a:moveTo>
                <a:cubicBezTo>
                  <a:pt x="f265" y="f189"/>
                  <a:pt x="f117" y="f189"/>
                  <a:pt x="f226" y="f189"/>
                </a:cubicBezTo>
                <a:cubicBezTo>
                  <a:pt x="f226" y="f190"/>
                  <a:pt x="f226" y="f191"/>
                  <a:pt x="f226" y="f191"/>
                </a:cubicBezTo>
                <a:cubicBezTo>
                  <a:pt x="f117" y="f191"/>
                  <a:pt x="f265" y="f191"/>
                  <a:pt x="f265" y="f191"/>
                </a:cubicBezTo>
                <a:cubicBezTo>
                  <a:pt x="f263" y="f191"/>
                  <a:pt x="f119" y="f191"/>
                  <a:pt x="f119" y="f191"/>
                </a:cubicBezTo>
                <a:cubicBezTo>
                  <a:pt x="f119" y="f191"/>
                  <a:pt x="f119" y="f191"/>
                  <a:pt x="f119" y="f190"/>
                </a:cubicBezTo>
                <a:cubicBezTo>
                  <a:pt x="f263" y="f190"/>
                  <a:pt x="f263" y="f190"/>
                  <a:pt x="f263" y="f189"/>
                </a:cubicBezTo>
                <a:close/>
                <a:moveTo>
                  <a:pt x="f46" y="f140"/>
                </a:moveTo>
                <a:cubicBezTo>
                  <a:pt x="f49" y="f140"/>
                  <a:pt x="f262" y="f140"/>
                  <a:pt x="f119" y="f140"/>
                </a:cubicBezTo>
                <a:cubicBezTo>
                  <a:pt x="f265" y="f140"/>
                  <a:pt x="f265" y="f140"/>
                  <a:pt x="f265" y="f142"/>
                </a:cubicBezTo>
                <a:cubicBezTo>
                  <a:pt x="f265" y="f142"/>
                  <a:pt x="f265" y="f142"/>
                  <a:pt x="f265" y="f142"/>
                </a:cubicBezTo>
                <a:cubicBezTo>
                  <a:pt x="f263" y="f142"/>
                  <a:pt x="f263" y="f142"/>
                  <a:pt x="f263" y="f142"/>
                </a:cubicBezTo>
                <a:cubicBezTo>
                  <a:pt x="f119" y="f142"/>
                  <a:pt x="f119" y="f142"/>
                  <a:pt x="f262" y="f142"/>
                </a:cubicBezTo>
                <a:cubicBezTo>
                  <a:pt x="f262" y="f142"/>
                  <a:pt x="f49" y="f141"/>
                  <a:pt x="f49" y="f140"/>
                </a:cubicBezTo>
                <a:cubicBezTo>
                  <a:pt x="f49" y="f140"/>
                  <a:pt x="f46" y="f140"/>
                  <a:pt x="f46" y="f140"/>
                </a:cubicBezTo>
                <a:cubicBezTo>
                  <a:pt x="f46" y="f140"/>
                  <a:pt x="f46" y="f140"/>
                  <a:pt x="f46" y="f140"/>
                </a:cubicBezTo>
                <a:close/>
                <a:moveTo>
                  <a:pt x="f132" y="f171"/>
                </a:moveTo>
                <a:cubicBezTo>
                  <a:pt x="f79" y="f171"/>
                  <a:pt x="f125" y="f171"/>
                  <a:pt x="f124" y="f171"/>
                </a:cubicBezTo>
                <a:cubicBezTo>
                  <a:pt x="f124" y="f171"/>
                  <a:pt x="f124" y="f171"/>
                  <a:pt x="f124" y="f171"/>
                </a:cubicBezTo>
                <a:cubicBezTo>
                  <a:pt x="f124" y="f171"/>
                  <a:pt x="f75" y="f172"/>
                  <a:pt x="f75" y="f172"/>
                </a:cubicBezTo>
                <a:cubicBezTo>
                  <a:pt x="f124" y="f172"/>
                  <a:pt x="f77" y="f172"/>
                  <a:pt x="f125" y="f172"/>
                </a:cubicBezTo>
                <a:cubicBezTo>
                  <a:pt x="f79" y="f172"/>
                  <a:pt x="f79" y="f172"/>
                  <a:pt x="f132" y="f171"/>
                </a:cubicBezTo>
                <a:cubicBezTo>
                  <a:pt x="f132" y="f171"/>
                  <a:pt x="f132" y="f171"/>
                  <a:pt x="f132" y="f171"/>
                </a:cubicBezTo>
                <a:close/>
                <a:moveTo>
                  <a:pt x="f214" y="f143"/>
                </a:moveTo>
                <a:cubicBezTo>
                  <a:pt x="f214" y="f142"/>
                  <a:pt x="f214" y="f142"/>
                  <a:pt x="f214" y="f141"/>
                </a:cubicBezTo>
                <a:cubicBezTo>
                  <a:pt x="f214" y="f141"/>
                  <a:pt x="f214" y="f141"/>
                  <a:pt x="f214" y="f141"/>
                </a:cubicBezTo>
                <a:cubicBezTo>
                  <a:pt x="f42" y="f140"/>
                  <a:pt x="f40" y="f140"/>
                  <a:pt x="f203" y="f138"/>
                </a:cubicBezTo>
                <a:cubicBezTo>
                  <a:pt x="f203" y="f138"/>
                  <a:pt x="f203" y="f138"/>
                  <a:pt x="f39" y="f138"/>
                </a:cubicBezTo>
                <a:cubicBezTo>
                  <a:pt x="f39" y="f138"/>
                  <a:pt x="f39" y="f140"/>
                  <a:pt x="f39" y="f141"/>
                </a:cubicBezTo>
                <a:cubicBezTo>
                  <a:pt x="f203" y="f141"/>
                  <a:pt x="f42" y="f142"/>
                  <a:pt x="f214" y="f143"/>
                </a:cubicBezTo>
                <a:close/>
                <a:moveTo>
                  <a:pt x="f267" y="f174"/>
                </a:moveTo>
                <a:cubicBezTo>
                  <a:pt x="f57" y="f173"/>
                  <a:pt x="f57" y="f173"/>
                  <a:pt x="f215" y="f173"/>
                </a:cubicBezTo>
                <a:cubicBezTo>
                  <a:pt x="f58" y="f173"/>
                  <a:pt x="f216" y="f173"/>
                  <a:pt x="f273" y="f208"/>
                </a:cubicBezTo>
                <a:cubicBezTo>
                  <a:pt x="f273" y="f208"/>
                  <a:pt x="f273" y="f209"/>
                  <a:pt x="f216" y="f209"/>
                </a:cubicBezTo>
                <a:cubicBezTo>
                  <a:pt x="f58" y="f209"/>
                  <a:pt x="f215" y="f208"/>
                  <a:pt x="f267" y="f208"/>
                </a:cubicBezTo>
                <a:cubicBezTo>
                  <a:pt x="f267" y="f208"/>
                  <a:pt x="f267" y="f208"/>
                  <a:pt x="f267" y="f208"/>
                </a:cubicBezTo>
                <a:cubicBezTo>
                  <a:pt x="f267" y="f173"/>
                  <a:pt x="f267" y="f173"/>
                  <a:pt x="f267" y="f174"/>
                </a:cubicBezTo>
                <a:close/>
                <a:moveTo>
                  <a:pt x="f27" y="f134"/>
                </a:moveTo>
                <a:cubicBezTo>
                  <a:pt x="f27" y="f133"/>
                  <a:pt x="f27" y="f252"/>
                  <a:pt x="f27" y="f131"/>
                </a:cubicBezTo>
                <a:cubicBezTo>
                  <a:pt x="f27" y="f131"/>
                  <a:pt x="f27" y="f131"/>
                  <a:pt x="f27" y="f131"/>
                </a:cubicBezTo>
                <a:cubicBezTo>
                  <a:pt x="f26" y="f253"/>
                  <a:pt x="f25" y="f253"/>
                  <a:pt x="f24" y="f269"/>
                </a:cubicBezTo>
                <a:cubicBezTo>
                  <a:pt x="f24" y="f269"/>
                  <a:pt x="f24" y="f269"/>
                  <a:pt x="f24" y="f269"/>
                </a:cubicBezTo>
                <a:cubicBezTo>
                  <a:pt x="f24" y="f253"/>
                  <a:pt x="f24" y="f253"/>
                  <a:pt x="f24" y="f131"/>
                </a:cubicBezTo>
                <a:cubicBezTo>
                  <a:pt x="f24" y="f131"/>
                  <a:pt x="f24" y="f131"/>
                  <a:pt x="f24" y="f131"/>
                </a:cubicBezTo>
                <a:cubicBezTo>
                  <a:pt x="f25" y="f252"/>
                  <a:pt x="f26" y="f133"/>
                  <a:pt x="f27" y="f134"/>
                </a:cubicBezTo>
                <a:close/>
                <a:moveTo>
                  <a:pt x="f86" y="f278"/>
                </a:moveTo>
                <a:cubicBezTo>
                  <a:pt x="f88" y="f277"/>
                  <a:pt x="f245" y="f176"/>
                  <a:pt x="f244" y="f175"/>
                </a:cubicBezTo>
                <a:cubicBezTo>
                  <a:pt x="f94" y="f175"/>
                  <a:pt x="f94" y="f175"/>
                  <a:pt x="f94" y="f175"/>
                </a:cubicBezTo>
                <a:cubicBezTo>
                  <a:pt x="f92" y="f175"/>
                  <a:pt x="f90" y="f175"/>
                  <a:pt x="f220" y="f176"/>
                </a:cubicBezTo>
                <a:cubicBezTo>
                  <a:pt x="f86" y="f176"/>
                  <a:pt x="f86" y="f277"/>
                  <a:pt x="f86" y="f278"/>
                </a:cubicBezTo>
                <a:close/>
                <a:moveTo>
                  <a:pt x="f17" y="f278"/>
                </a:moveTo>
                <a:cubicBezTo>
                  <a:pt x="f17" y="f276"/>
                  <a:pt x="f17" y="f207"/>
                  <a:pt x="f17" y="f280"/>
                </a:cubicBezTo>
                <a:cubicBezTo>
                  <a:pt x="f19" y="f179"/>
                  <a:pt x="f21" y="f278"/>
                  <a:pt x="f21" y="f277"/>
                </a:cubicBezTo>
                <a:cubicBezTo>
                  <a:pt x="f19" y="f277"/>
                  <a:pt x="f19" y="f278"/>
                  <a:pt x="f17" y="f278"/>
                </a:cubicBezTo>
                <a:close/>
                <a:moveTo>
                  <a:pt x="f243" y="f249"/>
                </a:moveTo>
                <a:cubicBezTo>
                  <a:pt x="f96" y="f249"/>
                  <a:pt x="f96" y="f237"/>
                  <a:pt x="f96" y="f237"/>
                </a:cubicBezTo>
                <a:cubicBezTo>
                  <a:pt x="f221" y="f238"/>
                  <a:pt x="f221" y="f238"/>
                  <a:pt x="f221" y="f238"/>
                </a:cubicBezTo>
                <a:cubicBezTo>
                  <a:pt x="f96" y="f148"/>
                  <a:pt x="f243" y="f150"/>
                  <a:pt x="f243" y="f152"/>
                </a:cubicBezTo>
                <a:cubicBezTo>
                  <a:pt x="f243" y="f152"/>
                  <a:pt x="f242" y="f153"/>
                  <a:pt x="f242" y="f153"/>
                </a:cubicBezTo>
                <a:cubicBezTo>
                  <a:pt x="f242" y="f153"/>
                  <a:pt x="f242" y="f153"/>
                  <a:pt x="f242" y="f153"/>
                </a:cubicBezTo>
                <a:cubicBezTo>
                  <a:pt x="f242" y="f152"/>
                  <a:pt x="f242" y="f151"/>
                  <a:pt x="f242" y="f151"/>
                </a:cubicBezTo>
                <a:cubicBezTo>
                  <a:pt x="f242" y="f149"/>
                  <a:pt x="f243" y="f148"/>
                  <a:pt x="f243" y="f225"/>
                </a:cubicBezTo>
                <a:cubicBezTo>
                  <a:pt x="f243" y="f238"/>
                  <a:pt x="f243" y="f237"/>
                  <a:pt x="f243" y="f249"/>
                </a:cubicBezTo>
                <a:close/>
                <a:moveTo>
                  <a:pt x="f166" y="f161"/>
                </a:moveTo>
                <a:cubicBezTo>
                  <a:pt x="f166" y="f161"/>
                  <a:pt x="f163" y="f161"/>
                  <a:pt x="f123" y="f161"/>
                </a:cubicBezTo>
                <a:cubicBezTo>
                  <a:pt x="f163" y="f160"/>
                  <a:pt x="f163" y="f158"/>
                  <a:pt x="f165" y="f158"/>
                </a:cubicBezTo>
                <a:cubicBezTo>
                  <a:pt x="f127" y="f158"/>
                  <a:pt x="f127" y="f158"/>
                  <a:pt x="f166" y="f158"/>
                </a:cubicBezTo>
                <a:cubicBezTo>
                  <a:pt x="f166" y="f160"/>
                  <a:pt x="f166" y="f160"/>
                  <a:pt x="f166" y="f161"/>
                </a:cubicBezTo>
                <a:close/>
                <a:moveTo>
                  <a:pt x="f36" y="f269"/>
                </a:moveTo>
                <a:cubicBezTo>
                  <a:pt x="f36" y="f253"/>
                  <a:pt x="f36" y="f131"/>
                  <a:pt x="f36" y="f252"/>
                </a:cubicBezTo>
                <a:cubicBezTo>
                  <a:pt x="f36" y="f252"/>
                  <a:pt x="f37" y="f133"/>
                  <a:pt x="f212" y="f133"/>
                </a:cubicBezTo>
                <a:cubicBezTo>
                  <a:pt x="f212" y="f252"/>
                  <a:pt x="f212" y="f131"/>
                  <a:pt x="f38" y="f131"/>
                </a:cubicBezTo>
                <a:cubicBezTo>
                  <a:pt x="f212" y="f253"/>
                  <a:pt x="f37" y="f269"/>
                  <a:pt x="f36" y="f269"/>
                </a:cubicBezTo>
                <a:close/>
                <a:moveTo>
                  <a:pt x="f110" y="f166"/>
                </a:moveTo>
                <a:cubicBezTo>
                  <a:pt x="f259" y="f127"/>
                  <a:pt x="f110" y="f127"/>
                  <a:pt x="f110" y="f165"/>
                </a:cubicBezTo>
                <a:cubicBezTo>
                  <a:pt x="f110" y="f163"/>
                  <a:pt x="f110" y="f123"/>
                  <a:pt x="f259" y="f123"/>
                </a:cubicBezTo>
                <a:cubicBezTo>
                  <a:pt x="f259" y="f122"/>
                  <a:pt x="f110" y="f122"/>
                  <a:pt x="f110" y="f121"/>
                </a:cubicBezTo>
                <a:cubicBezTo>
                  <a:pt x="f108" y="f123"/>
                  <a:pt x="f107" y="f165"/>
                  <a:pt x="f107" y="f166"/>
                </a:cubicBezTo>
                <a:cubicBezTo>
                  <a:pt x="f107" y="f166"/>
                  <a:pt x="f107" y="f166"/>
                  <a:pt x="f107" y="f166"/>
                </a:cubicBezTo>
                <a:cubicBezTo>
                  <a:pt x="f107" y="f127"/>
                  <a:pt x="f108" y="f165"/>
                  <a:pt x="f110" y="f166"/>
                </a:cubicBezTo>
                <a:close/>
                <a:moveTo>
                  <a:pt x="f125" y="f174"/>
                </a:moveTo>
                <a:cubicBezTo>
                  <a:pt x="f125" y="f173"/>
                  <a:pt x="f125" y="f173"/>
                  <a:pt x="f125" y="f173"/>
                </a:cubicBezTo>
                <a:cubicBezTo>
                  <a:pt x="f124" y="f174"/>
                  <a:pt x="f75" y="f174"/>
                  <a:pt x="f20" y="f174"/>
                </a:cubicBezTo>
                <a:cubicBezTo>
                  <a:pt x="f20" y="f174"/>
                  <a:pt x="f20" y="f174"/>
                  <a:pt x="f20" y="f284"/>
                </a:cubicBezTo>
                <a:cubicBezTo>
                  <a:pt x="f20" y="f284"/>
                  <a:pt x="f20" y="f284"/>
                  <a:pt x="f18" y="f175"/>
                </a:cubicBezTo>
                <a:cubicBezTo>
                  <a:pt x="f23" y="f284"/>
                  <a:pt x="f124" y="f284"/>
                  <a:pt x="f125" y="f284"/>
                </a:cubicBezTo>
                <a:cubicBezTo>
                  <a:pt x="f125" y="f284"/>
                  <a:pt x="f125" y="f174"/>
                  <a:pt x="f125" y="f174"/>
                </a:cubicBezTo>
                <a:close/>
                <a:moveTo>
                  <a:pt x="f50" y="f230"/>
                </a:moveTo>
                <a:cubicBezTo>
                  <a:pt x="f48" y="f230"/>
                  <a:pt x="f47" y="f231"/>
                  <a:pt x="f45" y="f231"/>
                </a:cubicBezTo>
                <a:cubicBezTo>
                  <a:pt x="f45" y="f231"/>
                  <a:pt x="f45" y="f230"/>
                  <a:pt x="f45" y="f230"/>
                </a:cubicBezTo>
                <a:cubicBezTo>
                  <a:pt x="f45" y="f229"/>
                  <a:pt x="f45" y="f229"/>
                  <a:pt x="f43" y="f233"/>
                </a:cubicBezTo>
                <a:cubicBezTo>
                  <a:pt x="f45" y="f233"/>
                  <a:pt x="f48" y="f233"/>
                  <a:pt x="f50" y="f283"/>
                </a:cubicBezTo>
                <a:cubicBezTo>
                  <a:pt x="f50" y="f233"/>
                  <a:pt x="f50" y="f229"/>
                  <a:pt x="f50" y="f230"/>
                </a:cubicBezTo>
                <a:close/>
                <a:moveTo>
                  <a:pt x="f98" y="f239"/>
                </a:moveTo>
                <a:cubicBezTo>
                  <a:pt x="f98" y="f239"/>
                  <a:pt x="f98" y="f239"/>
                  <a:pt x="f98" y="f239"/>
                </a:cubicBezTo>
                <a:cubicBezTo>
                  <a:pt x="f98" y="f239"/>
                  <a:pt x="f98" y="f239"/>
                  <a:pt x="f98" y="f239"/>
                </a:cubicBezTo>
                <a:cubicBezTo>
                  <a:pt x="f242" y="f240"/>
                  <a:pt x="f243" y="f239"/>
                  <a:pt x="f243" y="f239"/>
                </a:cubicBezTo>
                <a:cubicBezTo>
                  <a:pt x="f96" y="f155"/>
                  <a:pt x="f96" y="f154"/>
                  <a:pt x="f96" y="f153"/>
                </a:cubicBezTo>
                <a:cubicBezTo>
                  <a:pt x="f96" y="f153"/>
                  <a:pt x="f96" y="f153"/>
                  <a:pt x="f96" y="f152"/>
                </a:cubicBezTo>
                <a:cubicBezTo>
                  <a:pt x="f221" y="f154"/>
                  <a:pt x="f221" y="f155"/>
                  <a:pt x="f96" y="f240"/>
                </a:cubicBezTo>
                <a:cubicBezTo>
                  <a:pt x="f96" y="f240"/>
                  <a:pt x="f96" y="f240"/>
                  <a:pt x="f96" y="f240"/>
                </a:cubicBezTo>
                <a:cubicBezTo>
                  <a:pt x="f243" y="f156"/>
                  <a:pt x="f242" y="f156"/>
                  <a:pt x="f98" y="f156"/>
                </a:cubicBezTo>
                <a:cubicBezTo>
                  <a:pt x="f98" y="f240"/>
                  <a:pt x="f98" y="f240"/>
                  <a:pt x="f98" y="f239"/>
                </a:cubicBezTo>
                <a:close/>
                <a:moveTo>
                  <a:pt x="f74" y="f150"/>
                </a:moveTo>
                <a:cubicBezTo>
                  <a:pt x="f74" y="f149"/>
                  <a:pt x="f74" y="f148"/>
                  <a:pt x="f74" y="f225"/>
                </a:cubicBezTo>
                <a:cubicBezTo>
                  <a:pt x="f73" y="f225"/>
                  <a:pt x="f73" y="f225"/>
                  <a:pt x="f73" y="f225"/>
                </a:cubicBezTo>
                <a:cubicBezTo>
                  <a:pt x="f73" y="f238"/>
                  <a:pt x="f257" y="f238"/>
                  <a:pt x="f72" y="f237"/>
                </a:cubicBezTo>
                <a:cubicBezTo>
                  <a:pt x="f72" y="f238"/>
                  <a:pt x="f257" y="f225"/>
                  <a:pt x="f72" y="f148"/>
                </a:cubicBezTo>
                <a:cubicBezTo>
                  <a:pt x="f257" y="f149"/>
                  <a:pt x="f73" y="f149"/>
                  <a:pt x="f74" y="f150"/>
                </a:cubicBezTo>
                <a:close/>
                <a:moveTo>
                  <a:pt x="f55" y="f283"/>
                </a:moveTo>
                <a:cubicBezTo>
                  <a:pt x="f54" y="f283"/>
                  <a:pt x="f53" y="f233"/>
                  <a:pt x="f52" y="f229"/>
                </a:cubicBezTo>
                <a:cubicBezTo>
                  <a:pt x="f52" y="f233"/>
                  <a:pt x="f52" y="f283"/>
                  <a:pt x="f52" y="f283"/>
                </a:cubicBezTo>
                <a:cubicBezTo>
                  <a:pt x="f52" y="f146"/>
                  <a:pt x="f52" y="f146"/>
                  <a:pt x="f53" y="f146"/>
                </a:cubicBezTo>
                <a:cubicBezTo>
                  <a:pt x="f54" y="f251"/>
                  <a:pt x="f54" y="f251"/>
                  <a:pt x="f55" y="f251"/>
                </a:cubicBezTo>
                <a:cubicBezTo>
                  <a:pt x="f55" y="f251"/>
                  <a:pt x="f55" y="f146"/>
                  <a:pt x="f55" y="f283"/>
                </a:cubicBezTo>
                <a:close/>
                <a:moveTo>
                  <a:pt x="f213" y="f191"/>
                </a:moveTo>
                <a:cubicBezTo>
                  <a:pt x="f38" y="f191"/>
                  <a:pt x="f212" y="f191"/>
                  <a:pt x="f37" y="f191"/>
                </a:cubicBezTo>
                <a:cubicBezTo>
                  <a:pt x="f37" y="f192"/>
                  <a:pt x="f37" y="f193"/>
                  <a:pt x="f37" y="f195"/>
                </a:cubicBezTo>
                <a:cubicBezTo>
                  <a:pt x="f37" y="f193"/>
                  <a:pt x="f212" y="f193"/>
                  <a:pt x="f212" y="f193"/>
                </a:cubicBezTo>
                <a:cubicBezTo>
                  <a:pt x="f38" y="f193"/>
                  <a:pt x="f38" y="f193"/>
                  <a:pt x="f213" y="f193"/>
                </a:cubicBezTo>
                <a:cubicBezTo>
                  <a:pt x="f213" y="f192"/>
                  <a:pt x="f213" y="f191"/>
                  <a:pt x="f213" y="f191"/>
                </a:cubicBezTo>
                <a:close/>
                <a:moveTo>
                  <a:pt x="f264" y="f205"/>
                </a:moveTo>
                <a:cubicBezTo>
                  <a:pt x="f264" y="f205"/>
                  <a:pt x="f264" y="f205"/>
                  <a:pt x="f264" y="f205"/>
                </a:cubicBezTo>
                <a:cubicBezTo>
                  <a:pt x="f116" y="f206"/>
                  <a:pt x="f116" y="f206"/>
                  <a:pt x="f226" y="f186"/>
                </a:cubicBezTo>
                <a:cubicBezTo>
                  <a:pt x="f226" y="f186"/>
                  <a:pt x="f226" y="f275"/>
                  <a:pt x="f226" y="f275"/>
                </a:cubicBezTo>
                <a:cubicBezTo>
                  <a:pt x="f226" y="f275"/>
                  <a:pt x="f226" y="f281"/>
                  <a:pt x="f117" y="f281"/>
                </a:cubicBezTo>
                <a:cubicBezTo>
                  <a:pt x="f226" y="f275"/>
                  <a:pt x="f226" y="f275"/>
                  <a:pt x="f116" y="f275"/>
                </a:cubicBezTo>
                <a:cubicBezTo>
                  <a:pt x="f199" y="f186"/>
                  <a:pt x="f199" y="f274"/>
                  <a:pt x="f264" y="f206"/>
                </a:cubicBezTo>
                <a:cubicBezTo>
                  <a:pt x="f264" y="f206"/>
                  <a:pt x="f264" y="f187"/>
                  <a:pt x="f264" y="f205"/>
                </a:cubicBezTo>
                <a:close/>
                <a:moveTo>
                  <a:pt x="f35" y="f136"/>
                </a:moveTo>
                <a:cubicBezTo>
                  <a:pt x="f35" y="f135"/>
                  <a:pt x="f35" y="f135"/>
                  <a:pt x="f33" y="f134"/>
                </a:cubicBezTo>
                <a:cubicBezTo>
                  <a:pt x="f31" y="f134"/>
                  <a:pt x="f30" y="f133"/>
                  <a:pt x="f29" y="f252"/>
                </a:cubicBezTo>
                <a:cubicBezTo>
                  <a:pt x="f29" y="f252"/>
                  <a:pt x="f29" y="f252"/>
                  <a:pt x="f29" y="f252"/>
                </a:cubicBezTo>
                <a:cubicBezTo>
                  <a:pt x="f29" y="f133"/>
                  <a:pt x="f29" y="f133"/>
                  <a:pt x="f29" y="f134"/>
                </a:cubicBezTo>
                <a:cubicBezTo>
                  <a:pt x="f29" y="f134"/>
                  <a:pt x="f29" y="f134"/>
                  <a:pt x="f29" y="f134"/>
                </a:cubicBezTo>
                <a:cubicBezTo>
                  <a:pt x="f30" y="f135"/>
                  <a:pt x="f31" y="f136"/>
                  <a:pt x="f35" y="f136"/>
                </a:cubicBezTo>
                <a:close/>
                <a:moveTo>
                  <a:pt x="f47" y="f193"/>
                </a:moveTo>
                <a:cubicBezTo>
                  <a:pt x="f48" y="f193"/>
                  <a:pt x="f50" y="f193"/>
                  <a:pt x="f51" y="f192"/>
                </a:cubicBezTo>
                <a:cubicBezTo>
                  <a:pt x="f51" y="f192"/>
                  <a:pt x="f51" y="f191"/>
                  <a:pt x="f52" y="f190"/>
                </a:cubicBezTo>
                <a:cubicBezTo>
                  <a:pt x="f50" y="f190"/>
                  <a:pt x="f48" y="f190"/>
                  <a:pt x="f47" y="f190"/>
                </a:cubicBezTo>
                <a:cubicBezTo>
                  <a:pt x="f47" y="f191"/>
                  <a:pt x="f47" y="f192"/>
                  <a:pt x="f47" y="f193"/>
                </a:cubicBezTo>
                <a:close/>
                <a:moveTo>
                  <a:pt x="f132" y="f284"/>
                </a:moveTo>
                <a:cubicBezTo>
                  <a:pt x="f81" y="f284"/>
                  <a:pt x="f83" y="f284"/>
                  <a:pt x="f85" y="f284"/>
                </a:cubicBezTo>
                <a:cubicBezTo>
                  <a:pt x="f85" y="f174"/>
                  <a:pt x="f85" y="f174"/>
                  <a:pt x="f85" y="f174"/>
                </a:cubicBezTo>
                <a:cubicBezTo>
                  <a:pt x="f87" y="f174"/>
                  <a:pt x="f87" y="f173"/>
                  <a:pt x="f87" y="f208"/>
                </a:cubicBezTo>
                <a:cubicBezTo>
                  <a:pt x="f85" y="f173"/>
                  <a:pt x="f85" y="f173"/>
                  <a:pt x="f83" y="f173"/>
                </a:cubicBezTo>
                <a:cubicBezTo>
                  <a:pt x="f81" y="f173"/>
                  <a:pt x="f81" y="f173"/>
                  <a:pt x="f132" y="f173"/>
                </a:cubicBezTo>
                <a:cubicBezTo>
                  <a:pt x="f132" y="f174"/>
                  <a:pt x="f132" y="f174"/>
                  <a:pt x="f132" y="f284"/>
                </a:cubicBezTo>
                <a:close/>
                <a:moveTo>
                  <a:pt x="f265" y="f236"/>
                </a:moveTo>
                <a:cubicBezTo>
                  <a:pt x="f263" y="f227"/>
                  <a:pt x="f119" y="f235"/>
                  <a:pt x="f119" y="f250"/>
                </a:cubicBezTo>
                <a:cubicBezTo>
                  <a:pt x="f119" y="f250"/>
                  <a:pt x="f263" y="f250"/>
                  <a:pt x="f263" y="f228"/>
                </a:cubicBezTo>
                <a:cubicBezTo>
                  <a:pt x="f263" y="f228"/>
                  <a:pt x="f265" y="f250"/>
                  <a:pt x="f265" y="f250"/>
                </a:cubicBezTo>
                <a:cubicBezTo>
                  <a:pt x="f265" y="f272"/>
                  <a:pt x="f265" y="f147"/>
                  <a:pt x="f265" y="f236"/>
                </a:cubicBezTo>
                <a:close/>
                <a:moveTo>
                  <a:pt x="f267" y="f146"/>
                </a:moveTo>
                <a:cubicBezTo>
                  <a:pt x="f267" y="f146"/>
                  <a:pt x="f267" y="f251"/>
                  <a:pt x="f267" y="f251"/>
                </a:cubicBezTo>
                <a:cubicBezTo>
                  <a:pt x="f267" y="f228"/>
                  <a:pt x="f267" y="f228"/>
                  <a:pt x="f57" y="f250"/>
                </a:cubicBezTo>
                <a:cubicBezTo>
                  <a:pt x="f215" y="f250"/>
                  <a:pt x="f215" y="f250"/>
                  <a:pt x="f58" y="f272"/>
                </a:cubicBezTo>
                <a:cubicBezTo>
                  <a:pt x="f58" y="f272"/>
                  <a:pt x="f58" y="f272"/>
                  <a:pt x="f216" y="f272"/>
                </a:cubicBezTo>
                <a:cubicBezTo>
                  <a:pt x="f216" y="f250"/>
                  <a:pt x="f216" y="f250"/>
                  <a:pt x="f216" y="f228"/>
                </a:cubicBezTo>
                <a:cubicBezTo>
                  <a:pt x="f215" y="f228"/>
                  <a:pt x="f57" y="f251"/>
                  <a:pt x="f267" y="f146"/>
                </a:cubicBezTo>
                <a:close/>
                <a:moveTo>
                  <a:pt x="f214" y="f191"/>
                </a:moveTo>
                <a:cubicBezTo>
                  <a:pt x="f42" y="f191"/>
                  <a:pt x="f40" y="f191"/>
                  <a:pt x="f203" y="f191"/>
                </a:cubicBezTo>
                <a:cubicBezTo>
                  <a:pt x="f203" y="f191"/>
                  <a:pt x="f203" y="f192"/>
                  <a:pt x="f203" y="f192"/>
                </a:cubicBezTo>
                <a:cubicBezTo>
                  <a:pt x="f203" y="f193"/>
                  <a:pt x="f203" y="f193"/>
                  <a:pt x="f40" y="f193"/>
                </a:cubicBezTo>
                <a:cubicBezTo>
                  <a:pt x="f40" y="f193"/>
                  <a:pt x="f42" y="f193"/>
                  <a:pt x="f214" y="f193"/>
                </a:cubicBezTo>
                <a:cubicBezTo>
                  <a:pt x="f42" y="f192"/>
                  <a:pt x="f214" y="f191"/>
                  <a:pt x="f214" y="f191"/>
                </a:cubicBezTo>
                <a:close/>
                <a:moveTo>
                  <a:pt x="f19" y="f136"/>
                </a:moveTo>
                <a:cubicBezTo>
                  <a:pt x="f21" y="f135"/>
                  <a:pt x="f21" y="f134"/>
                  <a:pt x="f21" y="f133"/>
                </a:cubicBezTo>
                <a:cubicBezTo>
                  <a:pt x="f19" y="f133"/>
                  <a:pt x="f17" y="f133"/>
                  <a:pt x="f15" y="f252"/>
                </a:cubicBezTo>
                <a:cubicBezTo>
                  <a:pt x="f15" y="f133"/>
                  <a:pt x="f15" y="f133"/>
                  <a:pt x="f15" y="f134"/>
                </a:cubicBezTo>
                <a:cubicBezTo>
                  <a:pt x="f15" y="f134"/>
                  <a:pt x="f15" y="f134"/>
                  <a:pt x="f15" y="f135"/>
                </a:cubicBezTo>
                <a:cubicBezTo>
                  <a:pt x="f17" y="f135"/>
                  <a:pt x="f17" y="f136"/>
                  <a:pt x="f19" y="f136"/>
                </a:cubicBezTo>
                <a:close/>
                <a:moveTo>
                  <a:pt x="f45" y="f142"/>
                </a:moveTo>
                <a:cubicBezTo>
                  <a:pt x="f45" y="f142"/>
                  <a:pt x="f45" y="f143"/>
                  <a:pt x="f45" y="f143"/>
                </a:cubicBezTo>
                <a:cubicBezTo>
                  <a:pt x="f45" y="f144"/>
                  <a:pt x="f45" y="f144"/>
                  <a:pt x="f45" y="f144"/>
                </a:cubicBezTo>
                <a:cubicBezTo>
                  <a:pt x="f47" y="f144"/>
                  <a:pt x="f48" y="f145"/>
                  <a:pt x="f48" y="f145"/>
                </a:cubicBezTo>
                <a:cubicBezTo>
                  <a:pt x="f50" y="f145"/>
                  <a:pt x="f50" y="f231"/>
                  <a:pt x="f50" y="f231"/>
                </a:cubicBezTo>
                <a:cubicBezTo>
                  <a:pt x="f50" y="f145"/>
                  <a:pt x="f50" y="f145"/>
                  <a:pt x="f50" y="f144"/>
                </a:cubicBezTo>
                <a:cubicBezTo>
                  <a:pt x="f48" y="f143"/>
                  <a:pt x="f47" y="f143"/>
                  <a:pt x="f45" y="f142"/>
                </a:cubicBezTo>
                <a:close/>
                <a:moveTo>
                  <a:pt x="f262" y="f181"/>
                </a:moveTo>
                <a:cubicBezTo>
                  <a:pt x="f262" y="f181"/>
                  <a:pt x="f262" y="f181"/>
                  <a:pt x="f262" y="f181"/>
                </a:cubicBezTo>
                <a:cubicBezTo>
                  <a:pt x="f262" y="f181"/>
                  <a:pt x="f262" y="f280"/>
                  <a:pt x="f49" y="f280"/>
                </a:cubicBezTo>
                <a:cubicBezTo>
                  <a:pt x="f46" y="f280"/>
                  <a:pt x="f44" y="f180"/>
                  <a:pt x="f41" y="f179"/>
                </a:cubicBezTo>
                <a:cubicBezTo>
                  <a:pt x="f62" y="f179"/>
                  <a:pt x="f62" y="f207"/>
                  <a:pt x="f62" y="f178"/>
                </a:cubicBezTo>
                <a:cubicBezTo>
                  <a:pt x="f62" y="f279"/>
                  <a:pt x="f62" y="f279"/>
                  <a:pt x="f62" y="f279"/>
                </a:cubicBezTo>
                <a:cubicBezTo>
                  <a:pt x="f44" y="f207"/>
                  <a:pt x="f46" y="f179"/>
                  <a:pt x="f262" y="f280"/>
                </a:cubicBezTo>
                <a:cubicBezTo>
                  <a:pt x="f262" y="f280"/>
                  <a:pt x="f262" y="f280"/>
                  <a:pt x="f262" y="f181"/>
                </a:cubicBezTo>
                <a:close/>
                <a:moveTo>
                  <a:pt x="f81" y="f210"/>
                </a:moveTo>
                <a:cubicBezTo>
                  <a:pt x="f85" y="f210"/>
                  <a:pt x="f87" y="f210"/>
                  <a:pt x="f89" y="f210"/>
                </a:cubicBezTo>
                <a:cubicBezTo>
                  <a:pt x="f89" y="f171"/>
                  <a:pt x="f89" y="f171"/>
                  <a:pt x="f89" y="f211"/>
                </a:cubicBezTo>
                <a:cubicBezTo>
                  <a:pt x="f162" y="f211"/>
                  <a:pt x="f85" y="f171"/>
                  <a:pt x="f83" y="f171"/>
                </a:cubicBezTo>
                <a:cubicBezTo>
                  <a:pt x="f83" y="f171"/>
                  <a:pt x="f81" y="f210"/>
                  <a:pt x="f81" y="f210"/>
                </a:cubicBezTo>
                <a:close/>
                <a:moveTo>
                  <a:pt x="f61" y="f147"/>
                </a:moveTo>
                <a:cubicBezTo>
                  <a:pt x="f60" y="f235"/>
                  <a:pt x="f60" y="f235"/>
                  <a:pt x="f217" y="f235"/>
                </a:cubicBezTo>
                <a:cubicBezTo>
                  <a:pt x="f202" y="f272"/>
                  <a:pt x="f59" y="f272"/>
                  <a:pt x="f59" y="f250"/>
                </a:cubicBezTo>
                <a:cubicBezTo>
                  <a:pt x="f59" y="f272"/>
                  <a:pt x="f59" y="f235"/>
                  <a:pt x="f59" y="f235"/>
                </a:cubicBezTo>
                <a:cubicBezTo>
                  <a:pt x="f202" y="f147"/>
                  <a:pt x="f202" y="f147"/>
                  <a:pt x="f217" y="f147"/>
                </a:cubicBezTo>
                <a:cubicBezTo>
                  <a:pt x="f217" y="f227"/>
                  <a:pt x="f60" y="f227"/>
                  <a:pt x="f61" y="f227"/>
                </a:cubicBezTo>
                <a:cubicBezTo>
                  <a:pt x="f61" y="f227"/>
                  <a:pt x="f61" y="f147"/>
                  <a:pt x="f61" y="f147"/>
                </a:cubicBezTo>
                <a:close/>
                <a:moveTo>
                  <a:pt x="f27" y="f174"/>
                </a:moveTo>
                <a:cubicBezTo>
                  <a:pt x="f27" y="f173"/>
                  <a:pt x="f27" y="f173"/>
                  <a:pt x="f27" y="f208"/>
                </a:cubicBezTo>
                <a:cubicBezTo>
                  <a:pt x="f26" y="f208"/>
                  <a:pt x="f26" y="f208"/>
                  <a:pt x="f25" y="f208"/>
                </a:cubicBezTo>
                <a:cubicBezTo>
                  <a:pt x="f25" y="f208"/>
                  <a:pt x="f25" y="f208"/>
                  <a:pt x="f25" y="f208"/>
                </a:cubicBezTo>
                <a:cubicBezTo>
                  <a:pt x="f25" y="f208"/>
                  <a:pt x="f25" y="f174"/>
                  <a:pt x="f25" y="f284"/>
                </a:cubicBezTo>
                <a:cubicBezTo>
                  <a:pt x="f26" y="f284"/>
                  <a:pt x="f26" y="f174"/>
                  <a:pt x="f27" y="f174"/>
                </a:cubicBezTo>
                <a:close/>
                <a:moveTo>
                  <a:pt x="f57" y="f190"/>
                </a:moveTo>
                <a:cubicBezTo>
                  <a:pt x="f267" y="f190"/>
                  <a:pt x="f56" y="f190"/>
                  <a:pt x="f55" y="f190"/>
                </a:cubicBezTo>
                <a:cubicBezTo>
                  <a:pt x="f55" y="f191"/>
                  <a:pt x="f54" y="f191"/>
                  <a:pt x="f55" y="f192"/>
                </a:cubicBezTo>
                <a:cubicBezTo>
                  <a:pt x="f56" y="f192"/>
                  <a:pt x="f267" y="f192"/>
                  <a:pt x="f57" y="f192"/>
                </a:cubicBezTo>
                <a:cubicBezTo>
                  <a:pt x="f57" y="f191"/>
                  <a:pt x="f57" y="f191"/>
                  <a:pt x="f57" y="f190"/>
                </a:cubicBezTo>
                <a:close/>
                <a:moveTo>
                  <a:pt x="f123" y="f189"/>
                </a:moveTo>
                <a:cubicBezTo>
                  <a:pt x="f163" y="f190"/>
                  <a:pt x="f127" y="f190"/>
                  <a:pt x="f166" y="f189"/>
                </a:cubicBezTo>
                <a:cubicBezTo>
                  <a:pt x="f166" y="f189"/>
                  <a:pt x="f166" y="f189"/>
                  <a:pt x="f166" y="f189"/>
                </a:cubicBezTo>
                <a:cubicBezTo>
                  <a:pt x="f166" y="f188"/>
                  <a:pt x="f166" y="f188"/>
                  <a:pt x="f166" y="f282"/>
                </a:cubicBezTo>
                <a:cubicBezTo>
                  <a:pt x="f166" y="f282"/>
                  <a:pt x="f127" y="f282"/>
                  <a:pt x="f127" y="f282"/>
                </a:cubicBezTo>
                <a:cubicBezTo>
                  <a:pt x="f127" y="f188"/>
                  <a:pt x="f165" y="f188"/>
                  <a:pt x="f165" y="f189"/>
                </a:cubicBezTo>
                <a:cubicBezTo>
                  <a:pt x="f163" y="f189"/>
                  <a:pt x="f163" y="f188"/>
                  <a:pt x="f163" y="f188"/>
                </a:cubicBezTo>
                <a:cubicBezTo>
                  <a:pt x="f123" y="f188"/>
                  <a:pt x="f123" y="f189"/>
                  <a:pt x="f123" y="f189"/>
                </a:cubicBezTo>
                <a:close/>
                <a:moveTo>
                  <a:pt x="f98" y="f242"/>
                </a:moveTo>
                <a:cubicBezTo>
                  <a:pt x="f242" y="f242"/>
                  <a:pt x="f243" y="f242"/>
                  <a:pt x="f243" y="f242"/>
                </a:cubicBezTo>
                <a:cubicBezTo>
                  <a:pt x="f96" y="f98"/>
                  <a:pt x="f221" y="f241"/>
                  <a:pt x="f94" y="f100"/>
                </a:cubicBezTo>
                <a:cubicBezTo>
                  <a:pt x="f94" y="f100"/>
                  <a:pt x="f94" y="f100"/>
                  <a:pt x="f94" y="f100"/>
                </a:cubicBezTo>
                <a:cubicBezTo>
                  <a:pt x="f94" y="f100"/>
                  <a:pt x="f221" y="f100"/>
                  <a:pt x="f221" y="f100"/>
                </a:cubicBezTo>
                <a:cubicBezTo>
                  <a:pt x="f96" y="f100"/>
                  <a:pt x="f96" y="f100"/>
                  <a:pt x="f96" y="f100"/>
                </a:cubicBezTo>
                <a:cubicBezTo>
                  <a:pt x="f243" y="f241"/>
                  <a:pt x="f242" y="f98"/>
                  <a:pt x="f98" y="f242"/>
                </a:cubicBezTo>
                <a:close/>
                <a:moveTo>
                  <a:pt x="f104" y="f45"/>
                </a:moveTo>
                <a:cubicBezTo>
                  <a:pt x="f222" y="f45"/>
                  <a:pt x="f94" y="f53"/>
                  <a:pt x="f244" y="f55"/>
                </a:cubicBezTo>
                <a:cubicBezTo>
                  <a:pt x="f221" y="f53"/>
                  <a:pt x="f243" y="f52"/>
                  <a:pt x="f98" y="f50"/>
                </a:cubicBezTo>
                <a:cubicBezTo>
                  <a:pt x="f100" y="f48"/>
                  <a:pt x="f102" y="f47"/>
                  <a:pt x="f104" y="f45"/>
                </a:cubicBezTo>
                <a:close/>
                <a:moveTo>
                  <a:pt x="f213" y="f140"/>
                </a:moveTo>
                <a:cubicBezTo>
                  <a:pt x="f213" y="f138"/>
                  <a:pt x="f213" y="f138"/>
                  <a:pt x="f213" y="f137"/>
                </a:cubicBezTo>
                <a:cubicBezTo>
                  <a:pt x="f213" y="f136"/>
                  <a:pt x="f38" y="f136"/>
                  <a:pt x="f38" y="f137"/>
                </a:cubicBezTo>
                <a:cubicBezTo>
                  <a:pt x="f212" y="f137"/>
                  <a:pt x="f212" y="f137"/>
                  <a:pt x="f37" y="f137"/>
                </a:cubicBezTo>
                <a:cubicBezTo>
                  <a:pt x="f36" y="f136"/>
                  <a:pt x="f36" y="f136"/>
                  <a:pt x="f204" y="f136"/>
                </a:cubicBezTo>
                <a:cubicBezTo>
                  <a:pt x="f204" y="f136"/>
                  <a:pt x="f204" y="f137"/>
                  <a:pt x="f204" y="f137"/>
                </a:cubicBezTo>
                <a:cubicBezTo>
                  <a:pt x="f37" y="f138"/>
                  <a:pt x="f212" y="f138"/>
                  <a:pt x="f213" y="f140"/>
                </a:cubicBezTo>
                <a:close/>
                <a:moveTo>
                  <a:pt x="f114" y="f219"/>
                </a:moveTo>
                <a:cubicBezTo>
                  <a:pt x="f114" y="f219"/>
                  <a:pt x="f114" y="f219"/>
                  <a:pt x="f114" y="f219"/>
                </a:cubicBezTo>
                <a:cubicBezTo>
                  <a:pt x="f110" y="f219"/>
                  <a:pt x="f223" y="f219"/>
                  <a:pt x="f241" y="f211"/>
                </a:cubicBezTo>
                <a:cubicBezTo>
                  <a:pt x="f241" y="f211"/>
                  <a:pt x="f100" y="f211"/>
                  <a:pt x="f100" y="f211"/>
                </a:cubicBezTo>
                <a:cubicBezTo>
                  <a:pt x="f104" y="f211"/>
                  <a:pt x="f108" y="f211"/>
                  <a:pt x="f224" y="f211"/>
                </a:cubicBezTo>
                <a:cubicBezTo>
                  <a:pt x="f224" y="f211"/>
                  <a:pt x="f114" y="f219"/>
                  <a:pt x="f114" y="f219"/>
                </a:cubicBezTo>
                <a:close/>
                <a:moveTo>
                  <a:pt x="f119" y="f229"/>
                </a:moveTo>
                <a:cubicBezTo>
                  <a:pt x="f119" y="f283"/>
                  <a:pt x="f263" y="f146"/>
                  <a:pt x="f263" y="f251"/>
                </a:cubicBezTo>
                <a:cubicBezTo>
                  <a:pt x="f119" y="f251"/>
                  <a:pt x="f119" y="f251"/>
                  <a:pt x="f262" y="f146"/>
                </a:cubicBezTo>
                <a:cubicBezTo>
                  <a:pt x="f262" y="f146"/>
                  <a:pt x="f262" y="f146"/>
                  <a:pt x="f262" y="f146"/>
                </a:cubicBezTo>
                <a:cubicBezTo>
                  <a:pt x="f262" y="f283"/>
                  <a:pt x="f49" y="f283"/>
                  <a:pt x="f49" y="f233"/>
                </a:cubicBezTo>
                <a:cubicBezTo>
                  <a:pt x="f262" y="f233"/>
                  <a:pt x="f262" y="f233"/>
                  <a:pt x="f119" y="f229"/>
                </a:cubicBezTo>
                <a:close/>
                <a:moveTo>
                  <a:pt x="f31" y="f189"/>
                </a:moveTo>
                <a:cubicBezTo>
                  <a:pt x="f33" y="f189"/>
                  <a:pt x="f35" y="f189"/>
                  <a:pt x="f204" y="f189"/>
                </a:cubicBezTo>
                <a:cubicBezTo>
                  <a:pt x="f204" y="f189"/>
                  <a:pt x="f204" y="f189"/>
                  <a:pt x="f204" y="f189"/>
                </a:cubicBezTo>
                <a:cubicBezTo>
                  <a:pt x="f204" y="f188"/>
                  <a:pt x="f204" y="f188"/>
                  <a:pt x="f36" y="f282"/>
                </a:cubicBezTo>
                <a:cubicBezTo>
                  <a:pt x="f204" y="f282"/>
                  <a:pt x="f35" y="f282"/>
                  <a:pt x="f33" y="f282"/>
                </a:cubicBezTo>
                <a:cubicBezTo>
                  <a:pt x="f33" y="f188"/>
                  <a:pt x="f31" y="f188"/>
                  <a:pt x="f31" y="f189"/>
                </a:cubicBezTo>
                <a:close/>
                <a:moveTo>
                  <a:pt x="f106" y="f86"/>
                </a:moveTo>
                <a:cubicBezTo>
                  <a:pt x="f106" y="f86"/>
                  <a:pt x="f106" y="f86"/>
                  <a:pt x="f106" y="f86"/>
                </a:cubicBezTo>
                <a:cubicBezTo>
                  <a:pt x="f234" y="f86"/>
                  <a:pt x="f234" y="f86"/>
                  <a:pt x="f104" y="f86"/>
                </a:cubicBezTo>
                <a:cubicBezTo>
                  <a:pt x="f104" y="f220"/>
                  <a:pt x="f223" y="f88"/>
                  <a:pt x="f223" y="f90"/>
                </a:cubicBezTo>
                <a:cubicBezTo>
                  <a:pt x="f201" y="f90"/>
                  <a:pt x="f201" y="f245"/>
                  <a:pt x="f201" y="f245"/>
                </a:cubicBezTo>
                <a:cubicBezTo>
                  <a:pt x="f201" y="f92"/>
                  <a:pt x="f201" y="f245"/>
                  <a:pt x="f223" y="f245"/>
                </a:cubicBezTo>
                <a:cubicBezTo>
                  <a:pt x="f104" y="f90"/>
                  <a:pt x="f234" y="f88"/>
                  <a:pt x="f106" y="f220"/>
                </a:cubicBezTo>
                <a:cubicBezTo>
                  <a:pt x="f106" y="f86"/>
                  <a:pt x="f106" y="f86"/>
                  <a:pt x="f106" y="f86"/>
                </a:cubicBezTo>
                <a:close/>
                <a:moveTo>
                  <a:pt x="f83" y="f205"/>
                </a:moveTo>
                <a:cubicBezTo>
                  <a:pt x="f83" y="f205"/>
                  <a:pt x="f85" y="f205"/>
                  <a:pt x="f85" y="f205"/>
                </a:cubicBezTo>
                <a:cubicBezTo>
                  <a:pt x="f85" y="f205"/>
                  <a:pt x="f85" y="f205"/>
                  <a:pt x="f87" y="f205"/>
                </a:cubicBezTo>
                <a:cubicBezTo>
                  <a:pt x="f87" y="f187"/>
                  <a:pt x="f162" y="f206"/>
                  <a:pt x="f162" y="f274"/>
                </a:cubicBezTo>
                <a:cubicBezTo>
                  <a:pt x="f87" y="f274"/>
                  <a:pt x="f87" y="f206"/>
                  <a:pt x="f85" y="f206"/>
                </a:cubicBezTo>
                <a:cubicBezTo>
                  <a:pt x="f85" y="f206"/>
                  <a:pt x="f85" y="f206"/>
                  <a:pt x="f85" y="f206"/>
                </a:cubicBezTo>
                <a:cubicBezTo>
                  <a:pt x="f83" y="f187"/>
                  <a:pt x="f83" y="f205"/>
                  <a:pt x="f83" y="f205"/>
                </a:cubicBezTo>
                <a:close/>
                <a:moveTo>
                  <a:pt x="f262" y="f174"/>
                </a:moveTo>
                <a:cubicBezTo>
                  <a:pt x="f49" y="f174"/>
                  <a:pt x="f46" y="f174"/>
                  <a:pt x="f46" y="f174"/>
                </a:cubicBezTo>
                <a:cubicBezTo>
                  <a:pt x="f44" y="f173"/>
                  <a:pt x="f41" y="f173"/>
                  <a:pt x="f41" y="f208"/>
                </a:cubicBezTo>
                <a:cubicBezTo>
                  <a:pt x="f44" y="f208"/>
                  <a:pt x="f44" y="f208"/>
                  <a:pt x="f46" y="f208"/>
                </a:cubicBezTo>
                <a:cubicBezTo>
                  <a:pt x="f46" y="f208"/>
                  <a:pt x="f46" y="f209"/>
                  <a:pt x="f49" y="f209"/>
                </a:cubicBezTo>
                <a:cubicBezTo>
                  <a:pt x="f49" y="f208"/>
                  <a:pt x="f262" y="f173"/>
                  <a:pt x="f262" y="f174"/>
                </a:cubicBezTo>
                <a:close/>
                <a:moveTo>
                  <a:pt x="f257" y="f192"/>
                </a:moveTo>
                <a:cubicBezTo>
                  <a:pt x="f72" y="f192"/>
                  <a:pt x="f71" y="f192"/>
                  <a:pt x="f70" y="f192"/>
                </a:cubicBezTo>
                <a:cubicBezTo>
                  <a:pt x="f70" y="f192"/>
                  <a:pt x="f70" y="f192"/>
                  <a:pt x="f68" y="f192"/>
                </a:cubicBezTo>
                <a:cubicBezTo>
                  <a:pt x="f68" y="f192"/>
                  <a:pt x="f268" y="f192"/>
                  <a:pt x="f268" y="f192"/>
                </a:cubicBezTo>
                <a:cubicBezTo>
                  <a:pt x="f268" y="f192"/>
                  <a:pt x="f67" y="f192"/>
                  <a:pt x="f67" y="f192"/>
                </a:cubicBezTo>
                <a:cubicBezTo>
                  <a:pt x="f248" y="f192"/>
                  <a:pt x="f218" y="f192"/>
                  <a:pt x="f266" y="f192"/>
                </a:cubicBezTo>
                <a:cubicBezTo>
                  <a:pt x="f65" y="f192"/>
                  <a:pt x="f64" y="f193"/>
                  <a:pt x="f63" y="f193"/>
                </a:cubicBezTo>
                <a:cubicBezTo>
                  <a:pt x="f63" y="f193"/>
                  <a:pt x="f63" y="f193"/>
                  <a:pt x="f63" y="f193"/>
                </a:cubicBezTo>
                <a:cubicBezTo>
                  <a:pt x="f218" y="f193"/>
                  <a:pt x="f68" y="f193"/>
                  <a:pt x="f257" y="f192"/>
                </a:cubicBezTo>
                <a:cubicBezTo>
                  <a:pt x="f257" y="f192"/>
                  <a:pt x="f257" y="f192"/>
                  <a:pt x="f257" y="f192"/>
                </a:cubicBezTo>
                <a:close/>
                <a:moveTo>
                  <a:pt x="f70" y="f227"/>
                </a:moveTo>
                <a:cubicBezTo>
                  <a:pt x="f70" y="f227"/>
                  <a:pt x="f70" y="f147"/>
                  <a:pt x="f68" y="f235"/>
                </a:cubicBezTo>
                <a:cubicBezTo>
                  <a:pt x="f268" y="f235"/>
                  <a:pt x="f67" y="f235"/>
                  <a:pt x="f248" y="f235"/>
                </a:cubicBezTo>
                <a:cubicBezTo>
                  <a:pt x="f248" y="f235"/>
                  <a:pt x="f248" y="f235"/>
                  <a:pt x="f248" y="f147"/>
                </a:cubicBezTo>
                <a:cubicBezTo>
                  <a:pt x="f67" y="f147"/>
                  <a:pt x="f268" y="f227"/>
                  <a:pt x="f70" y="f227"/>
                </a:cubicBezTo>
                <a:close/>
                <a:moveTo>
                  <a:pt x="f39" y="f282"/>
                </a:moveTo>
                <a:cubicBezTo>
                  <a:pt x="f213" y="f282"/>
                  <a:pt x="f212" y="f282"/>
                  <a:pt x="f212" y="f282"/>
                </a:cubicBezTo>
                <a:cubicBezTo>
                  <a:pt x="f37" y="f188"/>
                  <a:pt x="f37" y="f188"/>
                  <a:pt x="f37" y="f189"/>
                </a:cubicBezTo>
                <a:cubicBezTo>
                  <a:pt x="f212" y="f189"/>
                  <a:pt x="f213" y="f189"/>
                  <a:pt x="f39" y="f189"/>
                </a:cubicBezTo>
                <a:cubicBezTo>
                  <a:pt x="f39" y="f188"/>
                  <a:pt x="f39" y="f188"/>
                  <a:pt x="f39" y="f282"/>
                </a:cubicBezTo>
                <a:close/>
                <a:moveTo>
                  <a:pt x="f94" y="f190"/>
                </a:moveTo>
                <a:cubicBezTo>
                  <a:pt x="f94" y="f191"/>
                  <a:pt x="f94" y="f191"/>
                  <a:pt x="f94" y="f192"/>
                </a:cubicBezTo>
                <a:cubicBezTo>
                  <a:pt x="f221" y="f192"/>
                  <a:pt x="f243" y="f192"/>
                  <a:pt x="f242" y="f192"/>
                </a:cubicBezTo>
                <a:cubicBezTo>
                  <a:pt x="f242" y="f191"/>
                  <a:pt x="f243" y="f190"/>
                  <a:pt x="f243" y="f190"/>
                </a:cubicBezTo>
                <a:cubicBezTo>
                  <a:pt x="f96" y="f190"/>
                  <a:pt x="f221" y="f190"/>
                  <a:pt x="f94" y="f190"/>
                </a:cubicBezTo>
                <a:close/>
                <a:moveTo>
                  <a:pt x="f50" y="f174"/>
                </a:moveTo>
                <a:cubicBezTo>
                  <a:pt x="f48" y="f174"/>
                  <a:pt x="f48" y="f174"/>
                  <a:pt x="f48" y="f174"/>
                </a:cubicBezTo>
                <a:cubicBezTo>
                  <a:pt x="f47" y="f174"/>
                  <a:pt x="f45" y="f174"/>
                  <a:pt x="f43" y="f284"/>
                </a:cubicBezTo>
                <a:cubicBezTo>
                  <a:pt x="f43" y="f284"/>
                  <a:pt x="f214" y="f284"/>
                  <a:pt x="f214" y="f284"/>
                </a:cubicBezTo>
                <a:cubicBezTo>
                  <a:pt x="f214" y="f175"/>
                  <a:pt x="f214" y="f175"/>
                  <a:pt x="f214" y="f175"/>
                </a:cubicBezTo>
                <a:cubicBezTo>
                  <a:pt x="f45" y="f175"/>
                  <a:pt x="f47" y="f175"/>
                  <a:pt x="f48" y="f284"/>
                </a:cubicBezTo>
                <a:cubicBezTo>
                  <a:pt x="f48" y="f284"/>
                  <a:pt x="f48" y="f174"/>
                  <a:pt x="f50" y="f174"/>
                </a:cubicBezTo>
                <a:close/>
                <a:moveTo>
                  <a:pt x="f108" y="f221"/>
                </a:moveTo>
                <a:cubicBezTo>
                  <a:pt x="f107" y="f96"/>
                  <a:pt x="f106" y="f242"/>
                  <a:pt x="f234" y="f98"/>
                </a:cubicBezTo>
                <a:cubicBezTo>
                  <a:pt x="f106" y="f98"/>
                  <a:pt x="f106" y="f98"/>
                  <a:pt x="f107" y="f98"/>
                </a:cubicBezTo>
                <a:cubicBezTo>
                  <a:pt x="f108" y="f242"/>
                  <a:pt x="f108" y="f243"/>
                  <a:pt x="f110" y="f96"/>
                </a:cubicBezTo>
                <a:cubicBezTo>
                  <a:pt x="f108" y="f96"/>
                  <a:pt x="f108" y="f96"/>
                  <a:pt x="f108" y="f221"/>
                </a:cubicBezTo>
                <a:close/>
                <a:moveTo>
                  <a:pt x="f55" y="f140"/>
                </a:moveTo>
                <a:cubicBezTo>
                  <a:pt x="f55" y="f140"/>
                  <a:pt x="f54" y="f140"/>
                  <a:pt x="f54" y="f138"/>
                </a:cubicBezTo>
                <a:cubicBezTo>
                  <a:pt x="f53" y="f138"/>
                  <a:pt x="f52" y="f138"/>
                  <a:pt x="f52" y="f137"/>
                </a:cubicBezTo>
                <a:cubicBezTo>
                  <a:pt x="f52" y="f138"/>
                  <a:pt x="f52" y="f140"/>
                  <a:pt x="f52" y="f141"/>
                </a:cubicBezTo>
                <a:cubicBezTo>
                  <a:pt x="f53" y="f141"/>
                  <a:pt x="f54" y="f141"/>
                  <a:pt x="f54" y="f142"/>
                </a:cubicBezTo>
                <a:cubicBezTo>
                  <a:pt x="f55" y="f141"/>
                  <a:pt x="f55" y="f141"/>
                  <a:pt x="f55" y="f140"/>
                </a:cubicBezTo>
                <a:close/>
                <a:moveTo>
                  <a:pt x="f9" y="f272"/>
                </a:moveTo>
                <a:cubicBezTo>
                  <a:pt x="f9" y="f272"/>
                  <a:pt x="f9" y="f272"/>
                  <a:pt x="f9" y="f272"/>
                </a:cubicBezTo>
                <a:cubicBezTo>
                  <a:pt x="f7" y="f272"/>
                  <a:pt x="f3" y="f272"/>
                  <a:pt x="f62" y="f272"/>
                </a:cubicBezTo>
                <a:cubicBezTo>
                  <a:pt x="f62" y="f235"/>
                  <a:pt x="f41" y="f235"/>
                  <a:pt x="f41" y="f147"/>
                </a:cubicBezTo>
                <a:cubicBezTo>
                  <a:pt x="f3" y="f147"/>
                  <a:pt x="f7" y="f235"/>
                  <a:pt x="f9" y="f272"/>
                </a:cubicBezTo>
                <a:close/>
                <a:moveTo>
                  <a:pt x="f109" y="f219"/>
                </a:moveTo>
                <a:cubicBezTo>
                  <a:pt x="f105" y="f219"/>
                  <a:pt x="f129" y="f219"/>
                  <a:pt x="f129" y="f219"/>
                </a:cubicBezTo>
                <a:cubicBezTo>
                  <a:pt x="f129" y="f219"/>
                  <a:pt x="f103" y="f219"/>
                  <a:pt x="f103" y="f219"/>
                </a:cubicBezTo>
                <a:cubicBezTo>
                  <a:pt x="f103" y="f211"/>
                  <a:pt x="f103" y="f211"/>
                  <a:pt x="f101" y="f171"/>
                </a:cubicBezTo>
                <a:cubicBezTo>
                  <a:pt x="f103" y="f171"/>
                  <a:pt x="f129" y="f171"/>
                  <a:pt x="f105" y="f171"/>
                </a:cubicBezTo>
                <a:cubicBezTo>
                  <a:pt x="f105" y="f211"/>
                  <a:pt x="f105" y="f219"/>
                  <a:pt x="f109" y="f219"/>
                </a:cubicBezTo>
                <a:close/>
                <a:moveTo>
                  <a:pt x="f116" y="f270"/>
                </a:moveTo>
                <a:cubicBezTo>
                  <a:pt x="f263" y="f270"/>
                  <a:pt x="f46" y="f255"/>
                  <a:pt x="f3" y="f256"/>
                </a:cubicBezTo>
                <a:cubicBezTo>
                  <a:pt x="f46" y="f256"/>
                  <a:pt x="f263" y="f255"/>
                  <a:pt x="f116" y="f270"/>
                </a:cubicBezTo>
                <a:close/>
                <a:moveTo>
                  <a:pt x="f16" y="f284"/>
                </a:moveTo>
                <a:cubicBezTo>
                  <a:pt x="f14" y="f284"/>
                  <a:pt x="f13" y="f284"/>
                  <a:pt x="f69" y="f284"/>
                </a:cubicBezTo>
                <a:cubicBezTo>
                  <a:pt x="f34" y="f284"/>
                  <a:pt x="f34" y="f175"/>
                  <a:pt x="f34" y="f175"/>
                </a:cubicBezTo>
                <a:cubicBezTo>
                  <a:pt x="f34" y="f175"/>
                  <a:pt x="f34" y="f175"/>
                  <a:pt x="f34" y="f175"/>
                </a:cubicBezTo>
                <a:cubicBezTo>
                  <a:pt x="f69" y="f175"/>
                  <a:pt x="f14" y="f175"/>
                  <a:pt x="f32" y="f175"/>
                </a:cubicBezTo>
                <a:cubicBezTo>
                  <a:pt x="f16" y="f175"/>
                  <a:pt x="f16" y="f175"/>
                  <a:pt x="f16" y="f284"/>
                </a:cubicBezTo>
                <a:close/>
                <a:moveTo>
                  <a:pt x="f241" y="f192"/>
                </a:moveTo>
                <a:cubicBezTo>
                  <a:pt x="f100" y="f192"/>
                  <a:pt x="f222" y="f192"/>
                  <a:pt x="f102" y="f192"/>
                </a:cubicBezTo>
                <a:cubicBezTo>
                  <a:pt x="f102" y="f192"/>
                  <a:pt x="f201" y="f191"/>
                  <a:pt x="f201" y="f191"/>
                </a:cubicBezTo>
                <a:cubicBezTo>
                  <a:pt x="f201" y="f191"/>
                  <a:pt x="f201" y="f191"/>
                  <a:pt x="f201" y="f191"/>
                </a:cubicBezTo>
                <a:cubicBezTo>
                  <a:pt x="f102" y="f190"/>
                  <a:pt x="f102" y="f190"/>
                  <a:pt x="f222" y="f190"/>
                </a:cubicBezTo>
                <a:cubicBezTo>
                  <a:pt x="f222" y="f189"/>
                  <a:pt x="f100" y="f190"/>
                  <a:pt x="f100" y="f190"/>
                </a:cubicBezTo>
                <a:cubicBezTo>
                  <a:pt x="f100" y="f190"/>
                  <a:pt x="f241" y="f191"/>
                  <a:pt x="f241" y="f192"/>
                </a:cubicBezTo>
                <a:close/>
                <a:moveTo>
                  <a:pt x="f216" y="f192"/>
                </a:moveTo>
                <a:cubicBezTo>
                  <a:pt x="f273" y="f192"/>
                  <a:pt x="f273" y="f192"/>
                  <a:pt x="f59" y="f191"/>
                </a:cubicBezTo>
                <a:cubicBezTo>
                  <a:pt x="f202" y="f191"/>
                  <a:pt x="f202" y="f191"/>
                  <a:pt x="f202" y="f190"/>
                </a:cubicBezTo>
                <a:cubicBezTo>
                  <a:pt x="f59" y="f190"/>
                  <a:pt x="f273" y="f190"/>
                  <a:pt x="f216" y="f190"/>
                </a:cubicBezTo>
                <a:cubicBezTo>
                  <a:pt x="f216" y="f190"/>
                  <a:pt x="f216" y="f191"/>
                  <a:pt x="f216" y="f192"/>
                </a:cubicBezTo>
                <a:close/>
                <a:moveTo>
                  <a:pt x="f30" y="f282"/>
                </a:moveTo>
                <a:cubicBezTo>
                  <a:pt x="f29" y="f282"/>
                  <a:pt x="f28" y="f282"/>
                  <a:pt x="f28" y="f282"/>
                </a:cubicBezTo>
                <a:cubicBezTo>
                  <a:pt x="f28" y="f188"/>
                  <a:pt x="f27" y="f189"/>
                  <a:pt x="f28" y="f189"/>
                </a:cubicBezTo>
                <a:cubicBezTo>
                  <a:pt x="f28" y="f189"/>
                  <a:pt x="f29" y="f189"/>
                  <a:pt x="f29" y="f189"/>
                </a:cubicBezTo>
                <a:cubicBezTo>
                  <a:pt x="f30" y="f189"/>
                  <a:pt x="f30" y="f188"/>
                  <a:pt x="f30" y="f282"/>
                </a:cubicBezTo>
                <a:close/>
                <a:moveTo>
                  <a:pt x="f127" y="f274"/>
                </a:moveTo>
                <a:cubicBezTo>
                  <a:pt x="f127" y="f274"/>
                  <a:pt x="f127" y="f274"/>
                  <a:pt x="f166" y="f274"/>
                </a:cubicBezTo>
                <a:cubicBezTo>
                  <a:pt x="f166" y="f281"/>
                  <a:pt x="f166" y="f181"/>
                  <a:pt x="f166" y="f181"/>
                </a:cubicBezTo>
                <a:cubicBezTo>
                  <a:pt x="f166" y="f181"/>
                  <a:pt x="f166" y="f181"/>
                  <a:pt x="f166" y="f181"/>
                </a:cubicBezTo>
                <a:cubicBezTo>
                  <a:pt x="f166" y="f182"/>
                  <a:pt x="f127" y="f182"/>
                  <a:pt x="f127" y="f183"/>
                </a:cubicBezTo>
                <a:cubicBezTo>
                  <a:pt x="f127" y="f185"/>
                  <a:pt x="f127" y="f275"/>
                  <a:pt x="f127" y="f274"/>
                </a:cubicBezTo>
                <a:close/>
                <a:moveTo>
                  <a:pt x="f65" y="f189"/>
                </a:moveTo>
                <a:cubicBezTo>
                  <a:pt x="f64" y="f189"/>
                  <a:pt x="f63" y="f189"/>
                  <a:pt x="f61" y="f189"/>
                </a:cubicBezTo>
                <a:cubicBezTo>
                  <a:pt x="f61" y="f190"/>
                  <a:pt x="f61" y="f190"/>
                  <a:pt x="f61" y="f191"/>
                </a:cubicBezTo>
                <a:cubicBezTo>
                  <a:pt x="f63" y="f191"/>
                  <a:pt x="f64" y="f191"/>
                  <a:pt x="f65" y="f191"/>
                </a:cubicBezTo>
                <a:cubicBezTo>
                  <a:pt x="f65" y="f190"/>
                  <a:pt x="f65" y="f190"/>
                  <a:pt x="f65" y="f189"/>
                </a:cubicBezTo>
                <a:close/>
                <a:moveTo>
                  <a:pt x="f81" y="f44"/>
                </a:moveTo>
                <a:cubicBezTo>
                  <a:pt x="f83" y="f41"/>
                  <a:pt x="f85" y="f3"/>
                  <a:pt x="f87" y="f7"/>
                </a:cubicBezTo>
                <a:cubicBezTo>
                  <a:pt x="f87" y="f7"/>
                  <a:pt x="f87" y="f7"/>
                  <a:pt x="f162" y="f3"/>
                </a:cubicBezTo>
                <a:cubicBezTo>
                  <a:pt x="f87" y="f62"/>
                  <a:pt x="f85" y="f41"/>
                  <a:pt x="f85" y="f44"/>
                </a:cubicBezTo>
                <a:cubicBezTo>
                  <a:pt x="f83" y="f44"/>
                  <a:pt x="f83" y="f44"/>
                  <a:pt x="f81" y="f44"/>
                </a:cubicBezTo>
                <a:close/>
                <a:moveTo>
                  <a:pt x="f202" y="f185"/>
                </a:moveTo>
                <a:cubicBezTo>
                  <a:pt x="f202" y="f185"/>
                  <a:pt x="f202" y="f185"/>
                  <a:pt x="f202" y="f185"/>
                </a:cubicBezTo>
                <a:cubicBezTo>
                  <a:pt x="f60" y="f184"/>
                  <a:pt x="f61" y="f184"/>
                  <a:pt x="f63" y="f184"/>
                </a:cubicBezTo>
                <a:cubicBezTo>
                  <a:pt x="f63" y="f184"/>
                  <a:pt x="f63" y="f184"/>
                  <a:pt x="f64" y="f184"/>
                </a:cubicBezTo>
                <a:cubicBezTo>
                  <a:pt x="f64" y="f183"/>
                  <a:pt x="f64" y="f183"/>
                  <a:pt x="f64" y="f182"/>
                </a:cubicBezTo>
                <a:cubicBezTo>
                  <a:pt x="f61" y="f183"/>
                  <a:pt x="f60" y="f183"/>
                  <a:pt x="f202" y="f184"/>
                </a:cubicBezTo>
                <a:cubicBezTo>
                  <a:pt x="f202" y="f184"/>
                  <a:pt x="f202" y="f184"/>
                  <a:pt x="f202" y="f185"/>
                </a:cubicBezTo>
                <a:close/>
                <a:moveTo>
                  <a:pt x="f62" y="f177"/>
                </a:moveTo>
                <a:cubicBezTo>
                  <a:pt x="f62" y="f177"/>
                  <a:pt x="f62" y="f177"/>
                  <a:pt x="f62" y="f177"/>
                </a:cubicBezTo>
                <a:cubicBezTo>
                  <a:pt x="f62" y="f177"/>
                  <a:pt x="f41" y="f177"/>
                  <a:pt x="f44" y="f177"/>
                </a:cubicBezTo>
                <a:cubicBezTo>
                  <a:pt x="f44" y="f177"/>
                  <a:pt x="f44" y="f177"/>
                  <a:pt x="f44" y="f177"/>
                </a:cubicBezTo>
                <a:cubicBezTo>
                  <a:pt x="f46" y="f276"/>
                  <a:pt x="f46" y="f178"/>
                  <a:pt x="f46" y="f279"/>
                </a:cubicBezTo>
                <a:cubicBezTo>
                  <a:pt x="f46" y="f279"/>
                  <a:pt x="f46" y="f279"/>
                  <a:pt x="f46" y="f279"/>
                </a:cubicBezTo>
                <a:cubicBezTo>
                  <a:pt x="f46" y="f279"/>
                  <a:pt x="f46" y="f279"/>
                  <a:pt x="f46" y="f279"/>
                </a:cubicBezTo>
                <a:cubicBezTo>
                  <a:pt x="f44" y="f178"/>
                  <a:pt x="f41" y="f276"/>
                  <a:pt x="f62" y="f177"/>
                </a:cubicBezTo>
                <a:close/>
                <a:moveTo>
                  <a:pt x="f165" y="f209"/>
                </a:moveTo>
                <a:cubicBezTo>
                  <a:pt x="f163" y="f209"/>
                  <a:pt x="f163" y="f208"/>
                  <a:pt x="f163" y="f173"/>
                </a:cubicBezTo>
                <a:cubicBezTo>
                  <a:pt x="f165" y="f284"/>
                  <a:pt x="f165" y="f176"/>
                  <a:pt x="f165" y="f278"/>
                </a:cubicBezTo>
                <a:cubicBezTo>
                  <a:pt x="f165" y="f278"/>
                  <a:pt x="f165" y="f278"/>
                  <a:pt x="f127" y="f278"/>
                </a:cubicBezTo>
                <a:cubicBezTo>
                  <a:pt x="f127" y="f176"/>
                  <a:pt x="f165" y="f174"/>
                  <a:pt x="f165" y="f209"/>
                </a:cubicBezTo>
                <a:close/>
                <a:moveTo>
                  <a:pt x="f224" y="f206"/>
                </a:moveTo>
                <a:cubicBezTo>
                  <a:pt x="f224" y="f206"/>
                  <a:pt x="f224" y="f206"/>
                  <a:pt x="f224" y="f206"/>
                </a:cubicBezTo>
                <a:cubicBezTo>
                  <a:pt x="f232" y="f187"/>
                  <a:pt x="f232" y="f187"/>
                  <a:pt x="f112" y="f187"/>
                </a:cubicBezTo>
                <a:cubicBezTo>
                  <a:pt x="f112" y="f205"/>
                  <a:pt x="f259" y="f205"/>
                  <a:pt x="f259" y="f205"/>
                </a:cubicBezTo>
                <a:cubicBezTo>
                  <a:pt x="f259" y="f282"/>
                  <a:pt x="f259" y="f282"/>
                  <a:pt x="f259" y="f282"/>
                </a:cubicBezTo>
                <a:cubicBezTo>
                  <a:pt x="f112" y="f282"/>
                  <a:pt x="f112" y="f282"/>
                  <a:pt x="f232" y="f282"/>
                </a:cubicBezTo>
                <a:cubicBezTo>
                  <a:pt x="f232" y="f205"/>
                  <a:pt x="f224" y="f187"/>
                  <a:pt x="f224" y="f206"/>
                </a:cubicBezTo>
                <a:close/>
                <a:moveTo>
                  <a:pt x="f42" y="f177"/>
                </a:moveTo>
                <a:cubicBezTo>
                  <a:pt x="f42" y="f177"/>
                  <a:pt x="f42" y="f177"/>
                  <a:pt x="f42" y="f177"/>
                </a:cubicBezTo>
                <a:cubicBezTo>
                  <a:pt x="f214" y="f278"/>
                  <a:pt x="f45" y="f278"/>
                  <a:pt x="f47" y="f277"/>
                </a:cubicBezTo>
                <a:cubicBezTo>
                  <a:pt x="f48" y="f277"/>
                  <a:pt x="f48" y="f277"/>
                  <a:pt x="f48" y="f176"/>
                </a:cubicBezTo>
                <a:cubicBezTo>
                  <a:pt x="f47" y="f176"/>
                  <a:pt x="f47" y="f176"/>
                  <a:pt x="f47" y="f176"/>
                </a:cubicBezTo>
                <a:cubicBezTo>
                  <a:pt x="f45" y="f277"/>
                  <a:pt x="f43" y="f277"/>
                  <a:pt x="f214" y="f277"/>
                </a:cubicBezTo>
                <a:cubicBezTo>
                  <a:pt x="f42" y="f277"/>
                  <a:pt x="f42" y="f277"/>
                  <a:pt x="f42" y="f177"/>
                </a:cubicBezTo>
                <a:close/>
                <a:moveTo>
                  <a:pt x="f61" y="f231"/>
                </a:moveTo>
                <a:cubicBezTo>
                  <a:pt x="f217" y="f145"/>
                  <a:pt x="f202" y="f144"/>
                  <a:pt x="f273" y="f144"/>
                </a:cubicBezTo>
                <a:cubicBezTo>
                  <a:pt x="f273" y="f144"/>
                  <a:pt x="f273" y="f145"/>
                  <a:pt x="f59" y="f145"/>
                </a:cubicBezTo>
                <a:cubicBezTo>
                  <a:pt x="f202" y="f145"/>
                  <a:pt x="f217" y="f231"/>
                  <a:pt x="f60" y="f230"/>
                </a:cubicBezTo>
                <a:cubicBezTo>
                  <a:pt x="f61" y="f231"/>
                  <a:pt x="f61" y="f231"/>
                  <a:pt x="f61" y="f231"/>
                </a:cubicBezTo>
                <a:close/>
                <a:moveTo>
                  <a:pt x="f42" y="f284"/>
                </a:moveTo>
                <a:cubicBezTo>
                  <a:pt x="f203" y="f175"/>
                  <a:pt x="f213" y="f175"/>
                  <a:pt x="f38" y="f176"/>
                </a:cubicBezTo>
                <a:cubicBezTo>
                  <a:pt x="f212" y="f176"/>
                  <a:pt x="f212" y="f176"/>
                  <a:pt x="f212" y="f277"/>
                </a:cubicBezTo>
                <a:cubicBezTo>
                  <a:pt x="f213" y="f277"/>
                  <a:pt x="f39" y="f176"/>
                  <a:pt x="f40" y="f176"/>
                </a:cubicBezTo>
                <a:cubicBezTo>
                  <a:pt x="f40" y="f176"/>
                  <a:pt x="f40" y="f176"/>
                  <a:pt x="f40" y="f175"/>
                </a:cubicBezTo>
                <a:cubicBezTo>
                  <a:pt x="f40" y="f175"/>
                  <a:pt x="f40" y="f175"/>
                  <a:pt x="f42" y="f284"/>
                </a:cubicBezTo>
                <a:close/>
                <a:moveTo>
                  <a:pt x="f49" y="f150"/>
                </a:moveTo>
                <a:cubicBezTo>
                  <a:pt x="f44" y="f150"/>
                  <a:pt x="f62" y="f148"/>
                  <a:pt x="f62" y="f148"/>
                </a:cubicBezTo>
                <a:cubicBezTo>
                  <a:pt x="f41" y="f148"/>
                  <a:pt x="f44" y="f148"/>
                  <a:pt x="f46" y="f148"/>
                </a:cubicBezTo>
                <a:cubicBezTo>
                  <a:pt x="f46" y="f149"/>
                  <a:pt x="f46" y="f149"/>
                  <a:pt x="f49" y="f150"/>
                </a:cubicBezTo>
                <a:close/>
                <a:moveTo>
                  <a:pt x="f39" y="f279"/>
                </a:moveTo>
                <a:cubicBezTo>
                  <a:pt x="f39" y="f279"/>
                  <a:pt x="f39" y="f279"/>
                  <a:pt x="f39" y="f279"/>
                </a:cubicBezTo>
                <a:cubicBezTo>
                  <a:pt x="f38" y="f279"/>
                  <a:pt x="f212" y="f207"/>
                  <a:pt x="f37" y="f179"/>
                </a:cubicBezTo>
                <a:cubicBezTo>
                  <a:pt x="f36" y="f179"/>
                  <a:pt x="f36" y="f179"/>
                  <a:pt x="f36" y="f179"/>
                </a:cubicBezTo>
                <a:cubicBezTo>
                  <a:pt x="f212" y="f179"/>
                  <a:pt x="f38" y="f179"/>
                  <a:pt x="f213" y="f207"/>
                </a:cubicBezTo>
                <a:cubicBezTo>
                  <a:pt x="f213" y="f207"/>
                  <a:pt x="f213" y="f207"/>
                  <a:pt x="f213" y="f207"/>
                </a:cubicBezTo>
                <a:cubicBezTo>
                  <a:pt x="f39" y="f207"/>
                  <a:pt x="f39" y="f279"/>
                  <a:pt x="f39" y="f279"/>
                </a:cubicBezTo>
                <a:close/>
                <a:moveTo>
                  <a:pt x="f98" y="f92"/>
                </a:moveTo>
                <a:cubicBezTo>
                  <a:pt x="f98" y="f245"/>
                  <a:pt x="f98" y="f245"/>
                  <a:pt x="f242" y="f92"/>
                </a:cubicBezTo>
                <a:cubicBezTo>
                  <a:pt x="f242" y="f92"/>
                  <a:pt x="f243" y="f244"/>
                  <a:pt x="f96" y="f94"/>
                </a:cubicBezTo>
                <a:cubicBezTo>
                  <a:pt x="f96" y="f94"/>
                  <a:pt x="f221" y="f221"/>
                  <a:pt x="f221" y="f96"/>
                </a:cubicBezTo>
                <a:cubicBezTo>
                  <a:pt x="f221" y="f96"/>
                  <a:pt x="f96" y="f96"/>
                  <a:pt x="f96" y="f96"/>
                </a:cubicBezTo>
                <a:cubicBezTo>
                  <a:pt x="f243" y="f94"/>
                  <a:pt x="f242" y="f244"/>
                  <a:pt x="f98" y="f92"/>
                </a:cubicBezTo>
                <a:close/>
                <a:moveTo>
                  <a:pt x="f221" y="f236"/>
                </a:moveTo>
                <a:cubicBezTo>
                  <a:pt x="f221" y="f227"/>
                  <a:pt x="f96" y="f235"/>
                  <a:pt x="f96" y="f272"/>
                </a:cubicBezTo>
                <a:cubicBezTo>
                  <a:pt x="f96" y="f272"/>
                  <a:pt x="f96" y="f272"/>
                  <a:pt x="f96" y="f272"/>
                </a:cubicBezTo>
                <a:cubicBezTo>
                  <a:pt x="f221" y="f235"/>
                  <a:pt x="f94" y="f227"/>
                  <a:pt x="f244" y="f236"/>
                </a:cubicBezTo>
                <a:cubicBezTo>
                  <a:pt x="f94" y="f236"/>
                  <a:pt x="f94" y="f236"/>
                  <a:pt x="f221" y="f236"/>
                </a:cubicBezTo>
                <a:close/>
                <a:moveTo>
                  <a:pt x="f40" y="f282"/>
                </a:moveTo>
                <a:cubicBezTo>
                  <a:pt x="f40" y="f188"/>
                  <a:pt x="f40" y="f188"/>
                  <a:pt x="f40" y="f189"/>
                </a:cubicBezTo>
                <a:cubicBezTo>
                  <a:pt x="f40" y="f189"/>
                  <a:pt x="f42" y="f189"/>
                  <a:pt x="f214" y="f189"/>
                </a:cubicBezTo>
                <a:cubicBezTo>
                  <a:pt x="f43" y="f189"/>
                  <a:pt x="f43" y="f189"/>
                  <a:pt x="f43" y="f188"/>
                </a:cubicBezTo>
                <a:cubicBezTo>
                  <a:pt x="f214" y="f188"/>
                  <a:pt x="f42" y="f282"/>
                  <a:pt x="f40" y="f282"/>
                </a:cubicBezTo>
                <a:close/>
                <a:moveTo>
                  <a:pt x="f223" y="f223"/>
                </a:moveTo>
                <a:cubicBezTo>
                  <a:pt x="f201" y="f223"/>
                  <a:pt x="f102" y="f223"/>
                  <a:pt x="f222" y="f104"/>
                </a:cubicBezTo>
                <a:cubicBezTo>
                  <a:pt x="f100" y="f104"/>
                  <a:pt x="f100" y="f234"/>
                  <a:pt x="f100" y="f234"/>
                </a:cubicBezTo>
                <a:cubicBezTo>
                  <a:pt x="f100" y="f234"/>
                  <a:pt x="f100" y="f234"/>
                  <a:pt x="f100" y="f234"/>
                </a:cubicBezTo>
                <a:cubicBezTo>
                  <a:pt x="f100" y="f234"/>
                  <a:pt x="f100" y="f234"/>
                  <a:pt x="f100" y="f106"/>
                </a:cubicBezTo>
                <a:cubicBezTo>
                  <a:pt x="f102" y="f234"/>
                  <a:pt x="f201" y="f104"/>
                  <a:pt x="f223" y="f223"/>
                </a:cubicBezTo>
                <a:close/>
                <a:moveTo>
                  <a:pt x="f20" y="f193"/>
                </a:moveTo>
                <a:cubicBezTo>
                  <a:pt x="f20" y="f193"/>
                  <a:pt x="f20" y="f193"/>
                  <a:pt x="f20" y="f193"/>
                </a:cubicBezTo>
                <a:cubicBezTo>
                  <a:pt x="f124" y="f193"/>
                  <a:pt x="f132" y="f193"/>
                  <a:pt x="f85" y="f193"/>
                </a:cubicBezTo>
                <a:cubicBezTo>
                  <a:pt x="f85" y="f192"/>
                  <a:pt x="f83" y="f192"/>
                  <a:pt x="f83" y="f192"/>
                </a:cubicBezTo>
                <a:cubicBezTo>
                  <a:pt x="f132" y="f192"/>
                  <a:pt x="f77" y="f193"/>
                  <a:pt x="f75" y="f193"/>
                </a:cubicBezTo>
                <a:cubicBezTo>
                  <a:pt x="f23" y="f193"/>
                  <a:pt x="f23" y="f193"/>
                  <a:pt x="f20" y="f193"/>
                </a:cubicBezTo>
                <a:close/>
                <a:moveTo>
                  <a:pt x="f196" y="f101"/>
                </a:moveTo>
                <a:cubicBezTo>
                  <a:pt x="f196" y="f103"/>
                  <a:pt x="f95" y="f103"/>
                  <a:pt x="f95" y="f103"/>
                </a:cubicBezTo>
                <a:cubicBezTo>
                  <a:pt x="f95" y="f103"/>
                  <a:pt x="f97" y="f101"/>
                  <a:pt x="f97" y="f101"/>
                </a:cubicBezTo>
                <a:cubicBezTo>
                  <a:pt x="f126" y="f101"/>
                  <a:pt x="f126" y="f101"/>
                  <a:pt x="f99" y="f99"/>
                </a:cubicBezTo>
                <a:cubicBezTo>
                  <a:pt x="f99" y="f126"/>
                  <a:pt x="f99" y="f126"/>
                  <a:pt x="f99" y="f97"/>
                </a:cubicBezTo>
                <a:cubicBezTo>
                  <a:pt x="f99" y="f97"/>
                  <a:pt x="f99" y="f97"/>
                  <a:pt x="f99" y="f97"/>
                </a:cubicBezTo>
                <a:cubicBezTo>
                  <a:pt x="f126" y="f126"/>
                  <a:pt x="f97" y="f99"/>
                  <a:pt x="f196" y="f101"/>
                </a:cubicBezTo>
                <a:close/>
                <a:moveTo>
                  <a:pt x="f103" y="f187"/>
                </a:moveTo>
                <a:cubicBezTo>
                  <a:pt x="f129" y="f205"/>
                  <a:pt x="f109" y="f187"/>
                  <a:pt x="f109" y="f206"/>
                </a:cubicBezTo>
                <a:cubicBezTo>
                  <a:pt x="f109" y="f206"/>
                  <a:pt x="f111" y="f206"/>
                  <a:pt x="f111" y="f206"/>
                </a:cubicBezTo>
                <a:cubicBezTo>
                  <a:pt x="f111" y="f274"/>
                  <a:pt x="f111" y="f274"/>
                  <a:pt x="f111" y="f274"/>
                </a:cubicBezTo>
                <a:cubicBezTo>
                  <a:pt x="f111" y="f274"/>
                  <a:pt x="f111" y="f274"/>
                  <a:pt x="f111" y="f274"/>
                </a:cubicBezTo>
                <a:cubicBezTo>
                  <a:pt x="f109" y="f206"/>
                  <a:pt x="f129" y="f206"/>
                  <a:pt x="f103" y="f187"/>
                </a:cubicBezTo>
                <a:close/>
                <a:moveTo>
                  <a:pt x="f35" y="f176"/>
                </a:moveTo>
                <a:cubicBezTo>
                  <a:pt x="f204" y="f176"/>
                  <a:pt x="f36" y="f175"/>
                  <a:pt x="f36" y="f175"/>
                </a:cubicBezTo>
                <a:cubicBezTo>
                  <a:pt x="f37" y="f175"/>
                  <a:pt x="f37" y="f175"/>
                  <a:pt x="f37" y="f284"/>
                </a:cubicBezTo>
                <a:cubicBezTo>
                  <a:pt x="f36" y="f284"/>
                  <a:pt x="f204" y="f284"/>
                  <a:pt x="f204" y="f284"/>
                </a:cubicBezTo>
                <a:cubicBezTo>
                  <a:pt x="f204" y="f284"/>
                  <a:pt x="f35" y="f284"/>
                  <a:pt x="f35" y="f284"/>
                </a:cubicBezTo>
                <a:cubicBezTo>
                  <a:pt x="f35" y="f175"/>
                  <a:pt x="f35" y="f175"/>
                  <a:pt x="f35" y="f176"/>
                </a:cubicBezTo>
                <a:close/>
                <a:moveTo>
                  <a:pt x="f223" y="f172"/>
                </a:moveTo>
                <a:cubicBezTo>
                  <a:pt x="f104" y="f209"/>
                  <a:pt x="f223" y="f209"/>
                  <a:pt x="f223" y="f208"/>
                </a:cubicBezTo>
                <a:cubicBezTo>
                  <a:pt x="f104" y="f208"/>
                  <a:pt x="f234" y="f208"/>
                  <a:pt x="f107" y="f209"/>
                </a:cubicBezTo>
                <a:cubicBezTo>
                  <a:pt x="f107" y="f209"/>
                  <a:pt x="f107" y="f209"/>
                  <a:pt x="f107" y="f172"/>
                </a:cubicBezTo>
                <a:cubicBezTo>
                  <a:pt x="f106" y="f172"/>
                  <a:pt x="f234" y="f172"/>
                  <a:pt x="f223" y="f172"/>
                </a:cubicBezTo>
                <a:close/>
                <a:moveTo>
                  <a:pt x="f49" y="f281"/>
                </a:moveTo>
                <a:cubicBezTo>
                  <a:pt x="f262" y="f275"/>
                  <a:pt x="f265" y="f206"/>
                  <a:pt x="f117" y="f187"/>
                </a:cubicBezTo>
                <a:cubicBezTo>
                  <a:pt x="f265" y="f206"/>
                  <a:pt x="f265" y="f206"/>
                  <a:pt x="f265" y="f206"/>
                </a:cubicBezTo>
                <a:cubicBezTo>
                  <a:pt x="f263" y="f206"/>
                  <a:pt x="f119" y="f274"/>
                  <a:pt x="f262" y="f186"/>
                </a:cubicBezTo>
                <a:cubicBezTo>
                  <a:pt x="f49" y="f186"/>
                  <a:pt x="f49" y="f275"/>
                  <a:pt x="f49" y="f281"/>
                </a:cubicBezTo>
                <a:close/>
                <a:moveTo>
                  <a:pt x="f68" y="f250"/>
                </a:moveTo>
                <a:cubicBezTo>
                  <a:pt x="f68" y="f250"/>
                  <a:pt x="f68" y="f250"/>
                  <a:pt x="f68" y="f250"/>
                </a:cubicBezTo>
                <a:cubicBezTo>
                  <a:pt x="f268" y="f228"/>
                  <a:pt x="f67" y="f228"/>
                  <a:pt x="f248" y="f251"/>
                </a:cubicBezTo>
                <a:cubicBezTo>
                  <a:pt x="f248" y="f228"/>
                  <a:pt x="f248" y="f228"/>
                  <a:pt x="f248" y="f250"/>
                </a:cubicBezTo>
                <a:cubicBezTo>
                  <a:pt x="f67" y="f250"/>
                  <a:pt x="f268" y="f250"/>
                  <a:pt x="f68" y="f250"/>
                </a:cubicBezTo>
                <a:close/>
                <a:moveTo>
                  <a:pt x="f222" y="f187"/>
                </a:moveTo>
                <a:cubicBezTo>
                  <a:pt x="f222" y="f205"/>
                  <a:pt x="f100" y="f282"/>
                  <a:pt x="f100" y="f188"/>
                </a:cubicBezTo>
                <a:cubicBezTo>
                  <a:pt x="f222" y="f188"/>
                  <a:pt x="f222" y="f188"/>
                  <a:pt x="f222" y="f282"/>
                </a:cubicBezTo>
                <a:cubicBezTo>
                  <a:pt x="f222" y="f282"/>
                  <a:pt x="f102" y="f205"/>
                  <a:pt x="f102" y="f205"/>
                </a:cubicBezTo>
                <a:cubicBezTo>
                  <a:pt x="f102" y="f205"/>
                  <a:pt x="f201" y="f187"/>
                  <a:pt x="f201" y="f187"/>
                </a:cubicBezTo>
                <a:cubicBezTo>
                  <a:pt x="f102" y="f187"/>
                  <a:pt x="f102" y="f187"/>
                  <a:pt x="f222" y="f187"/>
                </a:cubicBezTo>
                <a:close/>
                <a:moveTo>
                  <a:pt x="f70" y="f190"/>
                </a:moveTo>
                <a:cubicBezTo>
                  <a:pt x="f71" y="f190"/>
                  <a:pt x="f72" y="f190"/>
                  <a:pt x="f257" y="f190"/>
                </a:cubicBezTo>
                <a:cubicBezTo>
                  <a:pt x="f73" y="f190"/>
                  <a:pt x="f73" y="f190"/>
                  <a:pt x="f73" y="f189"/>
                </a:cubicBezTo>
                <a:cubicBezTo>
                  <a:pt x="f257" y="f189"/>
                  <a:pt x="f72" y="f189"/>
                  <a:pt x="f70" y="f189"/>
                </a:cubicBezTo>
                <a:cubicBezTo>
                  <a:pt x="f70" y="f189"/>
                  <a:pt x="f70" y="f190"/>
                  <a:pt x="f70" y="f190"/>
                </a:cubicBezTo>
                <a:close/>
                <a:moveTo>
                  <a:pt x="f265" y="f233"/>
                </a:moveTo>
                <a:cubicBezTo>
                  <a:pt x="f265" y="f233"/>
                  <a:pt x="f265" y="f233"/>
                  <a:pt x="f265" y="f233"/>
                </a:cubicBezTo>
                <a:cubicBezTo>
                  <a:pt x="f265" y="f233"/>
                  <a:pt x="f265" y="f233"/>
                  <a:pt x="f263" y="f233"/>
                </a:cubicBezTo>
                <a:cubicBezTo>
                  <a:pt x="f263" y="f233"/>
                  <a:pt x="f263" y="f229"/>
                  <a:pt x="f263" y="f230"/>
                </a:cubicBezTo>
                <a:cubicBezTo>
                  <a:pt x="f263" y="f230"/>
                  <a:pt x="f263" y="f230"/>
                  <a:pt x="f263" y="f231"/>
                </a:cubicBezTo>
                <a:cubicBezTo>
                  <a:pt x="f119" y="f231"/>
                  <a:pt x="f119" y="f231"/>
                  <a:pt x="f119" y="f145"/>
                </a:cubicBezTo>
                <a:cubicBezTo>
                  <a:pt x="f119" y="f145"/>
                  <a:pt x="f263" y="f145"/>
                  <a:pt x="f263" y="f145"/>
                </a:cubicBezTo>
                <a:cubicBezTo>
                  <a:pt x="f263" y="f145"/>
                  <a:pt x="f265" y="f145"/>
                  <a:pt x="f265" y="f145"/>
                </a:cubicBezTo>
                <a:cubicBezTo>
                  <a:pt x="f265" y="f231"/>
                  <a:pt x="f265" y="f229"/>
                  <a:pt x="f265" y="f233"/>
                </a:cubicBezTo>
                <a:close/>
                <a:moveTo>
                  <a:pt x="f73" y="f250"/>
                </a:moveTo>
                <a:cubicBezTo>
                  <a:pt x="f74" y="f228"/>
                  <a:pt x="f73" y="f228"/>
                  <a:pt x="f257" y="f251"/>
                </a:cubicBezTo>
                <a:cubicBezTo>
                  <a:pt x="f257" y="f251"/>
                  <a:pt x="f72" y="f251"/>
                  <a:pt x="f72" y="f251"/>
                </a:cubicBezTo>
                <a:cubicBezTo>
                  <a:pt x="f71" y="f251"/>
                  <a:pt x="f71" y="f251"/>
                  <a:pt x="f71" y="f251"/>
                </a:cubicBezTo>
                <a:cubicBezTo>
                  <a:pt x="f71" y="f251"/>
                  <a:pt x="f71" y="f251"/>
                  <a:pt x="f71" y="f251"/>
                </a:cubicBezTo>
                <a:cubicBezTo>
                  <a:pt x="f72" y="f228"/>
                  <a:pt x="f257" y="f250"/>
                  <a:pt x="f73" y="f250"/>
                </a:cubicBezTo>
                <a:close/>
                <a:moveTo>
                  <a:pt x="f55" y="f173"/>
                </a:moveTo>
                <a:cubicBezTo>
                  <a:pt x="f54" y="f173"/>
                  <a:pt x="f53" y="f173"/>
                  <a:pt x="f53" y="f173"/>
                </a:cubicBezTo>
                <a:cubicBezTo>
                  <a:pt x="f53" y="f173"/>
                  <a:pt x="f52" y="f173"/>
                  <a:pt x="f52" y="f173"/>
                </a:cubicBezTo>
                <a:cubicBezTo>
                  <a:pt x="f52" y="f174"/>
                  <a:pt x="f52" y="f174"/>
                  <a:pt x="f52" y="f284"/>
                </a:cubicBezTo>
                <a:cubicBezTo>
                  <a:pt x="f53" y="f174"/>
                  <a:pt x="f54" y="f174"/>
                  <a:pt x="f55" y="f174"/>
                </a:cubicBezTo>
                <a:cubicBezTo>
                  <a:pt x="f55" y="f174"/>
                  <a:pt x="f55" y="f173"/>
                  <a:pt x="f55" y="f173"/>
                </a:cubicBezTo>
                <a:close/>
                <a:moveTo>
                  <a:pt x="f97" y="f118"/>
                </a:moveTo>
                <a:cubicBezTo>
                  <a:pt x="f99" y="f118"/>
                  <a:pt x="f101" y="f115"/>
                  <a:pt x="f101" y="f113"/>
                </a:cubicBezTo>
                <a:cubicBezTo>
                  <a:pt x="f101" y="f113"/>
                  <a:pt x="f101" y="f194"/>
                  <a:pt x="f101" y="f111"/>
                </a:cubicBezTo>
                <a:cubicBezTo>
                  <a:pt x="f101" y="f194"/>
                  <a:pt x="f99" y="f194"/>
                  <a:pt x="f99" y="f113"/>
                </a:cubicBezTo>
                <a:cubicBezTo>
                  <a:pt x="f126" y="f113"/>
                  <a:pt x="f126" y="f115"/>
                  <a:pt x="f97" y="f118"/>
                </a:cubicBezTo>
                <a:close/>
                <a:moveTo>
                  <a:pt x="f98" y="f96"/>
                </a:moveTo>
                <a:cubicBezTo>
                  <a:pt x="f241" y="f243"/>
                  <a:pt x="f241" y="f243"/>
                  <a:pt x="f241" y="f96"/>
                </a:cubicBezTo>
                <a:cubicBezTo>
                  <a:pt x="f100" y="f221"/>
                  <a:pt x="f222" y="f94"/>
                  <a:pt x="f102" y="f244"/>
                </a:cubicBezTo>
                <a:cubicBezTo>
                  <a:pt x="f102" y="f244"/>
                  <a:pt x="f102" y="f244"/>
                  <a:pt x="f102" y="f244"/>
                </a:cubicBezTo>
                <a:cubicBezTo>
                  <a:pt x="f102" y="f244"/>
                  <a:pt x="f222" y="f244"/>
                  <a:pt x="f222" y="f244"/>
                </a:cubicBezTo>
                <a:cubicBezTo>
                  <a:pt x="f222" y="f94"/>
                  <a:pt x="f100" y="f94"/>
                  <a:pt x="f241" y="f221"/>
                </a:cubicBezTo>
                <a:cubicBezTo>
                  <a:pt x="f241" y="f221"/>
                  <a:pt x="f241" y="f96"/>
                  <a:pt x="f98" y="f96"/>
                </a:cubicBezTo>
                <a:close/>
                <a:moveTo>
                  <a:pt x="f62" y="f171"/>
                </a:moveTo>
                <a:cubicBezTo>
                  <a:pt x="f62" y="f171"/>
                  <a:pt x="f62" y="f171"/>
                  <a:pt x="f62" y="f171"/>
                </a:cubicBezTo>
                <a:cubicBezTo>
                  <a:pt x="f62" y="f171"/>
                  <a:pt x="f62" y="f171"/>
                  <a:pt x="f41" y="f171"/>
                </a:cubicBezTo>
                <a:cubicBezTo>
                  <a:pt x="f41" y="f210"/>
                  <a:pt x="f44" y="f210"/>
                  <a:pt x="f44" y="f172"/>
                </a:cubicBezTo>
                <a:cubicBezTo>
                  <a:pt x="f44" y="f172"/>
                  <a:pt x="f41" y="f172"/>
                  <a:pt x="f41" y="f209"/>
                </a:cubicBezTo>
                <a:cubicBezTo>
                  <a:pt x="f62" y="f172"/>
                  <a:pt x="f62" y="f210"/>
                  <a:pt x="f62" y="f171"/>
                </a:cubicBezTo>
                <a:close/>
                <a:moveTo>
                  <a:pt x="f117" y="f282"/>
                </a:moveTo>
                <a:cubicBezTo>
                  <a:pt x="f263" y="f282"/>
                  <a:pt x="f263" y="f282"/>
                  <a:pt x="f119" y="f205"/>
                </a:cubicBezTo>
                <a:cubicBezTo>
                  <a:pt x="f119" y="f205"/>
                  <a:pt x="f262" y="f187"/>
                  <a:pt x="f262" y="f187"/>
                </a:cubicBezTo>
                <a:cubicBezTo>
                  <a:pt x="f263" y="f187"/>
                  <a:pt x="f265" y="f205"/>
                  <a:pt x="f117" y="f282"/>
                </a:cubicBezTo>
                <a:close/>
                <a:moveTo>
                  <a:pt x="f245" y="f263"/>
                </a:moveTo>
                <a:cubicBezTo>
                  <a:pt x="f92" y="f263"/>
                  <a:pt x="f92" y="f263"/>
                  <a:pt x="f92" y="f263"/>
                </a:cubicBezTo>
                <a:cubicBezTo>
                  <a:pt x="f244" y="f265"/>
                  <a:pt x="f94" y="f117"/>
                  <a:pt x="f94" y="f226"/>
                </a:cubicBezTo>
                <a:cubicBezTo>
                  <a:pt x="f94" y="f116"/>
                  <a:pt x="f94" y="f116"/>
                  <a:pt x="f221" y="f116"/>
                </a:cubicBezTo>
                <a:cubicBezTo>
                  <a:pt x="f94" y="f116"/>
                  <a:pt x="f94" y="f116"/>
                  <a:pt x="f94" y="f116"/>
                </a:cubicBezTo>
                <a:cubicBezTo>
                  <a:pt x="f94" y="f116"/>
                  <a:pt x="f244" y="f226"/>
                  <a:pt x="f92" y="f226"/>
                </a:cubicBezTo>
                <a:cubicBezTo>
                  <a:pt x="f244" y="f265"/>
                  <a:pt x="f92" y="f263"/>
                  <a:pt x="f245" y="f263"/>
                </a:cubicBezTo>
                <a:close/>
                <a:moveTo>
                  <a:pt x="f53" y="f188"/>
                </a:moveTo>
                <a:cubicBezTo>
                  <a:pt x="f51" y="f188"/>
                  <a:pt x="f50" y="f188"/>
                  <a:pt x="f47" y="f188"/>
                </a:cubicBezTo>
                <a:cubicBezTo>
                  <a:pt x="f47" y="f188"/>
                  <a:pt x="f47" y="f188"/>
                  <a:pt x="f47" y="f189"/>
                </a:cubicBezTo>
                <a:cubicBezTo>
                  <a:pt x="f50" y="f189"/>
                  <a:pt x="f51" y="f189"/>
                  <a:pt x="f52" y="f188"/>
                </a:cubicBezTo>
                <a:cubicBezTo>
                  <a:pt x="f53" y="f188"/>
                  <a:pt x="f53" y="f188"/>
                  <a:pt x="f53" y="f188"/>
                </a:cubicBezTo>
                <a:close/>
                <a:moveTo>
                  <a:pt x="f104" y="f264"/>
                </a:moveTo>
                <a:cubicBezTo>
                  <a:pt x="f104" y="f264"/>
                  <a:pt x="f104" y="f199"/>
                  <a:pt x="f104" y="f116"/>
                </a:cubicBezTo>
                <a:cubicBezTo>
                  <a:pt x="f223" y="f116"/>
                  <a:pt x="f223" y="f226"/>
                  <a:pt x="f223" y="f226"/>
                </a:cubicBezTo>
                <a:cubicBezTo>
                  <a:pt x="f223" y="f226"/>
                  <a:pt x="f223" y="f226"/>
                  <a:pt x="f104" y="f226"/>
                </a:cubicBezTo>
                <a:cubicBezTo>
                  <a:pt x="f104" y="f116"/>
                  <a:pt x="f234" y="f116"/>
                  <a:pt x="f234" y="f199"/>
                </a:cubicBezTo>
                <a:cubicBezTo>
                  <a:pt x="f234" y="f199"/>
                  <a:pt x="f234" y="f264"/>
                  <a:pt x="f234" y="f264"/>
                </a:cubicBezTo>
                <a:cubicBezTo>
                  <a:pt x="f234" y="f264"/>
                  <a:pt x="f234" y="f264"/>
                  <a:pt x="f234" y="f114"/>
                </a:cubicBezTo>
                <a:cubicBezTo>
                  <a:pt x="f234" y="f114"/>
                  <a:pt x="f104" y="f114"/>
                  <a:pt x="f104" y="f264"/>
                </a:cubicBezTo>
                <a:close/>
                <a:moveTo>
                  <a:pt x="f44" y="f230"/>
                </a:moveTo>
                <a:cubicBezTo>
                  <a:pt x="f41" y="f230"/>
                  <a:pt x="f41" y="f230"/>
                  <a:pt x="f62" y="f230"/>
                </a:cubicBezTo>
                <a:cubicBezTo>
                  <a:pt x="f62" y="f231"/>
                  <a:pt x="f62" y="f231"/>
                  <a:pt x="f62" y="f145"/>
                </a:cubicBezTo>
                <a:cubicBezTo>
                  <a:pt x="f44" y="f145"/>
                  <a:pt x="f44" y="f231"/>
                  <a:pt x="f44" y="f230"/>
                </a:cubicBezTo>
                <a:close/>
                <a:moveTo>
                  <a:pt x="f216" y="f143"/>
                </a:moveTo>
                <a:cubicBezTo>
                  <a:pt x="f58" y="f143"/>
                  <a:pt x="f215" y="f142"/>
                  <a:pt x="f57" y="f142"/>
                </a:cubicBezTo>
                <a:cubicBezTo>
                  <a:pt x="f267" y="f142"/>
                  <a:pt x="f267" y="f142"/>
                  <a:pt x="f267" y="f143"/>
                </a:cubicBezTo>
                <a:cubicBezTo>
                  <a:pt x="f57" y="f143"/>
                  <a:pt x="f215" y="f143"/>
                  <a:pt x="f215" y="f144"/>
                </a:cubicBezTo>
                <a:cubicBezTo>
                  <a:pt x="f58" y="f144"/>
                  <a:pt x="f216" y="f144"/>
                  <a:pt x="f216" y="f143"/>
                </a:cubicBezTo>
                <a:close/>
                <a:moveTo>
                  <a:pt x="f18" y="f201"/>
                </a:moveTo>
                <a:cubicBezTo>
                  <a:pt x="f18" y="f201"/>
                  <a:pt x="f18" y="f201"/>
                  <a:pt x="f18" y="f201"/>
                </a:cubicBezTo>
                <a:cubicBezTo>
                  <a:pt x="f32" y="f223"/>
                  <a:pt x="f13" y="f104"/>
                  <a:pt x="f12" y="f234"/>
                </a:cubicBezTo>
                <a:cubicBezTo>
                  <a:pt x="f34" y="f234"/>
                  <a:pt x="f34" y="f234"/>
                  <a:pt x="f34" y="f234"/>
                </a:cubicBezTo>
                <a:cubicBezTo>
                  <a:pt x="f13" y="f104"/>
                  <a:pt x="f32" y="f223"/>
                  <a:pt x="f18" y="f201"/>
                </a:cubicBezTo>
                <a:close/>
                <a:moveTo>
                  <a:pt x="f121" y="f158"/>
                </a:moveTo>
                <a:cubicBezTo>
                  <a:pt x="f121" y="f160"/>
                  <a:pt x="f121" y="f160"/>
                  <a:pt x="f121" y="f160"/>
                </a:cubicBezTo>
                <a:cubicBezTo>
                  <a:pt x="f118" y="f160"/>
                  <a:pt x="f115" y="f160"/>
                  <a:pt x="f194" y="f158"/>
                </a:cubicBezTo>
                <a:cubicBezTo>
                  <a:pt x="f194" y="f158"/>
                  <a:pt x="f194" y="f158"/>
                  <a:pt x="f194" y="f158"/>
                </a:cubicBezTo>
                <a:cubicBezTo>
                  <a:pt x="f194" y="f158"/>
                  <a:pt x="f194" y="f158"/>
                  <a:pt x="f113" y="f158"/>
                </a:cubicBezTo>
                <a:cubicBezTo>
                  <a:pt x="f115" y="f158"/>
                  <a:pt x="f118" y="f158"/>
                  <a:pt x="f121" y="f158"/>
                </a:cubicBezTo>
                <a:close/>
                <a:moveTo>
                  <a:pt x="f45" y="f205"/>
                </a:moveTo>
                <a:cubicBezTo>
                  <a:pt x="f45" y="f187"/>
                  <a:pt x="f45" y="f187"/>
                  <a:pt x="f45" y="f187"/>
                </a:cubicBezTo>
                <a:cubicBezTo>
                  <a:pt x="f43" y="f187"/>
                  <a:pt x="f214" y="f187"/>
                  <a:pt x="f42" y="f187"/>
                </a:cubicBezTo>
                <a:cubicBezTo>
                  <a:pt x="f40" y="f187"/>
                  <a:pt x="f40" y="f187"/>
                  <a:pt x="f40" y="f205"/>
                </a:cubicBezTo>
                <a:cubicBezTo>
                  <a:pt x="f42" y="f205"/>
                  <a:pt x="f43" y="f205"/>
                  <a:pt x="f45" y="f205"/>
                </a:cubicBezTo>
                <a:close/>
                <a:moveTo>
                  <a:pt x="f76" y="f272"/>
                </a:moveTo>
                <a:cubicBezTo>
                  <a:pt x="f246" y="f235"/>
                  <a:pt x="f271" y="f147"/>
                  <a:pt x="f271" y="f147"/>
                </a:cubicBezTo>
                <a:cubicBezTo>
                  <a:pt x="f80" y="f235"/>
                  <a:pt x="f246" y="f272"/>
                  <a:pt x="f76" y="f272"/>
                </a:cubicBezTo>
                <a:cubicBezTo>
                  <a:pt x="f76" y="f272"/>
                  <a:pt x="f76" y="f272"/>
                  <a:pt x="f76" y="f272"/>
                </a:cubicBezTo>
                <a:close/>
                <a:moveTo>
                  <a:pt x="f61" y="f86"/>
                </a:moveTo>
                <a:cubicBezTo>
                  <a:pt x="f63" y="f82"/>
                  <a:pt x="f65" y="f271"/>
                  <a:pt x="f266" y="f80"/>
                </a:cubicBezTo>
                <a:cubicBezTo>
                  <a:pt x="f65" y="f80"/>
                  <a:pt x="f65" y="f271"/>
                  <a:pt x="f64" y="f271"/>
                </a:cubicBezTo>
                <a:cubicBezTo>
                  <a:pt x="f64" y="f271"/>
                  <a:pt x="f63" y="f271"/>
                  <a:pt x="f63" y="f82"/>
                </a:cubicBezTo>
                <a:cubicBezTo>
                  <a:pt x="f63" y="f82"/>
                  <a:pt x="f63" y="f82"/>
                  <a:pt x="f63" y="f82"/>
                </a:cubicBezTo>
                <a:cubicBezTo>
                  <a:pt x="f61" y="f84"/>
                  <a:pt x="f61" y="f84"/>
                  <a:pt x="f60" y="f84"/>
                </a:cubicBezTo>
                <a:cubicBezTo>
                  <a:pt x="f61" y="f86"/>
                  <a:pt x="f61" y="f86"/>
                  <a:pt x="f61" y="f86"/>
                </a:cubicBezTo>
                <a:close/>
                <a:moveTo>
                  <a:pt x="f10" y="f284"/>
                </a:moveTo>
                <a:cubicBezTo>
                  <a:pt x="f198" y="f284"/>
                  <a:pt x="f11" y="f174"/>
                  <a:pt x="f12" y="f174"/>
                </a:cubicBezTo>
                <a:cubicBezTo>
                  <a:pt x="f12" y="f174"/>
                  <a:pt x="f12" y="f174"/>
                  <a:pt x="f12" y="f174"/>
                </a:cubicBezTo>
                <a:cubicBezTo>
                  <a:pt x="f12" y="f174"/>
                  <a:pt x="f139" y="f174"/>
                  <a:pt x="f139" y="f174"/>
                </a:cubicBezTo>
                <a:cubicBezTo>
                  <a:pt x="f11" y="f174"/>
                  <a:pt x="f198" y="f174"/>
                  <a:pt x="f261" y="f174"/>
                </a:cubicBezTo>
                <a:cubicBezTo>
                  <a:pt x="f10" y="f174"/>
                  <a:pt x="f10" y="f174"/>
                  <a:pt x="f10" y="f284"/>
                </a:cubicBezTo>
                <a:close/>
                <a:moveTo>
                  <a:pt x="f106" y="f189"/>
                </a:moveTo>
                <a:cubicBezTo>
                  <a:pt x="f106" y="f190"/>
                  <a:pt x="f234" y="f191"/>
                  <a:pt x="f234" y="f191"/>
                </a:cubicBezTo>
                <a:cubicBezTo>
                  <a:pt x="f106" y="f191"/>
                  <a:pt x="f106" y="f191"/>
                  <a:pt x="f107" y="f191"/>
                </a:cubicBezTo>
                <a:cubicBezTo>
                  <a:pt x="f107" y="f191"/>
                  <a:pt x="f107" y="f190"/>
                  <a:pt x="f107" y="f189"/>
                </a:cubicBezTo>
                <a:cubicBezTo>
                  <a:pt x="f107" y="f189"/>
                  <a:pt x="f106" y="f189"/>
                  <a:pt x="f106" y="f189"/>
                </a:cubicBezTo>
                <a:close/>
                <a:moveTo>
                  <a:pt x="f218" y="f190"/>
                </a:moveTo>
                <a:cubicBezTo>
                  <a:pt x="f67" y="f190"/>
                  <a:pt x="f67" y="f190"/>
                  <a:pt x="f67" y="f189"/>
                </a:cubicBezTo>
                <a:cubicBezTo>
                  <a:pt x="f67" y="f189"/>
                  <a:pt x="f248" y="f189"/>
                  <a:pt x="f218" y="f189"/>
                </a:cubicBezTo>
                <a:cubicBezTo>
                  <a:pt x="f218" y="f189"/>
                  <a:pt x="f218" y="f190"/>
                  <a:pt x="f218" y="f190"/>
                </a:cubicBezTo>
                <a:close/>
                <a:moveTo>
                  <a:pt x="f109" y="f122"/>
                </a:moveTo>
                <a:cubicBezTo>
                  <a:pt x="f109" y="f122"/>
                  <a:pt x="f109" y="f122"/>
                  <a:pt x="f109" y="f122"/>
                </a:cubicBezTo>
                <a:cubicBezTo>
                  <a:pt x="f105" y="f123"/>
                  <a:pt x="f103" y="f163"/>
                  <a:pt x="f101" y="f127"/>
                </a:cubicBezTo>
                <a:cubicBezTo>
                  <a:pt x="f103" y="f127"/>
                  <a:pt x="f103" y="f165"/>
                  <a:pt x="f129" y="f165"/>
                </a:cubicBezTo>
                <a:cubicBezTo>
                  <a:pt x="f129" y="f165"/>
                  <a:pt x="f129" y="f165"/>
                  <a:pt x="f129" y="f165"/>
                </a:cubicBezTo>
                <a:cubicBezTo>
                  <a:pt x="f105" y="f163"/>
                  <a:pt x="f105" y="f123"/>
                  <a:pt x="f109" y="f122"/>
                </a:cubicBezTo>
                <a:close/>
                <a:moveTo>
                  <a:pt x="f129" y="f9"/>
                </a:moveTo>
                <a:cubicBezTo>
                  <a:pt x="f103" y="f9"/>
                  <a:pt x="f103" y="f10"/>
                  <a:pt x="f129" y="f10"/>
                </a:cubicBezTo>
                <a:cubicBezTo>
                  <a:pt x="f129" y="f261"/>
                  <a:pt x="f129" y="f11"/>
                  <a:pt x="f129" y="f139"/>
                </a:cubicBezTo>
                <a:cubicBezTo>
                  <a:pt x="f129" y="f139"/>
                  <a:pt x="f129" y="f139"/>
                  <a:pt x="f129" y="f12"/>
                </a:cubicBezTo>
                <a:cubicBezTo>
                  <a:pt x="f129" y="f12"/>
                  <a:pt x="f105" y="f12"/>
                  <a:pt x="f105" y="f12"/>
                </a:cubicBezTo>
                <a:cubicBezTo>
                  <a:pt x="f105" y="f11"/>
                  <a:pt x="f129" y="f261"/>
                  <a:pt x="f129" y="f9"/>
                </a:cubicBezTo>
                <a:close/>
                <a:moveTo>
                  <a:pt x="f12" y="f80"/>
                </a:moveTo>
                <a:cubicBezTo>
                  <a:pt x="f12" y="f80"/>
                  <a:pt x="f12" y="f80"/>
                  <a:pt x="f12" y="f80"/>
                </a:cubicBezTo>
                <a:cubicBezTo>
                  <a:pt x="f12" y="f78"/>
                  <a:pt x="f139" y="f246"/>
                  <a:pt x="f11" y="f76"/>
                </a:cubicBezTo>
                <a:cubicBezTo>
                  <a:pt x="f11" y="f76"/>
                  <a:pt x="f11" y="f246"/>
                  <a:pt x="f11" y="f246"/>
                </a:cubicBezTo>
                <a:cubicBezTo>
                  <a:pt x="f139" y="f78"/>
                  <a:pt x="f139" y="f78"/>
                  <a:pt x="f12" y="f80"/>
                </a:cubicBezTo>
                <a:close/>
                <a:moveTo>
                  <a:pt x="f103" y="f83"/>
                </a:moveTo>
                <a:cubicBezTo>
                  <a:pt x="f103" y="f83"/>
                  <a:pt x="f103" y="f83"/>
                  <a:pt x="f103" y="f83"/>
                </a:cubicBezTo>
                <a:cubicBezTo>
                  <a:pt x="f101" y="f85"/>
                  <a:pt x="f101" y="f85"/>
                  <a:pt x="f99" y="f162"/>
                </a:cubicBezTo>
                <a:cubicBezTo>
                  <a:pt x="f101" y="f87"/>
                  <a:pt x="f103" y="f87"/>
                  <a:pt x="f103" y="f87"/>
                </a:cubicBezTo>
                <a:cubicBezTo>
                  <a:pt x="f103" y="f85"/>
                  <a:pt x="f103" y="f85"/>
                  <a:pt x="f103" y="f83"/>
                </a:cubicBezTo>
                <a:close/>
                <a:moveTo>
                  <a:pt x="f223" y="f141"/>
                </a:moveTo>
                <a:cubicBezTo>
                  <a:pt x="f223" y="f142"/>
                  <a:pt x="f223" y="f142"/>
                  <a:pt x="f104" y="f143"/>
                </a:cubicBezTo>
                <a:cubicBezTo>
                  <a:pt x="f104" y="f141"/>
                  <a:pt x="f104" y="f141"/>
                  <a:pt x="f234" y="f141"/>
                </a:cubicBezTo>
                <a:cubicBezTo>
                  <a:pt x="f106" y="f141"/>
                  <a:pt x="f106" y="f141"/>
                  <a:pt x="f106" y="f142"/>
                </a:cubicBezTo>
                <a:cubicBezTo>
                  <a:pt x="f106" y="f142"/>
                  <a:pt x="f107" y="f142"/>
                  <a:pt x="f107" y="f142"/>
                </a:cubicBezTo>
                <a:cubicBezTo>
                  <a:pt x="f107" y="f141"/>
                  <a:pt x="f107" y="f141"/>
                  <a:pt x="f107" y="f141"/>
                </a:cubicBezTo>
                <a:cubicBezTo>
                  <a:pt x="f106" y="f141"/>
                  <a:pt x="f104" y="f141"/>
                  <a:pt x="f223" y="f141"/>
                </a:cubicBezTo>
                <a:close/>
                <a:moveTo>
                  <a:pt x="f89" y="f10"/>
                </a:moveTo>
                <a:cubicBezTo>
                  <a:pt x="f89" y="f10"/>
                  <a:pt x="f89" y="f10"/>
                  <a:pt x="f89" y="f10"/>
                </a:cubicBezTo>
                <a:cubicBezTo>
                  <a:pt x="f89" y="f198"/>
                  <a:pt x="f91" y="f11"/>
                  <a:pt x="f258" y="f12"/>
                </a:cubicBezTo>
                <a:cubicBezTo>
                  <a:pt x="f258" y="f12"/>
                  <a:pt x="f258" y="f12"/>
                  <a:pt x="f258" y="f139"/>
                </a:cubicBezTo>
                <a:cubicBezTo>
                  <a:pt x="f91" y="f11"/>
                  <a:pt x="f91" y="f198"/>
                  <a:pt x="f89" y="f10"/>
                </a:cubicBezTo>
                <a:cubicBezTo>
                  <a:pt x="f89" y="f10"/>
                  <a:pt x="f89" y="f10"/>
                  <a:pt x="f89" y="f10"/>
                </a:cubicBezTo>
                <a:close/>
                <a:moveTo>
                  <a:pt x="f101" y="f49"/>
                </a:moveTo>
                <a:cubicBezTo>
                  <a:pt x="f101" y="f49"/>
                  <a:pt x="f101" y="f49"/>
                  <a:pt x="f101" y="f49"/>
                </a:cubicBezTo>
                <a:cubicBezTo>
                  <a:pt x="f101" y="f46"/>
                  <a:pt x="f103" y="f41"/>
                  <a:pt x="f103" y="f3"/>
                </a:cubicBezTo>
                <a:cubicBezTo>
                  <a:pt x="f103" y="f3"/>
                  <a:pt x="f103" y="f3"/>
                  <a:pt x="f103" y="f62"/>
                </a:cubicBezTo>
                <a:cubicBezTo>
                  <a:pt x="f103" y="f41"/>
                  <a:pt x="f103" y="f46"/>
                  <a:pt x="f101" y="f49"/>
                </a:cubicBezTo>
                <a:close/>
                <a:moveTo>
                  <a:pt x="f20" y="f281"/>
                </a:moveTo>
                <a:cubicBezTo>
                  <a:pt x="f20" y="f281"/>
                  <a:pt x="f20" y="f281"/>
                  <a:pt x="f20" y="f275"/>
                </a:cubicBezTo>
                <a:cubicBezTo>
                  <a:pt x="f23" y="f281"/>
                  <a:pt x="f75" y="f185"/>
                  <a:pt x="f124" y="f184"/>
                </a:cubicBezTo>
                <a:cubicBezTo>
                  <a:pt x="f75" y="f184"/>
                  <a:pt x="f75" y="f184"/>
                  <a:pt x="f75" y="f184"/>
                </a:cubicBezTo>
                <a:cubicBezTo>
                  <a:pt x="f23" y="f184"/>
                  <a:pt x="f23" y="f184"/>
                  <a:pt x="f23" y="f185"/>
                </a:cubicBezTo>
                <a:cubicBezTo>
                  <a:pt x="f20" y="f185"/>
                  <a:pt x="f20" y="f281"/>
                  <a:pt x="f20" y="f281"/>
                </a:cubicBezTo>
                <a:close/>
                <a:moveTo>
                  <a:pt x="f245" y="f262"/>
                </a:moveTo>
                <a:cubicBezTo>
                  <a:pt x="f245" y="f262"/>
                  <a:pt x="f245" y="f262"/>
                  <a:pt x="f245" y="f262"/>
                </a:cubicBezTo>
                <a:cubicBezTo>
                  <a:pt x="f90" y="f262"/>
                  <a:pt x="f88" y="f262"/>
                  <a:pt x="f86" y="f262"/>
                </a:cubicBezTo>
                <a:cubicBezTo>
                  <a:pt x="f86" y="f262"/>
                  <a:pt x="f86" y="f49"/>
                  <a:pt x="f86" y="f49"/>
                </a:cubicBezTo>
                <a:cubicBezTo>
                  <a:pt x="f220" y="f49"/>
                  <a:pt x="f90" y="f49"/>
                  <a:pt x="f245" y="f262"/>
                </a:cubicBezTo>
                <a:close/>
                <a:moveTo>
                  <a:pt x="f107" y="f92"/>
                </a:moveTo>
                <a:cubicBezTo>
                  <a:pt x="f107" y="f92"/>
                  <a:pt x="f108" y="f245"/>
                  <a:pt x="f108" y="f245"/>
                </a:cubicBezTo>
                <a:cubicBezTo>
                  <a:pt x="f108" y="f90"/>
                  <a:pt x="f110" y="f88"/>
                  <a:pt x="f110" y="f220"/>
                </a:cubicBezTo>
                <a:cubicBezTo>
                  <a:pt x="f110" y="f220"/>
                  <a:pt x="f110" y="f220"/>
                  <a:pt x="f110" y="f220"/>
                </a:cubicBezTo>
                <a:cubicBezTo>
                  <a:pt x="f110" y="f220"/>
                  <a:pt x="f110" y="f220"/>
                  <a:pt x="f110" y="f220"/>
                </a:cubicBezTo>
                <a:cubicBezTo>
                  <a:pt x="f108" y="f88"/>
                  <a:pt x="f108" y="f90"/>
                  <a:pt x="f107" y="f92"/>
                </a:cubicBezTo>
                <a:close/>
                <a:moveTo>
                  <a:pt x="f264" y="f191"/>
                </a:moveTo>
                <a:cubicBezTo>
                  <a:pt x="f114" y="f191"/>
                  <a:pt x="f264" y="f190"/>
                  <a:pt x="f264" y="f189"/>
                </a:cubicBezTo>
                <a:cubicBezTo>
                  <a:pt x="f264" y="f189"/>
                  <a:pt x="f114" y="f189"/>
                  <a:pt x="f114" y="f189"/>
                </a:cubicBezTo>
                <a:cubicBezTo>
                  <a:pt x="f114" y="f190"/>
                  <a:pt x="f114" y="f191"/>
                  <a:pt x="f114" y="f191"/>
                </a:cubicBezTo>
                <a:cubicBezTo>
                  <a:pt x="f114" y="f191"/>
                  <a:pt x="f114" y="f191"/>
                  <a:pt x="f264" y="f191"/>
                </a:cubicBezTo>
                <a:close/>
                <a:moveTo>
                  <a:pt x="f68" y="f251"/>
                </a:moveTo>
                <a:cubicBezTo>
                  <a:pt x="f68" y="f146"/>
                  <a:pt x="f268" y="f146"/>
                  <a:pt x="f268" y="f283"/>
                </a:cubicBezTo>
                <a:cubicBezTo>
                  <a:pt x="f67" y="f283"/>
                  <a:pt x="f67" y="f283"/>
                  <a:pt x="f248" y="f283"/>
                </a:cubicBezTo>
                <a:cubicBezTo>
                  <a:pt x="f248" y="f233"/>
                  <a:pt x="f248" y="f233"/>
                  <a:pt x="f248" y="f233"/>
                </a:cubicBezTo>
                <a:cubicBezTo>
                  <a:pt x="f248" y="f233"/>
                  <a:pt x="f248" y="f233"/>
                  <a:pt x="f248" y="f283"/>
                </a:cubicBezTo>
                <a:cubicBezTo>
                  <a:pt x="f248" y="f283"/>
                  <a:pt x="f248" y="f283"/>
                  <a:pt x="f248" y="f283"/>
                </a:cubicBezTo>
                <a:cubicBezTo>
                  <a:pt x="f67" y="f146"/>
                  <a:pt x="f268" y="f146"/>
                  <a:pt x="f68" y="f251"/>
                </a:cubicBezTo>
                <a:close/>
                <a:moveTo>
                  <a:pt x="f261" y="f282"/>
                </a:moveTo>
                <a:cubicBezTo>
                  <a:pt x="f261" y="f205"/>
                  <a:pt x="f198" y="f205"/>
                  <a:pt x="f198" y="f187"/>
                </a:cubicBezTo>
                <a:cubicBezTo>
                  <a:pt x="f261" y="f205"/>
                  <a:pt x="f10" y="f205"/>
                  <a:pt x="f10" y="f282"/>
                </a:cubicBezTo>
                <a:cubicBezTo>
                  <a:pt x="f10" y="f282"/>
                  <a:pt x="f10" y="f282"/>
                  <a:pt x="f10" y="f282"/>
                </a:cubicBezTo>
                <a:cubicBezTo>
                  <a:pt x="f10" y="f282"/>
                  <a:pt x="f261" y="f282"/>
                  <a:pt x="f261" y="f282"/>
                </a:cubicBezTo>
                <a:close/>
                <a:moveTo>
                  <a:pt x="f264" y="f214"/>
                </a:moveTo>
                <a:cubicBezTo>
                  <a:pt x="f199" y="f214"/>
                  <a:pt x="f199" y="f214"/>
                  <a:pt x="f199" y="f214"/>
                </a:cubicBezTo>
                <a:cubicBezTo>
                  <a:pt x="f116" y="f42"/>
                  <a:pt x="f116" y="f42"/>
                  <a:pt x="f116" y="f40"/>
                </a:cubicBezTo>
                <a:cubicBezTo>
                  <a:pt x="f116" y="f40"/>
                  <a:pt x="f226" y="f203"/>
                  <a:pt x="f226" y="f203"/>
                </a:cubicBezTo>
                <a:cubicBezTo>
                  <a:pt x="f226" y="f203"/>
                  <a:pt x="f226" y="f203"/>
                  <a:pt x="f226" y="f203"/>
                </a:cubicBezTo>
                <a:cubicBezTo>
                  <a:pt x="f116" y="f40"/>
                  <a:pt x="f199" y="f42"/>
                  <a:pt x="f264" y="f214"/>
                </a:cubicBezTo>
                <a:close/>
                <a:moveTo>
                  <a:pt x="f46" y="f283"/>
                </a:moveTo>
                <a:cubicBezTo>
                  <a:pt x="f41" y="f283"/>
                  <a:pt x="f41" y="f233"/>
                  <a:pt x="f62" y="f233"/>
                </a:cubicBezTo>
                <a:cubicBezTo>
                  <a:pt x="f41" y="f233"/>
                  <a:pt x="f44" y="f233"/>
                  <a:pt x="f44" y="f233"/>
                </a:cubicBezTo>
                <a:cubicBezTo>
                  <a:pt x="f46" y="f233"/>
                  <a:pt x="f46" y="f283"/>
                  <a:pt x="f46" y="f283"/>
                </a:cubicBezTo>
                <a:close/>
                <a:moveTo>
                  <a:pt x="f14" y="f189"/>
                </a:moveTo>
                <a:cubicBezTo>
                  <a:pt x="f69" y="f189"/>
                  <a:pt x="f34" y="f189"/>
                  <a:pt x="f34" y="f190"/>
                </a:cubicBezTo>
                <a:cubicBezTo>
                  <a:pt x="f69" y="f190"/>
                  <a:pt x="f13" y="f190"/>
                  <a:pt x="f14" y="f189"/>
                </a:cubicBezTo>
                <a:close/>
                <a:moveTo>
                  <a:pt x="f64" y="f229"/>
                </a:moveTo>
                <a:cubicBezTo>
                  <a:pt x="f64" y="f229"/>
                  <a:pt x="f65" y="f229"/>
                  <a:pt x="f65" y="f229"/>
                </a:cubicBezTo>
                <a:cubicBezTo>
                  <a:pt x="f266" y="f233"/>
                  <a:pt x="f266" y="f233"/>
                  <a:pt x="f266" y="f229"/>
                </a:cubicBezTo>
                <a:cubicBezTo>
                  <a:pt x="f266" y="f229"/>
                  <a:pt x="f65" y="f230"/>
                  <a:pt x="f64" y="f230"/>
                </a:cubicBezTo>
                <a:cubicBezTo>
                  <a:pt x="f64" y="f230"/>
                  <a:pt x="f64" y="f230"/>
                  <a:pt x="f64" y="f229"/>
                </a:cubicBezTo>
                <a:close/>
                <a:moveTo>
                  <a:pt x="f224" y="f271"/>
                </a:moveTo>
                <a:cubicBezTo>
                  <a:pt x="f224" y="f271"/>
                  <a:pt x="f224" y="f271"/>
                  <a:pt x="f224" y="f271"/>
                </a:cubicBezTo>
                <a:cubicBezTo>
                  <a:pt x="f114" y="f80"/>
                  <a:pt x="f114" y="f78"/>
                  <a:pt x="f264" y="f78"/>
                </a:cubicBezTo>
                <a:cubicBezTo>
                  <a:pt x="f114" y="f78"/>
                  <a:pt x="f114" y="f78"/>
                  <a:pt x="f114" y="f78"/>
                </a:cubicBezTo>
                <a:cubicBezTo>
                  <a:pt x="f224" y="f78"/>
                  <a:pt x="f224" y="f80"/>
                  <a:pt x="f224" y="f271"/>
                </a:cubicBezTo>
                <a:close/>
                <a:moveTo>
                  <a:pt x="f264" y="f284"/>
                </a:moveTo>
                <a:cubicBezTo>
                  <a:pt x="f264" y="f284"/>
                  <a:pt x="f264" y="f284"/>
                  <a:pt x="f264" y="f284"/>
                </a:cubicBezTo>
                <a:cubicBezTo>
                  <a:pt x="f199" y="f174"/>
                  <a:pt x="f199" y="f208"/>
                  <a:pt x="f199" y="f209"/>
                </a:cubicBezTo>
                <a:cubicBezTo>
                  <a:pt x="f199" y="f209"/>
                  <a:pt x="f199" y="f209"/>
                  <a:pt x="f199" y="f209"/>
                </a:cubicBezTo>
                <a:cubicBezTo>
                  <a:pt x="f264" y="f208"/>
                  <a:pt x="f264" y="f174"/>
                  <a:pt x="f264" y="f284"/>
                </a:cubicBezTo>
                <a:close/>
                <a:moveTo>
                  <a:pt x="f194" y="f87"/>
                </a:moveTo>
                <a:cubicBezTo>
                  <a:pt x="f194" y="f87"/>
                  <a:pt x="f194" y="f87"/>
                  <a:pt x="f194" y="f87"/>
                </a:cubicBezTo>
                <a:cubicBezTo>
                  <a:pt x="f111" y="f162"/>
                  <a:pt x="f109" y="f162"/>
                  <a:pt x="f109" y="f162"/>
                </a:cubicBezTo>
                <a:cubicBezTo>
                  <a:pt x="f105" y="f162"/>
                  <a:pt x="f105" y="f162"/>
                  <a:pt x="f105" y="f89"/>
                </a:cubicBezTo>
                <a:cubicBezTo>
                  <a:pt x="f105" y="f89"/>
                  <a:pt x="f105" y="f89"/>
                  <a:pt x="f105" y="f91"/>
                </a:cubicBezTo>
                <a:cubicBezTo>
                  <a:pt x="f109" y="f89"/>
                  <a:pt x="f111" y="f162"/>
                  <a:pt x="f194" y="f87"/>
                </a:cubicBezTo>
                <a:close/>
                <a:moveTo>
                  <a:pt x="f234" y="f0"/>
                </a:moveTo>
                <a:cubicBezTo>
                  <a:pt x="f234" y="f0"/>
                  <a:pt x="f234" y="f260"/>
                  <a:pt x="f104" y="f260"/>
                </a:cubicBezTo>
                <a:cubicBezTo>
                  <a:pt x="f234" y="f260"/>
                  <a:pt x="f106" y="f256"/>
                  <a:pt x="f106" y="f256"/>
                </a:cubicBezTo>
                <a:cubicBezTo>
                  <a:pt x="f106" y="f260"/>
                  <a:pt x="f106" y="f0"/>
                  <a:pt x="f234" y="f0"/>
                </a:cubicBezTo>
                <a:close/>
                <a:moveTo>
                  <a:pt x="f35" y="f195"/>
                </a:moveTo>
                <a:cubicBezTo>
                  <a:pt x="f33" y="f193"/>
                  <a:pt x="f33" y="f192"/>
                  <a:pt x="f35" y="f191"/>
                </a:cubicBezTo>
                <a:cubicBezTo>
                  <a:pt x="f35" y="f191"/>
                  <a:pt x="f35" y="f191"/>
                  <a:pt x="f33" y="f191"/>
                </a:cubicBezTo>
                <a:cubicBezTo>
                  <a:pt x="f33" y="f192"/>
                  <a:pt x="f33" y="f192"/>
                  <a:pt x="f33" y="f192"/>
                </a:cubicBezTo>
                <a:cubicBezTo>
                  <a:pt x="f33" y="f193"/>
                  <a:pt x="f33" y="f193"/>
                  <a:pt x="f31" y="f195"/>
                </a:cubicBezTo>
                <a:cubicBezTo>
                  <a:pt x="f33" y="f195"/>
                  <a:pt x="f33" y="f195"/>
                  <a:pt x="f35" y="f195"/>
                </a:cubicBezTo>
                <a:close/>
                <a:moveTo>
                  <a:pt x="f109" y="f258"/>
                </a:moveTo>
                <a:cubicBezTo>
                  <a:pt x="f109" y="f258"/>
                  <a:pt x="f109" y="f258"/>
                  <a:pt x="f109" y="f258"/>
                </a:cubicBezTo>
                <a:cubicBezTo>
                  <a:pt x="f109" y="f258"/>
                  <a:pt x="f105" y="f93"/>
                  <a:pt x="f105" y="f93"/>
                </a:cubicBezTo>
                <a:cubicBezTo>
                  <a:pt x="f105" y="f93"/>
                  <a:pt x="f105" y="f93"/>
                  <a:pt x="f105" y="f93"/>
                </a:cubicBezTo>
                <a:cubicBezTo>
                  <a:pt x="f105" y="f196"/>
                  <a:pt x="f105" y="f196"/>
                  <a:pt x="f105" y="f95"/>
                </a:cubicBezTo>
                <a:cubicBezTo>
                  <a:pt x="f105" y="f95"/>
                  <a:pt x="f105" y="f95"/>
                  <a:pt x="f105" y="f95"/>
                </a:cubicBezTo>
                <a:cubicBezTo>
                  <a:pt x="f109" y="f196"/>
                  <a:pt x="f109" y="f93"/>
                  <a:pt x="f109" y="f258"/>
                </a:cubicBezTo>
                <a:close/>
                <a:moveTo>
                  <a:pt x="f115" y="f187"/>
                </a:moveTo>
                <a:cubicBezTo>
                  <a:pt x="f115" y="f187"/>
                  <a:pt x="f115" y="f206"/>
                  <a:pt x="f113" y="f206"/>
                </a:cubicBezTo>
                <a:cubicBezTo>
                  <a:pt x="f194" y="f206"/>
                  <a:pt x="f194" y="f206"/>
                  <a:pt x="f194" y="f187"/>
                </a:cubicBezTo>
                <a:cubicBezTo>
                  <a:pt x="f113" y="f187"/>
                  <a:pt x="f115" y="f187"/>
                  <a:pt x="f115" y="f187"/>
                </a:cubicBezTo>
                <a:close/>
                <a:moveTo>
                  <a:pt x="f49" y="f228"/>
                </a:moveTo>
                <a:cubicBezTo>
                  <a:pt x="f46" y="f228"/>
                  <a:pt x="f46" y="f228"/>
                  <a:pt x="f46" y="f228"/>
                </a:cubicBezTo>
                <a:cubicBezTo>
                  <a:pt x="f46" y="f228"/>
                  <a:pt x="f44" y="f228"/>
                  <a:pt x="f44" y="f228"/>
                </a:cubicBezTo>
                <a:cubicBezTo>
                  <a:pt x="f41" y="f228"/>
                  <a:pt x="f41" y="f251"/>
                  <a:pt x="f41" y="f251"/>
                </a:cubicBezTo>
                <a:cubicBezTo>
                  <a:pt x="f44" y="f251"/>
                  <a:pt x="f46" y="f251"/>
                  <a:pt x="f49" y="f228"/>
                </a:cubicBezTo>
                <a:close/>
                <a:moveTo>
                  <a:pt x="f132" y="f187"/>
                </a:moveTo>
                <a:cubicBezTo>
                  <a:pt x="f79" y="f205"/>
                  <a:pt x="f125" y="f205"/>
                  <a:pt x="f125" y="f282"/>
                </a:cubicBezTo>
                <a:cubicBezTo>
                  <a:pt x="f125" y="f282"/>
                  <a:pt x="f125" y="f282"/>
                  <a:pt x="f79" y="f282"/>
                </a:cubicBezTo>
                <a:cubicBezTo>
                  <a:pt x="f79" y="f205"/>
                  <a:pt x="f132" y="f205"/>
                  <a:pt x="f132" y="f187"/>
                </a:cubicBezTo>
                <a:close/>
                <a:moveTo>
                  <a:pt x="f62" y="f138"/>
                </a:moveTo>
                <a:cubicBezTo>
                  <a:pt x="f62" y="f138"/>
                  <a:pt x="f62" y="f138"/>
                  <a:pt x="f62" y="f140"/>
                </a:cubicBezTo>
                <a:cubicBezTo>
                  <a:pt x="f62" y="f140"/>
                  <a:pt x="f62" y="f140"/>
                  <a:pt x="f62" y="f141"/>
                </a:cubicBezTo>
                <a:cubicBezTo>
                  <a:pt x="f41" y="f141"/>
                  <a:pt x="f41" y="f141"/>
                  <a:pt x="f41" y="f142"/>
                </a:cubicBezTo>
                <a:cubicBezTo>
                  <a:pt x="f62" y="f142"/>
                  <a:pt x="f62" y="f142"/>
                  <a:pt x="f62" y="f142"/>
                </a:cubicBezTo>
                <a:cubicBezTo>
                  <a:pt x="f3" y="f141"/>
                  <a:pt x="f3" y="f140"/>
                  <a:pt x="f3" y="f138"/>
                </a:cubicBezTo>
                <a:cubicBezTo>
                  <a:pt x="f3" y="f138"/>
                  <a:pt x="f62" y="f138"/>
                  <a:pt x="f62" y="f138"/>
                </a:cubicBezTo>
                <a:close/>
                <a:moveTo>
                  <a:pt x="f3" y="f280"/>
                </a:moveTo>
                <a:cubicBezTo>
                  <a:pt x="f3" y="f280"/>
                  <a:pt x="f7" y="f180"/>
                  <a:pt x="f7" y="f180"/>
                </a:cubicBezTo>
                <a:cubicBezTo>
                  <a:pt x="f7" y="f180"/>
                  <a:pt x="f8" y="f179"/>
                  <a:pt x="f8" y="f179"/>
                </a:cubicBezTo>
                <a:cubicBezTo>
                  <a:pt x="f8" y="f179"/>
                  <a:pt x="f9" y="f179"/>
                  <a:pt x="f9" y="f207"/>
                </a:cubicBezTo>
                <a:cubicBezTo>
                  <a:pt x="f9" y="f207"/>
                  <a:pt x="f9" y="f207"/>
                  <a:pt x="f9" y="f207"/>
                </a:cubicBezTo>
                <a:cubicBezTo>
                  <a:pt x="f8" y="f179"/>
                  <a:pt x="f7" y="f179"/>
                  <a:pt x="f7" y="f179"/>
                </a:cubicBezTo>
                <a:cubicBezTo>
                  <a:pt x="f3" y="f180"/>
                  <a:pt x="f3" y="f180"/>
                  <a:pt x="f3" y="f280"/>
                </a:cubicBezTo>
                <a:close/>
                <a:moveTo>
                  <a:pt x="f33" y="f174"/>
                </a:moveTo>
                <a:cubicBezTo>
                  <a:pt x="f31" y="f173"/>
                  <a:pt x="f31" y="f173"/>
                  <a:pt x="f31" y="f208"/>
                </a:cubicBezTo>
                <a:cubicBezTo>
                  <a:pt x="f31" y="f173"/>
                  <a:pt x="f30" y="f173"/>
                  <a:pt x="f30" y="f173"/>
                </a:cubicBezTo>
                <a:cubicBezTo>
                  <a:pt x="f30" y="f173"/>
                  <a:pt x="f29" y="f173"/>
                  <a:pt x="f29" y="f174"/>
                </a:cubicBezTo>
                <a:cubicBezTo>
                  <a:pt x="f30" y="f174"/>
                  <a:pt x="f31" y="f174"/>
                  <a:pt x="f33" y="f174"/>
                </a:cubicBezTo>
                <a:close/>
                <a:moveTo>
                  <a:pt x="f215" y="f227"/>
                </a:moveTo>
                <a:cubicBezTo>
                  <a:pt x="f215" y="f227"/>
                  <a:pt x="f215" y="f227"/>
                  <a:pt x="f215" y="f227"/>
                </a:cubicBezTo>
                <a:cubicBezTo>
                  <a:pt x="f58" y="f236"/>
                  <a:pt x="f216" y="f236"/>
                  <a:pt x="f59" y="f249"/>
                </a:cubicBezTo>
                <a:cubicBezTo>
                  <a:pt x="f59" y="f249"/>
                  <a:pt x="f59" y="f249"/>
                  <a:pt x="f59" y="f236"/>
                </a:cubicBezTo>
                <a:cubicBezTo>
                  <a:pt x="f273" y="f236"/>
                  <a:pt x="f58" y="f227"/>
                  <a:pt x="f215" y="f227"/>
                </a:cubicBezTo>
                <a:close/>
                <a:moveTo>
                  <a:pt x="f38" y="f284"/>
                </a:moveTo>
                <a:cubicBezTo>
                  <a:pt x="f213" y="f284"/>
                  <a:pt x="f39" y="f174"/>
                  <a:pt x="f40" y="f174"/>
                </a:cubicBezTo>
                <a:cubicBezTo>
                  <a:pt x="f203" y="f174"/>
                  <a:pt x="f39" y="f174"/>
                  <a:pt x="f213" y="f174"/>
                </a:cubicBezTo>
                <a:cubicBezTo>
                  <a:pt x="f38" y="f174"/>
                  <a:pt x="f38" y="f284"/>
                  <a:pt x="f38" y="f284"/>
                </a:cubicBezTo>
                <a:close/>
                <a:moveTo>
                  <a:pt x="f165" y="f274"/>
                </a:moveTo>
                <a:cubicBezTo>
                  <a:pt x="f165" y="f274"/>
                  <a:pt x="f163" y="f274"/>
                  <a:pt x="f163" y="f274"/>
                </a:cubicBezTo>
                <a:cubicBezTo>
                  <a:pt x="f163" y="f274"/>
                  <a:pt x="f163" y="f206"/>
                  <a:pt x="f163" y="f206"/>
                </a:cubicBezTo>
                <a:cubicBezTo>
                  <a:pt x="f163" y="f206"/>
                  <a:pt x="f163" y="f206"/>
                  <a:pt x="f165" y="f187"/>
                </a:cubicBezTo>
                <a:cubicBezTo>
                  <a:pt x="f165" y="f206"/>
                  <a:pt x="f165" y="f206"/>
                  <a:pt x="f165" y="f274"/>
                </a:cubicBezTo>
                <a:close/>
                <a:moveTo>
                  <a:pt x="f121" y="f79"/>
                </a:moveTo>
                <a:cubicBezTo>
                  <a:pt x="f121" y="f79"/>
                  <a:pt x="f121" y="f79"/>
                  <a:pt x="f121" y="f79"/>
                </a:cubicBezTo>
                <a:cubicBezTo>
                  <a:pt x="f121" y="f125"/>
                  <a:pt x="f121" y="f77"/>
                  <a:pt x="f121" y="f124"/>
                </a:cubicBezTo>
                <a:cubicBezTo>
                  <a:pt x="f121" y="f124"/>
                  <a:pt x="f121" y="f75"/>
                  <a:pt x="f121" y="f75"/>
                </a:cubicBezTo>
                <a:cubicBezTo>
                  <a:pt x="f121" y="f124"/>
                  <a:pt x="f121" y="f124"/>
                  <a:pt x="f121" y="f124"/>
                </a:cubicBezTo>
                <a:cubicBezTo>
                  <a:pt x="f121" y="f77"/>
                  <a:pt x="f121" y="f125"/>
                  <a:pt x="f121" y="f79"/>
                </a:cubicBezTo>
                <a:close/>
                <a:moveTo>
                  <a:pt x="f50" y="f176"/>
                </a:moveTo>
                <a:cubicBezTo>
                  <a:pt x="f52" y="f176"/>
                  <a:pt x="f54" y="f176"/>
                  <a:pt x="f54" y="f175"/>
                </a:cubicBezTo>
                <a:cubicBezTo>
                  <a:pt x="f53" y="f175"/>
                  <a:pt x="f52" y="f175"/>
                  <a:pt x="f51" y="f176"/>
                </a:cubicBezTo>
                <a:cubicBezTo>
                  <a:pt x="f51" y="f176"/>
                  <a:pt x="f51" y="f176"/>
                  <a:pt x="f50" y="f176"/>
                </a:cubicBezTo>
                <a:close/>
                <a:moveTo>
                  <a:pt x="f204" y="f208"/>
                </a:moveTo>
                <a:cubicBezTo>
                  <a:pt x="f204" y="f208"/>
                  <a:pt x="f204" y="f173"/>
                  <a:pt x="f204" y="f173"/>
                </a:cubicBezTo>
                <a:cubicBezTo>
                  <a:pt x="f204" y="f173"/>
                  <a:pt x="f36" y="f173"/>
                  <a:pt x="f36" y="f173"/>
                </a:cubicBezTo>
                <a:cubicBezTo>
                  <a:pt x="f36" y="f173"/>
                  <a:pt x="f36" y="f208"/>
                  <a:pt x="f36" y="f208"/>
                </a:cubicBezTo>
                <a:cubicBezTo>
                  <a:pt x="f36" y="f208"/>
                  <a:pt x="f36" y="f208"/>
                  <a:pt x="f204" y="f208"/>
                </a:cubicBezTo>
                <a:close/>
                <a:moveTo>
                  <a:pt x="f109" y="f158"/>
                </a:moveTo>
                <a:cubicBezTo>
                  <a:pt x="f109" y="f158"/>
                  <a:pt x="f109" y="f158"/>
                  <a:pt x="f109" y="f158"/>
                </a:cubicBezTo>
                <a:cubicBezTo>
                  <a:pt x="f129" y="f158"/>
                  <a:pt x="f101" y="f159"/>
                  <a:pt x="f126" y="f159"/>
                </a:cubicBezTo>
                <a:cubicBezTo>
                  <a:pt x="f101" y="f159"/>
                  <a:pt x="f129" y="f159"/>
                  <a:pt x="f105" y="f158"/>
                </a:cubicBezTo>
                <a:cubicBezTo>
                  <a:pt x="f105" y="f158"/>
                  <a:pt x="f109" y="f158"/>
                  <a:pt x="f109" y="f158"/>
                </a:cubicBezTo>
                <a:close/>
                <a:moveTo>
                  <a:pt x="f89" y="f188"/>
                </a:moveTo>
                <a:cubicBezTo>
                  <a:pt x="f162" y="f188"/>
                  <a:pt x="f162" y="f188"/>
                  <a:pt x="f162" y="f188"/>
                </a:cubicBezTo>
                <a:cubicBezTo>
                  <a:pt x="f162" y="f189"/>
                  <a:pt x="f87" y="f190"/>
                  <a:pt x="f162" y="f190"/>
                </a:cubicBezTo>
                <a:cubicBezTo>
                  <a:pt x="f162" y="f189"/>
                  <a:pt x="f89" y="f189"/>
                  <a:pt x="f89" y="f188"/>
                </a:cubicBezTo>
                <a:close/>
                <a:moveTo>
                  <a:pt x="f37" y="f206"/>
                </a:moveTo>
                <a:cubicBezTo>
                  <a:pt x="f37" y="f206"/>
                  <a:pt x="f37" y="f206"/>
                  <a:pt x="f37" y="f274"/>
                </a:cubicBezTo>
                <a:cubicBezTo>
                  <a:pt x="f36" y="f274"/>
                  <a:pt x="f204" y="f274"/>
                  <a:pt x="f35" y="f206"/>
                </a:cubicBezTo>
                <a:cubicBezTo>
                  <a:pt x="f35" y="f206"/>
                  <a:pt x="f35" y="f206"/>
                  <a:pt x="f33" y="f206"/>
                </a:cubicBezTo>
                <a:cubicBezTo>
                  <a:pt x="f204" y="f206"/>
                  <a:pt x="f36" y="f206"/>
                  <a:pt x="f37" y="f206"/>
                </a:cubicBezTo>
                <a:close/>
                <a:moveTo>
                  <a:pt x="f41" y="f190"/>
                </a:moveTo>
                <a:cubicBezTo>
                  <a:pt x="f44" y="f190"/>
                  <a:pt x="f44" y="f191"/>
                  <a:pt x="f46" y="f191"/>
                </a:cubicBezTo>
                <a:cubicBezTo>
                  <a:pt x="f41" y="f192"/>
                  <a:pt x="f41" y="f191"/>
                  <a:pt x="f41" y="f190"/>
                </a:cubicBezTo>
                <a:close/>
                <a:moveTo>
                  <a:pt x="f198" y="f175"/>
                </a:moveTo>
                <a:cubicBezTo>
                  <a:pt x="f198" y="f176"/>
                  <a:pt x="f198" y="f176"/>
                  <a:pt x="f198" y="f176"/>
                </a:cubicBezTo>
                <a:cubicBezTo>
                  <a:pt x="f198" y="f176"/>
                  <a:pt x="f11" y="f176"/>
                  <a:pt x="f11" y="f176"/>
                </a:cubicBezTo>
                <a:cubicBezTo>
                  <a:pt x="f139" y="f176"/>
                  <a:pt x="f139" y="f176"/>
                  <a:pt x="f139" y="f175"/>
                </a:cubicBezTo>
                <a:cubicBezTo>
                  <a:pt x="f11" y="f175"/>
                  <a:pt x="f198" y="f175"/>
                  <a:pt x="f198" y="f175"/>
                </a:cubicBezTo>
                <a:close/>
                <a:moveTo>
                  <a:pt x="f217" y="f208"/>
                </a:moveTo>
                <a:cubicBezTo>
                  <a:pt x="f60" y="f208"/>
                  <a:pt x="f61" y="f209"/>
                  <a:pt x="f63" y="f209"/>
                </a:cubicBezTo>
                <a:cubicBezTo>
                  <a:pt x="f61" y="f209"/>
                  <a:pt x="f60" y="f209"/>
                  <a:pt x="f60" y="f209"/>
                </a:cubicBezTo>
                <a:cubicBezTo>
                  <a:pt x="f217" y="f209"/>
                  <a:pt x="f217" y="f209"/>
                  <a:pt x="f217" y="f208"/>
                </a:cubicBezTo>
                <a:close/>
                <a:moveTo>
                  <a:pt x="f18" y="f173"/>
                </a:moveTo>
                <a:cubicBezTo>
                  <a:pt x="f18" y="f173"/>
                  <a:pt x="f18" y="f173"/>
                  <a:pt x="f18" y="f208"/>
                </a:cubicBezTo>
                <a:cubicBezTo>
                  <a:pt x="f32" y="f173"/>
                  <a:pt x="f14" y="f173"/>
                  <a:pt x="f69" y="f173"/>
                </a:cubicBezTo>
                <a:cubicBezTo>
                  <a:pt x="f69" y="f173"/>
                  <a:pt x="f69" y="f173"/>
                  <a:pt x="f69" y="f173"/>
                </a:cubicBezTo>
                <a:cubicBezTo>
                  <a:pt x="f69" y="f173"/>
                  <a:pt x="f69" y="f173"/>
                  <a:pt x="f69" y="f174"/>
                </a:cubicBezTo>
                <a:cubicBezTo>
                  <a:pt x="f14" y="f173"/>
                  <a:pt x="f32" y="f173"/>
                  <a:pt x="f18" y="f173"/>
                </a:cubicBezTo>
                <a:close/>
                <a:moveTo>
                  <a:pt x="f111" y="f103"/>
                </a:moveTo>
                <a:cubicBezTo>
                  <a:pt x="f111" y="f101"/>
                  <a:pt x="f111" y="f101"/>
                  <a:pt x="f111" y="f101"/>
                </a:cubicBezTo>
                <a:cubicBezTo>
                  <a:pt x="f109" y="f103"/>
                  <a:pt x="f109" y="f129"/>
                  <a:pt x="f105" y="f129"/>
                </a:cubicBezTo>
                <a:cubicBezTo>
                  <a:pt x="f105" y="f129"/>
                  <a:pt x="f105" y="f105"/>
                  <a:pt x="f105" y="f105"/>
                </a:cubicBezTo>
                <a:cubicBezTo>
                  <a:pt x="f105" y="f105"/>
                  <a:pt x="f105" y="f105"/>
                  <a:pt x="f105" y="f105"/>
                </a:cubicBezTo>
                <a:cubicBezTo>
                  <a:pt x="f109" y="f129"/>
                  <a:pt x="f111" y="f103"/>
                  <a:pt x="f111" y="f103"/>
                </a:cubicBezTo>
                <a:close/>
                <a:moveTo>
                  <a:pt x="f241" y="f90"/>
                </a:moveTo>
                <a:cubicBezTo>
                  <a:pt x="f241" y="f90"/>
                  <a:pt x="f241" y="f90"/>
                  <a:pt x="f100" y="f88"/>
                </a:cubicBezTo>
                <a:cubicBezTo>
                  <a:pt x="f222" y="f220"/>
                  <a:pt x="f222" y="f220"/>
                  <a:pt x="f222" y="f86"/>
                </a:cubicBezTo>
                <a:cubicBezTo>
                  <a:pt x="f100" y="f220"/>
                  <a:pt x="f100" y="f88"/>
                  <a:pt x="f241" y="f90"/>
                </a:cubicBezTo>
                <a:close/>
                <a:moveTo>
                  <a:pt x="f16" y="f27"/>
                </a:moveTo>
                <a:cubicBezTo>
                  <a:pt x="f18" y="f26"/>
                  <a:pt x="f18" y="f25"/>
                  <a:pt x="f18" y="f24"/>
                </a:cubicBezTo>
                <a:cubicBezTo>
                  <a:pt x="f16" y="f25"/>
                  <a:pt x="f16" y="f26"/>
                  <a:pt x="f16" y="f27"/>
                </a:cubicBezTo>
                <a:close/>
                <a:moveTo>
                  <a:pt x="f7" y="f175"/>
                </a:moveTo>
                <a:cubicBezTo>
                  <a:pt x="f8" y="f175"/>
                  <a:pt x="f8" y="f175"/>
                  <a:pt x="f8" y="f284"/>
                </a:cubicBezTo>
                <a:cubicBezTo>
                  <a:pt x="f7" y="f284"/>
                  <a:pt x="f7" y="f284"/>
                  <a:pt x="f7" y="f175"/>
                </a:cubicBezTo>
                <a:close/>
                <a:moveTo>
                  <a:pt x="f257" y="f282"/>
                </a:moveTo>
                <a:cubicBezTo>
                  <a:pt x="f257" y="f282"/>
                  <a:pt x="f257" y="f282"/>
                  <a:pt x="f257" y="f282"/>
                </a:cubicBezTo>
                <a:cubicBezTo>
                  <a:pt x="f73" y="f282"/>
                  <a:pt x="f73" y="f282"/>
                  <a:pt x="f73" y="f282"/>
                </a:cubicBezTo>
                <a:cubicBezTo>
                  <a:pt x="f74" y="f282"/>
                  <a:pt x="f74" y="f282"/>
                  <a:pt x="f74" y="f205"/>
                </a:cubicBezTo>
                <a:cubicBezTo>
                  <a:pt x="f74" y="f205"/>
                  <a:pt x="f73" y="f282"/>
                  <a:pt x="f257" y="f282"/>
                </a:cubicBezTo>
                <a:close/>
                <a:moveTo>
                  <a:pt x="f38" y="f208"/>
                </a:moveTo>
                <a:cubicBezTo>
                  <a:pt x="f213" y="f208"/>
                  <a:pt x="f213" y="f208"/>
                  <a:pt x="f213" y="f208"/>
                </a:cubicBezTo>
                <a:cubicBezTo>
                  <a:pt x="f39" y="f208"/>
                  <a:pt x="f203" y="f208"/>
                  <a:pt x="f40" y="f208"/>
                </a:cubicBezTo>
                <a:cubicBezTo>
                  <a:pt x="f40" y="f208"/>
                  <a:pt x="f40" y="f208"/>
                  <a:pt x="f40" y="f208"/>
                </a:cubicBezTo>
                <a:cubicBezTo>
                  <a:pt x="f39" y="f208"/>
                  <a:pt x="f213" y="f208"/>
                  <a:pt x="f38" y="f208"/>
                </a:cubicBezTo>
                <a:close/>
                <a:moveTo>
                  <a:pt x="f245" y="f147"/>
                </a:moveTo>
                <a:cubicBezTo>
                  <a:pt x="f245" y="f147"/>
                  <a:pt x="f245" y="f147"/>
                  <a:pt x="f245" y="f147"/>
                </a:cubicBezTo>
                <a:cubicBezTo>
                  <a:pt x="f90" y="f227"/>
                  <a:pt x="f88" y="f147"/>
                  <a:pt x="f86" y="f235"/>
                </a:cubicBezTo>
                <a:cubicBezTo>
                  <a:pt x="f220" y="f227"/>
                  <a:pt x="f90" y="f227"/>
                  <a:pt x="f245" y="f227"/>
                </a:cubicBezTo>
                <a:cubicBezTo>
                  <a:pt x="f245" y="f227"/>
                  <a:pt x="f245" y="f147"/>
                  <a:pt x="f245" y="f147"/>
                </a:cubicBezTo>
                <a:close/>
                <a:moveTo>
                  <a:pt x="f105" y="f181"/>
                </a:moveTo>
                <a:cubicBezTo>
                  <a:pt x="f105" y="f182"/>
                  <a:pt x="f105" y="f182"/>
                  <a:pt x="f105" y="f183"/>
                </a:cubicBezTo>
                <a:cubicBezTo>
                  <a:pt x="f109" y="f182"/>
                  <a:pt x="f109" y="f182"/>
                  <a:pt x="f111" y="f181"/>
                </a:cubicBezTo>
                <a:cubicBezTo>
                  <a:pt x="f109" y="f181"/>
                  <a:pt x="f109" y="f181"/>
                  <a:pt x="f105" y="f181"/>
                </a:cubicBezTo>
                <a:close/>
                <a:moveTo>
                  <a:pt x="f93" y="f205"/>
                </a:moveTo>
                <a:cubicBezTo>
                  <a:pt x="f196" y="f205"/>
                  <a:pt x="f196" y="f187"/>
                  <a:pt x="f196" y="f187"/>
                </a:cubicBezTo>
                <a:cubicBezTo>
                  <a:pt x="f95" y="f187"/>
                  <a:pt x="f95" y="f206"/>
                  <a:pt x="f97" y="f206"/>
                </a:cubicBezTo>
                <a:cubicBezTo>
                  <a:pt x="f95" y="f206"/>
                  <a:pt x="f196" y="f187"/>
                  <a:pt x="f93" y="f205"/>
                </a:cubicBezTo>
                <a:close/>
                <a:moveTo>
                  <a:pt x="f31" y="f206"/>
                </a:moveTo>
                <a:cubicBezTo>
                  <a:pt x="f29" y="f206"/>
                  <a:pt x="f28" y="f206"/>
                  <a:pt x="f28" y="f206"/>
                </a:cubicBezTo>
                <a:cubicBezTo>
                  <a:pt x="f29" y="f206"/>
                  <a:pt x="f30" y="f206"/>
                  <a:pt x="f30" y="f206"/>
                </a:cubicBezTo>
                <a:cubicBezTo>
                  <a:pt x="f31" y="f206"/>
                  <a:pt x="f31" y="f206"/>
                  <a:pt x="f31" y="f206"/>
                </a:cubicBezTo>
                <a:close/>
                <a:moveTo>
                  <a:pt x="f127" y="f207"/>
                </a:moveTo>
                <a:cubicBezTo>
                  <a:pt x="f127" y="f207"/>
                  <a:pt x="f166" y="f279"/>
                  <a:pt x="f127" y="f178"/>
                </a:cubicBezTo>
                <a:cubicBezTo>
                  <a:pt x="f127" y="f279"/>
                  <a:pt x="f127" y="f207"/>
                  <a:pt x="f127" y="f207"/>
                </a:cubicBezTo>
                <a:close/>
                <a:moveTo>
                  <a:pt x="f116" y="f185"/>
                </a:moveTo>
                <a:cubicBezTo>
                  <a:pt x="f116" y="f185"/>
                  <a:pt x="f116" y="f185"/>
                  <a:pt x="f116" y="f185"/>
                </a:cubicBezTo>
                <a:cubicBezTo>
                  <a:pt x="f226" y="f185"/>
                  <a:pt x="f226" y="f184"/>
                  <a:pt x="f117" y="f184"/>
                </a:cubicBezTo>
                <a:cubicBezTo>
                  <a:pt x="f117" y="f183"/>
                  <a:pt x="f265" y="f183"/>
                  <a:pt x="f265" y="f182"/>
                </a:cubicBezTo>
                <a:cubicBezTo>
                  <a:pt x="f265" y="f182"/>
                  <a:pt x="f265" y="f183"/>
                  <a:pt x="f265" y="f183"/>
                </a:cubicBezTo>
                <a:cubicBezTo>
                  <a:pt x="f117" y="f183"/>
                  <a:pt x="f226" y="f184"/>
                  <a:pt x="f116" y="f185"/>
                </a:cubicBezTo>
                <a:close/>
                <a:moveTo>
                  <a:pt x="f123" y="f176"/>
                </a:moveTo>
                <a:cubicBezTo>
                  <a:pt x="f123" y="f277"/>
                  <a:pt x="f123" y="f277"/>
                  <a:pt x="f123" y="f277"/>
                </a:cubicBezTo>
                <a:cubicBezTo>
                  <a:pt x="f123" y="f277"/>
                  <a:pt x="f123" y="f277"/>
                  <a:pt x="f123" y="f277"/>
                </a:cubicBezTo>
                <a:cubicBezTo>
                  <a:pt x="f123" y="f176"/>
                  <a:pt x="f123" y="f176"/>
                  <a:pt x="f123" y="f175"/>
                </a:cubicBezTo>
                <a:cubicBezTo>
                  <a:pt x="f123" y="f175"/>
                  <a:pt x="f123" y="f175"/>
                  <a:pt x="f123" y="f175"/>
                </a:cubicBezTo>
                <a:cubicBezTo>
                  <a:pt x="f123" y="f175"/>
                  <a:pt x="f123" y="f176"/>
                  <a:pt x="f123" y="f176"/>
                </a:cubicBezTo>
                <a:close/>
                <a:moveTo>
                  <a:pt x="f66" y="f272"/>
                </a:moveTo>
                <a:cubicBezTo>
                  <a:pt x="f66" y="f272"/>
                  <a:pt x="f266" y="f272"/>
                  <a:pt x="f65" y="f272"/>
                </a:cubicBezTo>
                <a:cubicBezTo>
                  <a:pt x="f266" y="f272"/>
                  <a:pt x="f66" y="f235"/>
                  <a:pt x="f66" y="f235"/>
                </a:cubicBezTo>
                <a:cubicBezTo>
                  <a:pt x="f66" y="f235"/>
                  <a:pt x="f66" y="f235"/>
                  <a:pt x="f66" y="f272"/>
                </a:cubicBezTo>
                <a:close/>
                <a:moveTo>
                  <a:pt x="f57" y="f188"/>
                </a:moveTo>
                <a:cubicBezTo>
                  <a:pt x="f56" y="f188"/>
                  <a:pt x="f56" y="f188"/>
                  <a:pt x="f55" y="f188"/>
                </a:cubicBezTo>
                <a:cubicBezTo>
                  <a:pt x="f56" y="f188"/>
                  <a:pt x="f267" y="f188"/>
                  <a:pt x="f57" y="f188"/>
                </a:cubicBezTo>
                <a:close/>
                <a:moveTo>
                  <a:pt x="f262" y="f145"/>
                </a:moveTo>
                <a:cubicBezTo>
                  <a:pt x="f49" y="f145"/>
                  <a:pt x="f49" y="f145"/>
                  <a:pt x="f46" y="f144"/>
                </a:cubicBezTo>
                <a:cubicBezTo>
                  <a:pt x="f49" y="f144"/>
                  <a:pt x="f262" y="f144"/>
                  <a:pt x="f262" y="f145"/>
                </a:cubicBezTo>
                <a:close/>
                <a:moveTo>
                  <a:pt x="f101" y="f103"/>
                </a:moveTo>
                <a:cubicBezTo>
                  <a:pt x="f99" y="f103"/>
                  <a:pt x="f99" y="f129"/>
                  <a:pt x="f99" y="f129"/>
                </a:cubicBezTo>
                <a:cubicBezTo>
                  <a:pt x="f99" y="f129"/>
                  <a:pt x="f99" y="f105"/>
                  <a:pt x="f126" y="f105"/>
                </a:cubicBezTo>
                <a:cubicBezTo>
                  <a:pt x="f99" y="f105"/>
                  <a:pt x="f99" y="f105"/>
                  <a:pt x="f99" y="f105"/>
                </a:cubicBezTo>
                <a:cubicBezTo>
                  <a:pt x="f99" y="f105"/>
                  <a:pt x="f101" y="f129"/>
                  <a:pt x="f101" y="f103"/>
                </a:cubicBezTo>
                <a:close/>
                <a:moveTo>
                  <a:pt x="f14" y="f180"/>
                </a:moveTo>
                <a:cubicBezTo>
                  <a:pt x="f14" y="f180"/>
                  <a:pt x="f32" y="f179"/>
                  <a:pt x="f32" y="f179"/>
                </a:cubicBezTo>
                <a:cubicBezTo>
                  <a:pt x="f32" y="f179"/>
                  <a:pt x="f32" y="f179"/>
                  <a:pt x="f32" y="f179"/>
                </a:cubicBezTo>
                <a:cubicBezTo>
                  <a:pt x="f32" y="f179"/>
                  <a:pt x="f14" y="f179"/>
                  <a:pt x="f14" y="f180"/>
                </a:cubicBezTo>
                <a:close/>
                <a:moveTo>
                  <a:pt x="f112" y="f189"/>
                </a:moveTo>
                <a:cubicBezTo>
                  <a:pt x="f112" y="f189"/>
                  <a:pt x="f259" y="f189"/>
                  <a:pt x="f259" y="f189"/>
                </a:cubicBezTo>
                <a:cubicBezTo>
                  <a:pt x="f259" y="f190"/>
                  <a:pt x="f259" y="f190"/>
                  <a:pt x="f259" y="f190"/>
                </a:cubicBezTo>
                <a:cubicBezTo>
                  <a:pt x="f112" y="f190"/>
                  <a:pt x="f112" y="f190"/>
                  <a:pt x="f112" y="f189"/>
                </a:cubicBezTo>
                <a:close/>
                <a:moveTo>
                  <a:pt x="f234" y="f270"/>
                </a:moveTo>
                <a:cubicBezTo>
                  <a:pt x="f234" y="f270"/>
                  <a:pt x="f234" y="f255"/>
                  <a:pt x="f234" y="f255"/>
                </a:cubicBezTo>
                <a:cubicBezTo>
                  <a:pt x="f104" y="f255"/>
                  <a:pt x="f104" y="f255"/>
                  <a:pt x="f104" y="f255"/>
                </a:cubicBezTo>
                <a:cubicBezTo>
                  <a:pt x="f223" y="f255"/>
                  <a:pt x="f223" y="f255"/>
                  <a:pt x="f223" y="f270"/>
                </a:cubicBezTo>
                <a:cubicBezTo>
                  <a:pt x="f104" y="f270"/>
                  <a:pt x="f104" y="f270"/>
                  <a:pt x="f234" y="f270"/>
                </a:cubicBezTo>
                <a:close/>
                <a:moveTo>
                  <a:pt x="f107" y="f76"/>
                </a:moveTo>
                <a:cubicBezTo>
                  <a:pt x="f106" y="f76"/>
                  <a:pt x="f106" y="f76"/>
                  <a:pt x="f106" y="f76"/>
                </a:cubicBezTo>
                <a:cubicBezTo>
                  <a:pt x="f106" y="f246"/>
                  <a:pt x="f234" y="f78"/>
                  <a:pt x="f234" y="f78"/>
                </a:cubicBezTo>
                <a:cubicBezTo>
                  <a:pt x="f234" y="f78"/>
                  <a:pt x="f234" y="f78"/>
                  <a:pt x="f234" y="f78"/>
                </a:cubicBezTo>
                <a:cubicBezTo>
                  <a:pt x="f106" y="f78"/>
                  <a:pt x="f106" y="f246"/>
                  <a:pt x="f107" y="f76"/>
                </a:cubicBezTo>
                <a:close/>
                <a:moveTo>
                  <a:pt x="f121" y="f276"/>
                </a:moveTo>
                <a:cubicBezTo>
                  <a:pt x="f122" y="f276"/>
                  <a:pt x="f122" y="f276"/>
                  <a:pt x="f122" y="f177"/>
                </a:cubicBezTo>
                <a:cubicBezTo>
                  <a:pt x="f122" y="f177"/>
                  <a:pt x="f121" y="f276"/>
                  <a:pt x="f121" y="f276"/>
                </a:cubicBezTo>
                <a:close/>
                <a:moveTo>
                  <a:pt x="f244" y="f46"/>
                </a:moveTo>
                <a:cubicBezTo>
                  <a:pt x="f244" y="f46"/>
                  <a:pt x="f94" y="f49"/>
                  <a:pt x="f94" y="f262"/>
                </a:cubicBezTo>
                <a:cubicBezTo>
                  <a:pt x="f94" y="f49"/>
                  <a:pt x="f244" y="f49"/>
                  <a:pt x="f244" y="f46"/>
                </a:cubicBezTo>
                <a:close/>
                <a:moveTo>
                  <a:pt x="f265" y="f215"/>
                </a:moveTo>
                <a:cubicBezTo>
                  <a:pt x="f265" y="f57"/>
                  <a:pt x="f265" y="f57"/>
                  <a:pt x="f117" y="f57"/>
                </a:cubicBezTo>
                <a:cubicBezTo>
                  <a:pt x="f117" y="f215"/>
                  <a:pt x="f265" y="f215"/>
                  <a:pt x="f265" y="f215"/>
                </a:cubicBezTo>
                <a:close/>
                <a:moveTo>
                  <a:pt x="f123" y="f171"/>
                </a:moveTo>
                <a:cubicBezTo>
                  <a:pt x="f123" y="f171"/>
                  <a:pt x="f123" y="f171"/>
                  <a:pt x="f123" y="f171"/>
                </a:cubicBezTo>
                <a:cubicBezTo>
                  <a:pt x="f163" y="f211"/>
                  <a:pt x="f163" y="f219"/>
                  <a:pt x="f163" y="f219"/>
                </a:cubicBezTo>
                <a:cubicBezTo>
                  <a:pt x="f163" y="f219"/>
                  <a:pt x="f123" y="f219"/>
                  <a:pt x="f123" y="f219"/>
                </a:cubicBezTo>
                <a:cubicBezTo>
                  <a:pt x="f123" y="f219"/>
                  <a:pt x="f123" y="f211"/>
                  <a:pt x="f123" y="f171"/>
                </a:cubicBezTo>
                <a:close/>
                <a:moveTo>
                  <a:pt x="f243" y="f234"/>
                </a:moveTo>
                <a:cubicBezTo>
                  <a:pt x="f96" y="f234"/>
                  <a:pt x="f96" y="f234"/>
                  <a:pt x="f221" y="f234"/>
                </a:cubicBezTo>
                <a:cubicBezTo>
                  <a:pt x="f96" y="f234"/>
                  <a:pt x="f96" y="f234"/>
                  <a:pt x="f96" y="f234"/>
                </a:cubicBezTo>
                <a:cubicBezTo>
                  <a:pt x="f243" y="f234"/>
                  <a:pt x="f243" y="f234"/>
                  <a:pt x="f243" y="f234"/>
                </a:cubicBezTo>
                <a:close/>
                <a:moveTo>
                  <a:pt x="f94" y="f151"/>
                </a:moveTo>
                <a:cubicBezTo>
                  <a:pt x="f94" y="f151"/>
                  <a:pt x="f94" y="f151"/>
                  <a:pt x="f94" y="f151"/>
                </a:cubicBezTo>
                <a:cubicBezTo>
                  <a:pt x="f94" y="f151"/>
                  <a:pt x="f94" y="f150"/>
                  <a:pt x="f94" y="f149"/>
                </a:cubicBezTo>
                <a:cubicBezTo>
                  <a:pt x="f94" y="f150"/>
                  <a:pt x="f244" y="f151"/>
                  <a:pt x="f94" y="f151"/>
                </a:cubicBezTo>
                <a:close/>
                <a:moveTo>
                  <a:pt x="f36" y="f277"/>
                </a:moveTo>
                <a:cubicBezTo>
                  <a:pt x="f36" y="f277"/>
                  <a:pt x="f36" y="f277"/>
                  <a:pt x="f204" y="f277"/>
                </a:cubicBezTo>
                <a:cubicBezTo>
                  <a:pt x="f204" y="f277"/>
                  <a:pt x="f204" y="f277"/>
                  <a:pt x="f204" y="f278"/>
                </a:cubicBezTo>
                <a:cubicBezTo>
                  <a:pt x="f36" y="f277"/>
                  <a:pt x="f36" y="f277"/>
                  <a:pt x="f36" y="f277"/>
                </a:cubicBezTo>
                <a:close/>
                <a:moveTo>
                  <a:pt x="f108" y="f256"/>
                </a:moveTo>
                <a:cubicBezTo>
                  <a:pt x="f110" y="f256"/>
                  <a:pt x="f110" y="f256"/>
                  <a:pt x="f110" y="f256"/>
                </a:cubicBezTo>
                <a:cubicBezTo>
                  <a:pt x="f110" y="f260"/>
                  <a:pt x="f110" y="f260"/>
                  <a:pt x="f110" y="f260"/>
                </a:cubicBezTo>
                <a:cubicBezTo>
                  <a:pt x="f110" y="f260"/>
                  <a:pt x="f108" y="f260"/>
                  <a:pt x="f108" y="f256"/>
                </a:cubicBezTo>
                <a:close/>
                <a:moveTo>
                  <a:pt x="f13" y="f82"/>
                </a:moveTo>
                <a:cubicBezTo>
                  <a:pt x="f69" y="f82"/>
                  <a:pt x="f69" y="f82"/>
                  <a:pt x="f69" y="f84"/>
                </a:cubicBezTo>
                <a:cubicBezTo>
                  <a:pt x="f13" y="f84"/>
                  <a:pt x="f13" y="f84"/>
                  <a:pt x="f13" y="f82"/>
                </a:cubicBezTo>
                <a:close/>
                <a:moveTo>
                  <a:pt x="f115" y="f284"/>
                </a:moveTo>
                <a:cubicBezTo>
                  <a:pt x="f115" y="f175"/>
                  <a:pt x="f115" y="f175"/>
                  <a:pt x="f115" y="f175"/>
                </a:cubicBezTo>
                <a:cubicBezTo>
                  <a:pt x="f115" y="f175"/>
                  <a:pt x="f118" y="f175"/>
                  <a:pt x="f118" y="f284"/>
                </a:cubicBezTo>
                <a:cubicBezTo>
                  <a:pt x="f118" y="f284"/>
                  <a:pt x="f118" y="f284"/>
                  <a:pt x="f115" y="f284"/>
                </a:cubicBezTo>
                <a:close/>
                <a:moveTo>
                  <a:pt x="f60" y="f281"/>
                </a:moveTo>
                <a:cubicBezTo>
                  <a:pt x="f63" y="f281"/>
                  <a:pt x="f63" y="f281"/>
                  <a:pt x="f63" y="f281"/>
                </a:cubicBezTo>
                <a:cubicBezTo>
                  <a:pt x="f61" y="f281"/>
                  <a:pt x="f61" y="f281"/>
                  <a:pt x="f60" y="f281"/>
                </a:cubicBezTo>
                <a:close/>
                <a:moveTo>
                  <a:pt x="f38" y="f187"/>
                </a:moveTo>
                <a:cubicBezTo>
                  <a:pt x="f213" y="f205"/>
                  <a:pt x="f39" y="f205"/>
                  <a:pt x="f39" y="f187"/>
                </a:cubicBezTo>
                <a:cubicBezTo>
                  <a:pt x="f39" y="f187"/>
                  <a:pt x="f39" y="f187"/>
                  <a:pt x="f39" y="f187"/>
                </a:cubicBezTo>
                <a:cubicBezTo>
                  <a:pt x="f39" y="f187"/>
                  <a:pt x="f213" y="f187"/>
                  <a:pt x="f38" y="f187"/>
                </a:cubicBezTo>
                <a:close/>
                <a:moveTo>
                  <a:pt x="f76" y="f150"/>
                </a:moveTo>
                <a:cubicBezTo>
                  <a:pt x="f76" y="f150"/>
                  <a:pt x="f76" y="f150"/>
                  <a:pt x="f246" y="f151"/>
                </a:cubicBezTo>
                <a:cubicBezTo>
                  <a:pt x="f246" y="f150"/>
                  <a:pt x="f76" y="f150"/>
                  <a:pt x="f76" y="f150"/>
                </a:cubicBezTo>
                <a:close/>
                <a:moveTo>
                  <a:pt x="f93" y="f14"/>
                </a:moveTo>
                <a:cubicBezTo>
                  <a:pt x="f93" y="f14"/>
                  <a:pt x="f93" y="f14"/>
                  <a:pt x="f93" y="f14"/>
                </a:cubicBezTo>
                <a:cubicBezTo>
                  <a:pt x="f93" y="f14"/>
                  <a:pt x="f93" y="f32"/>
                  <a:pt x="f93" y="f32"/>
                </a:cubicBezTo>
                <a:cubicBezTo>
                  <a:pt x="f93" y="f32"/>
                  <a:pt x="f93" y="f32"/>
                  <a:pt x="f93" y="f32"/>
                </a:cubicBezTo>
                <a:cubicBezTo>
                  <a:pt x="f93" y="f32"/>
                  <a:pt x="f93" y="f14"/>
                  <a:pt x="f93" y="f14"/>
                </a:cubicBezTo>
                <a:close/>
                <a:moveTo>
                  <a:pt x="f214" y="f274"/>
                </a:moveTo>
                <a:cubicBezTo>
                  <a:pt x="f43" y="f274"/>
                  <a:pt x="f43" y="f274"/>
                  <a:pt x="f45" y="f274"/>
                </a:cubicBezTo>
                <a:cubicBezTo>
                  <a:pt x="f43" y="f274"/>
                  <a:pt x="f43" y="f274"/>
                  <a:pt x="f214" y="f274"/>
                </a:cubicBezTo>
                <a:close/>
                <a:moveTo>
                  <a:pt x="f221" y="f175"/>
                </a:moveTo>
                <a:cubicBezTo>
                  <a:pt x="f96" y="f175"/>
                  <a:pt x="f96" y="f284"/>
                  <a:pt x="f243" y="f284"/>
                </a:cubicBezTo>
                <a:cubicBezTo>
                  <a:pt x="f96" y="f284"/>
                  <a:pt x="f96" y="f284"/>
                  <a:pt x="f221" y="f175"/>
                </a:cubicBezTo>
                <a:close/>
                <a:moveTo>
                  <a:pt x="f5" y="f276"/>
                </a:moveTo>
                <a:cubicBezTo>
                  <a:pt x="f5" y="f276"/>
                  <a:pt x="f5" y="f276"/>
                  <a:pt x="f5" y="f276"/>
                </a:cubicBezTo>
                <a:cubicBezTo>
                  <a:pt x="f5" y="f177"/>
                  <a:pt x="f5" y="f177"/>
                  <a:pt x="f5" y="f278"/>
                </a:cubicBezTo>
                <a:cubicBezTo>
                  <a:pt x="f5" y="f278"/>
                  <a:pt x="f5" y="f278"/>
                  <a:pt x="f5" y="f278"/>
                </a:cubicBezTo>
                <a:cubicBezTo>
                  <a:pt x="f5" y="f177"/>
                  <a:pt x="f5" y="f177"/>
                  <a:pt x="f5" y="f276"/>
                </a:cubicBezTo>
                <a:close/>
                <a:moveTo>
                  <a:pt x="f106" y="f207"/>
                </a:moveTo>
                <a:cubicBezTo>
                  <a:pt x="f234" y="f207"/>
                  <a:pt x="f234" y="f207"/>
                  <a:pt x="f234" y="f207"/>
                </a:cubicBezTo>
                <a:cubicBezTo>
                  <a:pt x="f106" y="f207"/>
                  <a:pt x="f106" y="f207"/>
                  <a:pt x="f106" y="f207"/>
                </a:cubicBezTo>
                <a:close/>
                <a:moveTo>
                  <a:pt x="f41" y="f22"/>
                </a:moveTo>
                <a:cubicBezTo>
                  <a:pt x="f62" y="f22"/>
                  <a:pt x="f62" y="f22"/>
                  <a:pt x="f62" y="f22"/>
                </a:cubicBezTo>
                <a:cubicBezTo>
                  <a:pt x="f62" y="f22"/>
                  <a:pt x="f62" y="f22"/>
                  <a:pt x="f62" y="f21"/>
                </a:cubicBezTo>
                <a:cubicBezTo>
                  <a:pt x="f62" y="f22"/>
                  <a:pt x="f62" y="f22"/>
                  <a:pt x="f41" y="f22"/>
                </a:cubicBezTo>
                <a:close/>
                <a:moveTo>
                  <a:pt x="f271" y="f49"/>
                </a:moveTo>
                <a:cubicBezTo>
                  <a:pt x="f271" y="f262"/>
                  <a:pt x="f271" y="f262"/>
                  <a:pt x="f271" y="f262"/>
                </a:cubicBezTo>
                <a:cubicBezTo>
                  <a:pt x="f271" y="f262"/>
                  <a:pt x="f271" y="f262"/>
                  <a:pt x="f80" y="f262"/>
                </a:cubicBezTo>
                <a:cubicBezTo>
                  <a:pt x="f80" y="f262"/>
                  <a:pt x="f80" y="f262"/>
                  <a:pt x="f80" y="f262"/>
                </a:cubicBezTo>
                <a:cubicBezTo>
                  <a:pt x="f271" y="f262"/>
                  <a:pt x="f271" y="f262"/>
                  <a:pt x="f271" y="f49"/>
                </a:cubicBezTo>
                <a:close/>
                <a:moveTo>
                  <a:pt x="f126" y="f187"/>
                </a:moveTo>
                <a:cubicBezTo>
                  <a:pt x="f126" y="f187"/>
                  <a:pt x="f126" y="f187"/>
                  <a:pt x="f126" y="f187"/>
                </a:cubicBezTo>
                <a:cubicBezTo>
                  <a:pt x="f126" y="f187"/>
                  <a:pt x="f126" y="f187"/>
                  <a:pt x="f99" y="f187"/>
                </a:cubicBezTo>
                <a:cubicBezTo>
                  <a:pt x="f99" y="f187"/>
                  <a:pt x="f99" y="f187"/>
                  <a:pt x="f99" y="f187"/>
                </a:cubicBezTo>
                <a:cubicBezTo>
                  <a:pt x="f126" y="f187"/>
                  <a:pt x="f126" y="f187"/>
                  <a:pt x="f126" y="f187"/>
                </a:cubicBezTo>
                <a:close/>
                <a:moveTo>
                  <a:pt x="f213" y="f206"/>
                </a:moveTo>
                <a:cubicBezTo>
                  <a:pt x="f213" y="f206"/>
                  <a:pt x="f213" y="f206"/>
                  <a:pt x="f213" y="f274"/>
                </a:cubicBezTo>
                <a:cubicBezTo>
                  <a:pt x="f213" y="f274"/>
                  <a:pt x="f38" y="f274"/>
                  <a:pt x="f38" y="f274"/>
                </a:cubicBezTo>
                <a:cubicBezTo>
                  <a:pt x="f38" y="f206"/>
                  <a:pt x="f38" y="f206"/>
                  <a:pt x="f38" y="f206"/>
                </a:cubicBezTo>
                <a:cubicBezTo>
                  <a:pt x="f38" y="f206"/>
                  <a:pt x="f213" y="f206"/>
                  <a:pt x="f213" y="f206"/>
                </a:cubicBezTo>
                <a:close/>
                <a:moveTo>
                  <a:pt x="f3" y="f205"/>
                </a:moveTo>
                <a:cubicBezTo>
                  <a:pt x="f3" y="f282"/>
                  <a:pt x="f62" y="f282"/>
                  <a:pt x="f62" y="f282"/>
                </a:cubicBezTo>
                <a:cubicBezTo>
                  <a:pt x="f3" y="f282"/>
                  <a:pt x="f3" y="f282"/>
                  <a:pt x="f3" y="f205"/>
                </a:cubicBezTo>
                <a:close/>
                <a:moveTo>
                  <a:pt x="f8" y="f193"/>
                </a:moveTo>
                <a:cubicBezTo>
                  <a:pt x="f8" y="f193"/>
                  <a:pt x="f8" y="f193"/>
                  <a:pt x="f8" y="f193"/>
                </a:cubicBezTo>
                <a:cubicBezTo>
                  <a:pt x="f8" y="f193"/>
                  <a:pt x="f7" y="f193"/>
                  <a:pt x="f7" y="f193"/>
                </a:cubicBezTo>
                <a:cubicBezTo>
                  <a:pt x="f7" y="f193"/>
                  <a:pt x="f7" y="f193"/>
                  <a:pt x="f7" y="f193"/>
                </a:cubicBezTo>
                <a:cubicBezTo>
                  <a:pt x="f7" y="f193"/>
                  <a:pt x="f8" y="f193"/>
                  <a:pt x="f8" y="f193"/>
                </a:cubicBezTo>
                <a:close/>
                <a:moveTo>
                  <a:pt x="f49" y="f237"/>
                </a:moveTo>
                <a:cubicBezTo>
                  <a:pt x="f49" y="f237"/>
                  <a:pt x="f49" y="f237"/>
                  <a:pt x="f262" y="f238"/>
                </a:cubicBezTo>
                <a:cubicBezTo>
                  <a:pt x="f49" y="f238"/>
                  <a:pt x="f49" y="f238"/>
                  <a:pt x="f49" y="f237"/>
                </a:cubicBezTo>
                <a:close/>
                <a:moveTo>
                  <a:pt x="f120" y="f190"/>
                </a:moveTo>
                <a:cubicBezTo>
                  <a:pt x="f120" y="f190"/>
                  <a:pt x="f120" y="f190"/>
                  <a:pt x="f121" y="f189"/>
                </a:cubicBezTo>
                <a:cubicBezTo>
                  <a:pt x="f120" y="f189"/>
                  <a:pt x="f120" y="f189"/>
                  <a:pt x="f120" y="f190"/>
                </a:cubicBezTo>
                <a:close/>
                <a:moveTo>
                  <a:pt x="f111" y="f34"/>
                </a:moveTo>
                <a:cubicBezTo>
                  <a:pt x="f111" y="f34"/>
                  <a:pt x="f111" y="f34"/>
                  <a:pt x="f111" y="f34"/>
                </a:cubicBezTo>
                <a:cubicBezTo>
                  <a:pt x="f111" y="f34"/>
                  <a:pt x="f111" y="f34"/>
                  <a:pt x="f111" y="f34"/>
                </a:cubicBezTo>
                <a:close/>
                <a:moveTo>
                  <a:pt x="f89" y="f169"/>
                </a:moveTo>
                <a:cubicBezTo>
                  <a:pt x="f89" y="f169"/>
                  <a:pt x="f89" y="f169"/>
                  <a:pt x="f89" y="f169"/>
                </a:cubicBezTo>
                <a:cubicBezTo>
                  <a:pt x="f162" y="f169"/>
                  <a:pt x="f162" y="f169"/>
                  <a:pt x="f162" y="f169"/>
                </a:cubicBezTo>
                <a:cubicBezTo>
                  <a:pt x="f162" y="f169"/>
                  <a:pt x="f162" y="f169"/>
                  <a:pt x="f162" y="f169"/>
                </a:cubicBezTo>
                <a:cubicBezTo>
                  <a:pt x="f162" y="f169"/>
                  <a:pt x="f162" y="f169"/>
                  <a:pt x="f89" y="f169"/>
                </a:cubicBezTo>
                <a:close/>
                <a:moveTo>
                  <a:pt x="f16" y="f193"/>
                </a:moveTo>
                <a:cubicBezTo>
                  <a:pt x="f16" y="f193"/>
                  <a:pt x="f16" y="f193"/>
                  <a:pt x="f16" y="f193"/>
                </a:cubicBezTo>
                <a:cubicBezTo>
                  <a:pt x="f16" y="f193"/>
                  <a:pt x="f16" y="f193"/>
                  <a:pt x="f18" y="f193"/>
                </a:cubicBezTo>
                <a:cubicBezTo>
                  <a:pt x="f16" y="f193"/>
                  <a:pt x="f16" y="f193"/>
                  <a:pt x="f16" y="f193"/>
                </a:cubicBezTo>
                <a:close/>
                <a:moveTo>
                  <a:pt x="f87" y="f169"/>
                </a:moveTo>
                <a:cubicBezTo>
                  <a:pt x="f87" y="f169"/>
                  <a:pt x="f87" y="f169"/>
                  <a:pt x="f87" y="f169"/>
                </a:cubicBezTo>
                <a:cubicBezTo>
                  <a:pt x="f87" y="f169"/>
                  <a:pt x="f85" y="f169"/>
                  <a:pt x="f85" y="f169"/>
                </a:cubicBezTo>
                <a:cubicBezTo>
                  <a:pt x="f85" y="f169"/>
                  <a:pt x="f85" y="f169"/>
                  <a:pt x="f85" y="f169"/>
                </a:cubicBezTo>
                <a:cubicBezTo>
                  <a:pt x="f85" y="f169"/>
                  <a:pt x="f87" y="f169"/>
                  <a:pt x="f87" y="f169"/>
                </a:cubicBezTo>
                <a:close/>
                <a:moveTo>
                  <a:pt x="f38" y="f133"/>
                </a:moveTo>
                <a:cubicBezTo>
                  <a:pt x="f38" y="f133"/>
                  <a:pt x="f38" y="f133"/>
                  <a:pt x="f38" y="f133"/>
                </a:cubicBezTo>
                <a:cubicBezTo>
                  <a:pt x="f38" y="f133"/>
                  <a:pt x="f38" y="f133"/>
                  <a:pt x="f38" y="f133"/>
                </a:cubicBezTo>
                <a:cubicBezTo>
                  <a:pt x="f38" y="f133"/>
                  <a:pt x="f38" y="f133"/>
                  <a:pt x="f38" y="f133"/>
                </a:cubicBezTo>
                <a:cubicBezTo>
                  <a:pt x="f38" y="f133"/>
                  <a:pt x="f38" y="f133"/>
                  <a:pt x="f38" y="f133"/>
                </a:cubicBezTo>
                <a:close/>
                <a:moveTo>
                  <a:pt x="f81" y="f49"/>
                </a:moveTo>
                <a:cubicBezTo>
                  <a:pt x="f81" y="f49"/>
                  <a:pt x="f81" y="f49"/>
                  <a:pt x="f81" y="f49"/>
                </a:cubicBezTo>
                <a:cubicBezTo>
                  <a:pt x="f81" y="f49"/>
                  <a:pt x="f81" y="f49"/>
                  <a:pt x="f83" y="f49"/>
                </a:cubicBezTo>
                <a:cubicBezTo>
                  <a:pt x="f83" y="f49"/>
                  <a:pt x="f81" y="f49"/>
                  <a:pt x="f81" y="f49"/>
                </a:cubicBezTo>
                <a:cubicBezTo>
                  <a:pt x="f81" y="f49"/>
                  <a:pt x="f81" y="f49"/>
                  <a:pt x="f81" y="f49"/>
                </a:cubicBezTo>
                <a:close/>
                <a:moveTo>
                  <a:pt x="f98" y="f211"/>
                </a:moveTo>
                <a:cubicBezTo>
                  <a:pt x="f98" y="f211"/>
                  <a:pt x="f98" y="f211"/>
                  <a:pt x="f98" y="f211"/>
                </a:cubicBezTo>
                <a:cubicBezTo>
                  <a:pt x="f98" y="f211"/>
                  <a:pt x="f242" y="f211"/>
                  <a:pt x="f242" y="f211"/>
                </a:cubicBezTo>
                <a:cubicBezTo>
                  <a:pt x="f242" y="f211"/>
                  <a:pt x="f98" y="f211"/>
                  <a:pt x="f98" y="f211"/>
                </a:cubicBezTo>
                <a:close/>
                <a:moveTo>
                  <a:pt x="f104" y="f138"/>
                </a:moveTo>
                <a:cubicBezTo>
                  <a:pt x="f104" y="f138"/>
                  <a:pt x="f104" y="f138"/>
                  <a:pt x="f104" y="f138"/>
                </a:cubicBezTo>
                <a:cubicBezTo>
                  <a:pt x="f104" y="f138"/>
                  <a:pt x="f104" y="f138"/>
                  <a:pt x="f104" y="f138"/>
                </a:cubicBezTo>
                <a:cubicBezTo>
                  <a:pt x="f104" y="f138"/>
                  <a:pt x="f104" y="f138"/>
                  <a:pt x="f104" y="f138"/>
                </a:cubicBezTo>
                <a:cubicBezTo>
                  <a:pt x="f104" y="f138"/>
                  <a:pt x="f104" y="f138"/>
                  <a:pt x="f104" y="f138"/>
                </a:cubicBezTo>
                <a:close/>
                <a:moveTo>
                  <a:pt x="f49" y="f230"/>
                </a:moveTo>
                <a:cubicBezTo>
                  <a:pt x="f49" y="f230"/>
                  <a:pt x="f49" y="f230"/>
                  <a:pt x="f49" y="f230"/>
                </a:cubicBezTo>
                <a:cubicBezTo>
                  <a:pt x="f49" y="f230"/>
                  <a:pt x="f49" y="f230"/>
                  <a:pt x="f49" y="f230"/>
                </a:cubicBezTo>
                <a:cubicBezTo>
                  <a:pt x="f49" y="f230"/>
                  <a:pt x="f49" y="f230"/>
                  <a:pt x="f49" y="f230"/>
                </a:cubicBezTo>
                <a:cubicBezTo>
                  <a:pt x="f49" y="f230"/>
                  <a:pt x="f49" y="f230"/>
                  <a:pt x="f49" y="f230"/>
                </a:cubicBezTo>
                <a:close/>
                <a:moveTo>
                  <a:pt x="f95" y="f159"/>
                </a:moveTo>
                <a:cubicBezTo>
                  <a:pt x="f95" y="f159"/>
                  <a:pt x="f95" y="f159"/>
                  <a:pt x="f95" y="f159"/>
                </a:cubicBezTo>
                <a:cubicBezTo>
                  <a:pt x="f95" y="f159"/>
                  <a:pt x="f95" y="f159"/>
                  <a:pt x="f95" y="f159"/>
                </a:cubicBezTo>
                <a:cubicBezTo>
                  <a:pt x="f95" y="f159"/>
                  <a:pt x="f95" y="f159"/>
                  <a:pt x="f95" y="f159"/>
                </a:cubicBezTo>
                <a:cubicBezTo>
                  <a:pt x="f95" y="f159"/>
                  <a:pt x="f95" y="f159"/>
                  <a:pt x="f95" y="f159"/>
                </a:cubicBezTo>
                <a:close/>
                <a:moveTo>
                  <a:pt x="f97" y="f159"/>
                </a:moveTo>
                <a:cubicBezTo>
                  <a:pt x="f97" y="f159"/>
                  <a:pt x="f97" y="f159"/>
                  <a:pt x="f97" y="f159"/>
                </a:cubicBezTo>
                <a:cubicBezTo>
                  <a:pt x="f97" y="f159"/>
                  <a:pt x="f97" y="f159"/>
                  <a:pt x="f97" y="f159"/>
                </a:cubicBezTo>
                <a:cubicBezTo>
                  <a:pt x="f97" y="f159"/>
                  <a:pt x="f97" y="f159"/>
                  <a:pt x="f97" y="f159"/>
                </a:cubicBezTo>
                <a:cubicBezTo>
                  <a:pt x="f97" y="f159"/>
                  <a:pt x="f97" y="f159"/>
                  <a:pt x="f97" y="f159"/>
                </a:cubicBezTo>
                <a:close/>
                <a:moveTo>
                  <a:pt x="f61" y="f193"/>
                </a:moveTo>
                <a:cubicBezTo>
                  <a:pt x="f61" y="f193"/>
                  <a:pt x="f61" y="f193"/>
                  <a:pt x="f61" y="f193"/>
                </a:cubicBezTo>
                <a:cubicBezTo>
                  <a:pt x="f61" y="f193"/>
                  <a:pt x="f61" y="f193"/>
                  <a:pt x="f61" y="f193"/>
                </a:cubicBezTo>
                <a:cubicBezTo>
                  <a:pt x="f61" y="f193"/>
                  <a:pt x="f61" y="f193"/>
                  <a:pt x="f61" y="f193"/>
                </a:cubicBezTo>
                <a:cubicBezTo>
                  <a:pt x="f61" y="f193"/>
                  <a:pt x="f61" y="f193"/>
                  <a:pt x="f61" y="f193"/>
                </a:cubicBezTo>
                <a:close/>
                <a:moveTo>
                  <a:pt x="f84" y="f227"/>
                </a:moveTo>
                <a:cubicBezTo>
                  <a:pt x="f84" y="f227"/>
                  <a:pt x="f84" y="f227"/>
                  <a:pt x="f86" y="f227"/>
                </a:cubicBezTo>
                <a:cubicBezTo>
                  <a:pt x="f84" y="f227"/>
                  <a:pt x="f84" y="f227"/>
                  <a:pt x="f84" y="f227"/>
                </a:cubicBezTo>
                <a:cubicBezTo>
                  <a:pt x="f84" y="f227"/>
                  <a:pt x="f84" y="f227"/>
                  <a:pt x="f84" y="f227"/>
                </a:cubicBezTo>
                <a:cubicBezTo>
                  <a:pt x="f84" y="f227"/>
                  <a:pt x="f84" y="f227"/>
                  <a:pt x="f84" y="f227"/>
                </a:cubicBezTo>
                <a:close/>
              </a:path>
            </a:pathLst>
          </a:custGeom>
          <a:solidFill>
            <a:srgbClr val="EFECEC"/>
          </a:solidFill>
          <a:ln>
            <a:noFill/>
            <a:prstDash val="solid"/>
          </a:ln>
        </p:spPr>
        <p:txBody>
          <a:bodyPr vert="horz" wrap="square" lIns="91428" tIns="45714" rIns="91428" bIns="45714" anchor="t" anchorCtr="0" compatLnSpc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57792" y="1832921"/>
            <a:ext cx="4654379" cy="3270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其一是美國、中國雙方的較勁，其二是英美兩國與法國與德國的歧視，其三是重新檢視國際貨幣基金組織的角色與功能，其四此次會議再度表達對貿易保護主義的憂慮，但世界銀行報告顯示，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G20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高峰會中已有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17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國採行了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47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項限制自由貿易運作的措施。</a:t>
            </a:r>
          </a:p>
        </p:txBody>
      </p:sp>
      <p:sp>
        <p:nvSpPr>
          <p:cNvPr id="8" name="矩形 7"/>
          <p:cNvSpPr/>
          <p:nvPr/>
        </p:nvSpPr>
        <p:spPr>
          <a:xfrm>
            <a:off x="1137846" y="2159997"/>
            <a:ext cx="1980029" cy="26161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對未來全球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經濟的影響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68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框架 2"/>
          <p:cNvSpPr/>
          <p:nvPr/>
        </p:nvSpPr>
        <p:spPr>
          <a:xfrm>
            <a:off x="99364" y="628073"/>
            <a:ext cx="4204792" cy="2521527"/>
          </a:xfrm>
          <a:prstGeom prst="frame">
            <a:avLst>
              <a:gd name="adj1" fmla="val 5174"/>
            </a:avLst>
          </a:prstGeom>
          <a:solidFill>
            <a:srgbClr val="A6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框架 1"/>
          <p:cNvSpPr/>
          <p:nvPr/>
        </p:nvSpPr>
        <p:spPr>
          <a:xfrm>
            <a:off x="4786184" y="628073"/>
            <a:ext cx="6153665" cy="4314630"/>
          </a:xfrm>
          <a:prstGeom prst="frame">
            <a:avLst>
              <a:gd name="adj1" fmla="val 2717"/>
            </a:avLst>
          </a:prstGeom>
          <a:solidFill>
            <a:srgbClr val="1A3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4" name="组合 30"/>
          <p:cNvGrpSpPr/>
          <p:nvPr/>
        </p:nvGrpSpPr>
        <p:grpSpPr>
          <a:xfrm>
            <a:off x="1505528" y="3866896"/>
            <a:ext cx="2514538" cy="2363031"/>
            <a:chOff x="6902450" y="1241425"/>
            <a:chExt cx="1633537" cy="1535113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6902450" y="1241425"/>
              <a:ext cx="1504950" cy="1316038"/>
            </a:xfrm>
            <a:custGeom>
              <a:avLst/>
              <a:gdLst>
                <a:gd name="T0" fmla="*/ 719 w 948"/>
                <a:gd name="T1" fmla="*/ 235 h 829"/>
                <a:gd name="T2" fmla="*/ 694 w 948"/>
                <a:gd name="T3" fmla="*/ 273 h 829"/>
                <a:gd name="T4" fmla="*/ 948 w 948"/>
                <a:gd name="T5" fmla="*/ 365 h 829"/>
                <a:gd name="T6" fmla="*/ 375 w 948"/>
                <a:gd name="T7" fmla="*/ 254 h 829"/>
                <a:gd name="T8" fmla="*/ 496 w 948"/>
                <a:gd name="T9" fmla="*/ 238 h 829"/>
                <a:gd name="T10" fmla="*/ 617 w 948"/>
                <a:gd name="T11" fmla="*/ 183 h 829"/>
                <a:gd name="T12" fmla="*/ 513 w 948"/>
                <a:gd name="T13" fmla="*/ 6 h 829"/>
                <a:gd name="T14" fmla="*/ 419 w 948"/>
                <a:gd name="T15" fmla="*/ 150 h 829"/>
                <a:gd name="T16" fmla="*/ 375 w 948"/>
                <a:gd name="T17" fmla="*/ 254 h 829"/>
                <a:gd name="T18" fmla="*/ 673 w 948"/>
                <a:gd name="T19" fmla="*/ 283 h 829"/>
                <a:gd name="T20" fmla="*/ 632 w 948"/>
                <a:gd name="T21" fmla="*/ 277 h 829"/>
                <a:gd name="T22" fmla="*/ 602 w 948"/>
                <a:gd name="T23" fmla="*/ 242 h 829"/>
                <a:gd name="T24" fmla="*/ 407 w 948"/>
                <a:gd name="T25" fmla="*/ 304 h 829"/>
                <a:gd name="T26" fmla="*/ 382 w 948"/>
                <a:gd name="T27" fmla="*/ 352 h 829"/>
                <a:gd name="T28" fmla="*/ 346 w 948"/>
                <a:gd name="T29" fmla="*/ 360 h 829"/>
                <a:gd name="T30" fmla="*/ 346 w 948"/>
                <a:gd name="T31" fmla="*/ 590 h 829"/>
                <a:gd name="T32" fmla="*/ 388 w 948"/>
                <a:gd name="T33" fmla="*/ 633 h 829"/>
                <a:gd name="T34" fmla="*/ 509 w 948"/>
                <a:gd name="T35" fmla="*/ 683 h 829"/>
                <a:gd name="T36" fmla="*/ 669 w 948"/>
                <a:gd name="T37" fmla="*/ 661 h 829"/>
                <a:gd name="T38" fmla="*/ 357 w 948"/>
                <a:gd name="T39" fmla="*/ 696 h 829"/>
                <a:gd name="T40" fmla="*/ 477 w 948"/>
                <a:gd name="T41" fmla="*/ 811 h 829"/>
                <a:gd name="T42" fmla="*/ 627 w 948"/>
                <a:gd name="T43" fmla="*/ 715 h 829"/>
                <a:gd name="T44" fmla="*/ 421 w 948"/>
                <a:gd name="T45" fmla="*/ 690 h 829"/>
                <a:gd name="T46" fmla="*/ 307 w 948"/>
                <a:gd name="T47" fmla="*/ 342 h 829"/>
                <a:gd name="T48" fmla="*/ 144 w 948"/>
                <a:gd name="T49" fmla="*/ 465 h 829"/>
                <a:gd name="T50" fmla="*/ 155 w 948"/>
                <a:gd name="T51" fmla="*/ 515 h 829"/>
                <a:gd name="T52" fmla="*/ 284 w 948"/>
                <a:gd name="T53" fmla="*/ 611 h 829"/>
                <a:gd name="T54" fmla="*/ 313 w 948"/>
                <a:gd name="T55" fmla="*/ 590 h 829"/>
                <a:gd name="T56" fmla="*/ 315 w 948"/>
                <a:gd name="T57" fmla="*/ 350 h 829"/>
                <a:gd name="T58" fmla="*/ 48 w 948"/>
                <a:gd name="T59" fmla="*/ 471 h 829"/>
                <a:gd name="T60" fmla="*/ 2 w 948"/>
                <a:gd name="T61" fmla="*/ 506 h 829"/>
                <a:gd name="T62" fmla="*/ 52 w 948"/>
                <a:gd name="T63" fmla="*/ 533 h 829"/>
                <a:gd name="T64" fmla="*/ 661 w 948"/>
                <a:gd name="T65" fmla="*/ 165 h 829"/>
                <a:gd name="T66" fmla="*/ 705 w 948"/>
                <a:gd name="T67" fmla="*/ 185 h 829"/>
                <a:gd name="T68" fmla="*/ 807 w 948"/>
                <a:gd name="T69" fmla="*/ 219 h 829"/>
                <a:gd name="T70" fmla="*/ 819 w 948"/>
                <a:gd name="T71" fmla="*/ 138 h 829"/>
                <a:gd name="T72" fmla="*/ 642 w 948"/>
                <a:gd name="T73" fmla="*/ 27 h 829"/>
                <a:gd name="T74" fmla="*/ 571 w 948"/>
                <a:gd name="T75" fmla="*/ 42 h 829"/>
                <a:gd name="T76" fmla="*/ 661 w 948"/>
                <a:gd name="T77" fmla="*/ 165 h 829"/>
                <a:gd name="T78" fmla="*/ 290 w 948"/>
                <a:gd name="T79" fmla="*/ 686 h 829"/>
                <a:gd name="T80" fmla="*/ 275 w 948"/>
                <a:gd name="T81" fmla="*/ 633 h 829"/>
                <a:gd name="T82" fmla="*/ 134 w 948"/>
                <a:gd name="T83" fmla="*/ 546 h 829"/>
                <a:gd name="T84" fmla="*/ 84 w 948"/>
                <a:gd name="T85" fmla="*/ 554 h 829"/>
                <a:gd name="T86" fmla="*/ 36 w 948"/>
                <a:gd name="T87" fmla="*/ 658 h 829"/>
                <a:gd name="T88" fmla="*/ 167 w 948"/>
                <a:gd name="T89" fmla="*/ 798 h 829"/>
                <a:gd name="T90" fmla="*/ 342 w 948"/>
                <a:gd name="T91" fmla="*/ 829 h 829"/>
                <a:gd name="T92" fmla="*/ 332 w 948"/>
                <a:gd name="T93" fmla="*/ 702 h 829"/>
                <a:gd name="T94" fmla="*/ 127 w 948"/>
                <a:gd name="T95" fmla="*/ 448 h 829"/>
                <a:gd name="T96" fmla="*/ 292 w 948"/>
                <a:gd name="T97" fmla="*/ 313 h 829"/>
                <a:gd name="T98" fmla="*/ 309 w 948"/>
                <a:gd name="T99" fmla="*/ 263 h 829"/>
                <a:gd name="T100" fmla="*/ 352 w 948"/>
                <a:gd name="T101" fmla="*/ 248 h 829"/>
                <a:gd name="T102" fmla="*/ 396 w 948"/>
                <a:gd name="T103" fmla="*/ 144 h 829"/>
                <a:gd name="T104" fmla="*/ 490 w 948"/>
                <a:gd name="T105" fmla="*/ 0 h 829"/>
                <a:gd name="T106" fmla="*/ 273 w 948"/>
                <a:gd name="T107" fmla="*/ 48 h 829"/>
                <a:gd name="T108" fmla="*/ 102 w 948"/>
                <a:gd name="T109" fmla="*/ 185 h 829"/>
                <a:gd name="T110" fmla="*/ 17 w 948"/>
                <a:gd name="T111" fmla="*/ 356 h 829"/>
                <a:gd name="T112" fmla="*/ 71 w 948"/>
                <a:gd name="T113" fmla="*/ 448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48" h="829">
                  <a:moveTo>
                    <a:pt x="909" y="263"/>
                  </a:moveTo>
                  <a:lnTo>
                    <a:pt x="909" y="263"/>
                  </a:lnTo>
                  <a:lnTo>
                    <a:pt x="863" y="252"/>
                  </a:lnTo>
                  <a:lnTo>
                    <a:pt x="815" y="244"/>
                  </a:lnTo>
                  <a:lnTo>
                    <a:pt x="767" y="238"/>
                  </a:lnTo>
                  <a:lnTo>
                    <a:pt x="719" y="235"/>
                  </a:lnTo>
                  <a:lnTo>
                    <a:pt x="719" y="235"/>
                  </a:lnTo>
                  <a:lnTo>
                    <a:pt x="715" y="246"/>
                  </a:lnTo>
                  <a:lnTo>
                    <a:pt x="711" y="256"/>
                  </a:lnTo>
                  <a:lnTo>
                    <a:pt x="702" y="267"/>
                  </a:lnTo>
                  <a:lnTo>
                    <a:pt x="694" y="273"/>
                  </a:lnTo>
                  <a:lnTo>
                    <a:pt x="694" y="273"/>
                  </a:lnTo>
                  <a:lnTo>
                    <a:pt x="705" y="310"/>
                  </a:lnTo>
                  <a:lnTo>
                    <a:pt x="715" y="348"/>
                  </a:lnTo>
                  <a:lnTo>
                    <a:pt x="723" y="385"/>
                  </a:lnTo>
                  <a:lnTo>
                    <a:pt x="730" y="425"/>
                  </a:lnTo>
                  <a:lnTo>
                    <a:pt x="948" y="365"/>
                  </a:lnTo>
                  <a:lnTo>
                    <a:pt x="948" y="365"/>
                  </a:lnTo>
                  <a:lnTo>
                    <a:pt x="940" y="338"/>
                  </a:lnTo>
                  <a:lnTo>
                    <a:pt x="932" y="313"/>
                  </a:lnTo>
                  <a:lnTo>
                    <a:pt x="921" y="288"/>
                  </a:lnTo>
                  <a:lnTo>
                    <a:pt x="909" y="263"/>
                  </a:lnTo>
                  <a:lnTo>
                    <a:pt x="909" y="263"/>
                  </a:lnTo>
                  <a:close/>
                  <a:moveTo>
                    <a:pt x="375" y="254"/>
                  </a:moveTo>
                  <a:lnTo>
                    <a:pt x="375" y="254"/>
                  </a:lnTo>
                  <a:lnTo>
                    <a:pt x="388" y="260"/>
                  </a:lnTo>
                  <a:lnTo>
                    <a:pt x="396" y="271"/>
                  </a:lnTo>
                  <a:lnTo>
                    <a:pt x="396" y="271"/>
                  </a:lnTo>
                  <a:lnTo>
                    <a:pt x="446" y="254"/>
                  </a:lnTo>
                  <a:lnTo>
                    <a:pt x="496" y="238"/>
                  </a:lnTo>
                  <a:lnTo>
                    <a:pt x="548" y="227"/>
                  </a:lnTo>
                  <a:lnTo>
                    <a:pt x="600" y="219"/>
                  </a:lnTo>
                  <a:lnTo>
                    <a:pt x="600" y="219"/>
                  </a:lnTo>
                  <a:lnTo>
                    <a:pt x="605" y="206"/>
                  </a:lnTo>
                  <a:lnTo>
                    <a:pt x="609" y="194"/>
                  </a:lnTo>
                  <a:lnTo>
                    <a:pt x="617" y="183"/>
                  </a:lnTo>
                  <a:lnTo>
                    <a:pt x="627" y="175"/>
                  </a:lnTo>
                  <a:lnTo>
                    <a:pt x="627" y="175"/>
                  </a:lnTo>
                  <a:lnTo>
                    <a:pt x="602" y="131"/>
                  </a:lnTo>
                  <a:lnTo>
                    <a:pt x="575" y="88"/>
                  </a:lnTo>
                  <a:lnTo>
                    <a:pt x="546" y="46"/>
                  </a:lnTo>
                  <a:lnTo>
                    <a:pt x="513" y="6"/>
                  </a:lnTo>
                  <a:lnTo>
                    <a:pt x="513" y="6"/>
                  </a:lnTo>
                  <a:lnTo>
                    <a:pt x="492" y="33"/>
                  </a:lnTo>
                  <a:lnTo>
                    <a:pt x="471" y="63"/>
                  </a:lnTo>
                  <a:lnTo>
                    <a:pt x="452" y="90"/>
                  </a:lnTo>
                  <a:lnTo>
                    <a:pt x="436" y="121"/>
                  </a:lnTo>
                  <a:lnTo>
                    <a:pt x="419" y="150"/>
                  </a:lnTo>
                  <a:lnTo>
                    <a:pt x="405" y="181"/>
                  </a:lnTo>
                  <a:lnTo>
                    <a:pt x="390" y="215"/>
                  </a:lnTo>
                  <a:lnTo>
                    <a:pt x="377" y="246"/>
                  </a:lnTo>
                  <a:lnTo>
                    <a:pt x="377" y="246"/>
                  </a:lnTo>
                  <a:lnTo>
                    <a:pt x="375" y="254"/>
                  </a:lnTo>
                  <a:lnTo>
                    <a:pt x="375" y="254"/>
                  </a:lnTo>
                  <a:close/>
                  <a:moveTo>
                    <a:pt x="707" y="429"/>
                  </a:moveTo>
                  <a:lnTo>
                    <a:pt x="707" y="429"/>
                  </a:lnTo>
                  <a:lnTo>
                    <a:pt x="700" y="394"/>
                  </a:lnTo>
                  <a:lnTo>
                    <a:pt x="694" y="356"/>
                  </a:lnTo>
                  <a:lnTo>
                    <a:pt x="684" y="319"/>
                  </a:lnTo>
                  <a:lnTo>
                    <a:pt x="673" y="283"/>
                  </a:lnTo>
                  <a:lnTo>
                    <a:pt x="673" y="283"/>
                  </a:lnTo>
                  <a:lnTo>
                    <a:pt x="661" y="285"/>
                  </a:lnTo>
                  <a:lnTo>
                    <a:pt x="661" y="285"/>
                  </a:lnTo>
                  <a:lnTo>
                    <a:pt x="650" y="283"/>
                  </a:lnTo>
                  <a:lnTo>
                    <a:pt x="640" y="281"/>
                  </a:lnTo>
                  <a:lnTo>
                    <a:pt x="632" y="277"/>
                  </a:lnTo>
                  <a:lnTo>
                    <a:pt x="623" y="273"/>
                  </a:lnTo>
                  <a:lnTo>
                    <a:pt x="617" y="267"/>
                  </a:lnTo>
                  <a:lnTo>
                    <a:pt x="611" y="258"/>
                  </a:lnTo>
                  <a:lnTo>
                    <a:pt x="607" y="250"/>
                  </a:lnTo>
                  <a:lnTo>
                    <a:pt x="602" y="242"/>
                  </a:lnTo>
                  <a:lnTo>
                    <a:pt x="602" y="242"/>
                  </a:lnTo>
                  <a:lnTo>
                    <a:pt x="552" y="250"/>
                  </a:lnTo>
                  <a:lnTo>
                    <a:pt x="502" y="260"/>
                  </a:lnTo>
                  <a:lnTo>
                    <a:pt x="455" y="275"/>
                  </a:lnTo>
                  <a:lnTo>
                    <a:pt x="407" y="294"/>
                  </a:lnTo>
                  <a:lnTo>
                    <a:pt x="407" y="294"/>
                  </a:lnTo>
                  <a:lnTo>
                    <a:pt x="407" y="304"/>
                  </a:lnTo>
                  <a:lnTo>
                    <a:pt x="407" y="304"/>
                  </a:lnTo>
                  <a:lnTo>
                    <a:pt x="407" y="317"/>
                  </a:lnTo>
                  <a:lnTo>
                    <a:pt x="402" y="327"/>
                  </a:lnTo>
                  <a:lnTo>
                    <a:pt x="396" y="335"/>
                  </a:lnTo>
                  <a:lnTo>
                    <a:pt x="390" y="344"/>
                  </a:lnTo>
                  <a:lnTo>
                    <a:pt x="382" y="352"/>
                  </a:lnTo>
                  <a:lnTo>
                    <a:pt x="371" y="356"/>
                  </a:lnTo>
                  <a:lnTo>
                    <a:pt x="361" y="360"/>
                  </a:lnTo>
                  <a:lnTo>
                    <a:pt x="350" y="363"/>
                  </a:lnTo>
                  <a:lnTo>
                    <a:pt x="350" y="363"/>
                  </a:lnTo>
                  <a:lnTo>
                    <a:pt x="346" y="360"/>
                  </a:lnTo>
                  <a:lnTo>
                    <a:pt x="346" y="360"/>
                  </a:lnTo>
                  <a:lnTo>
                    <a:pt x="338" y="417"/>
                  </a:lnTo>
                  <a:lnTo>
                    <a:pt x="334" y="473"/>
                  </a:lnTo>
                  <a:lnTo>
                    <a:pt x="332" y="531"/>
                  </a:lnTo>
                  <a:lnTo>
                    <a:pt x="336" y="588"/>
                  </a:lnTo>
                  <a:lnTo>
                    <a:pt x="336" y="588"/>
                  </a:lnTo>
                  <a:lnTo>
                    <a:pt x="346" y="590"/>
                  </a:lnTo>
                  <a:lnTo>
                    <a:pt x="357" y="592"/>
                  </a:lnTo>
                  <a:lnTo>
                    <a:pt x="365" y="598"/>
                  </a:lnTo>
                  <a:lnTo>
                    <a:pt x="373" y="604"/>
                  </a:lnTo>
                  <a:lnTo>
                    <a:pt x="380" y="613"/>
                  </a:lnTo>
                  <a:lnTo>
                    <a:pt x="384" y="623"/>
                  </a:lnTo>
                  <a:lnTo>
                    <a:pt x="388" y="633"/>
                  </a:lnTo>
                  <a:lnTo>
                    <a:pt x="388" y="644"/>
                  </a:lnTo>
                  <a:lnTo>
                    <a:pt x="388" y="644"/>
                  </a:lnTo>
                  <a:lnTo>
                    <a:pt x="388" y="654"/>
                  </a:lnTo>
                  <a:lnTo>
                    <a:pt x="388" y="654"/>
                  </a:lnTo>
                  <a:lnTo>
                    <a:pt x="448" y="671"/>
                  </a:lnTo>
                  <a:lnTo>
                    <a:pt x="509" y="683"/>
                  </a:lnTo>
                  <a:lnTo>
                    <a:pt x="571" y="690"/>
                  </a:lnTo>
                  <a:lnTo>
                    <a:pt x="634" y="694"/>
                  </a:lnTo>
                  <a:lnTo>
                    <a:pt x="634" y="694"/>
                  </a:lnTo>
                  <a:lnTo>
                    <a:pt x="646" y="692"/>
                  </a:lnTo>
                  <a:lnTo>
                    <a:pt x="646" y="692"/>
                  </a:lnTo>
                  <a:lnTo>
                    <a:pt x="669" y="661"/>
                  </a:lnTo>
                  <a:lnTo>
                    <a:pt x="688" y="629"/>
                  </a:lnTo>
                  <a:lnTo>
                    <a:pt x="700" y="600"/>
                  </a:lnTo>
                  <a:lnTo>
                    <a:pt x="711" y="575"/>
                  </a:lnTo>
                  <a:lnTo>
                    <a:pt x="523" y="481"/>
                  </a:lnTo>
                  <a:lnTo>
                    <a:pt x="707" y="429"/>
                  </a:lnTo>
                  <a:close/>
                  <a:moveTo>
                    <a:pt x="357" y="696"/>
                  </a:moveTo>
                  <a:lnTo>
                    <a:pt x="357" y="696"/>
                  </a:lnTo>
                  <a:lnTo>
                    <a:pt x="382" y="767"/>
                  </a:lnTo>
                  <a:lnTo>
                    <a:pt x="405" y="827"/>
                  </a:lnTo>
                  <a:lnTo>
                    <a:pt x="405" y="827"/>
                  </a:lnTo>
                  <a:lnTo>
                    <a:pt x="442" y="821"/>
                  </a:lnTo>
                  <a:lnTo>
                    <a:pt x="477" y="811"/>
                  </a:lnTo>
                  <a:lnTo>
                    <a:pt x="509" y="800"/>
                  </a:lnTo>
                  <a:lnTo>
                    <a:pt x="538" y="786"/>
                  </a:lnTo>
                  <a:lnTo>
                    <a:pt x="563" y="771"/>
                  </a:lnTo>
                  <a:lnTo>
                    <a:pt x="588" y="752"/>
                  </a:lnTo>
                  <a:lnTo>
                    <a:pt x="609" y="733"/>
                  </a:lnTo>
                  <a:lnTo>
                    <a:pt x="627" y="715"/>
                  </a:lnTo>
                  <a:lnTo>
                    <a:pt x="627" y="715"/>
                  </a:lnTo>
                  <a:lnTo>
                    <a:pt x="586" y="713"/>
                  </a:lnTo>
                  <a:lnTo>
                    <a:pt x="546" y="711"/>
                  </a:lnTo>
                  <a:lnTo>
                    <a:pt x="511" y="706"/>
                  </a:lnTo>
                  <a:lnTo>
                    <a:pt x="477" y="700"/>
                  </a:lnTo>
                  <a:lnTo>
                    <a:pt x="421" y="690"/>
                  </a:lnTo>
                  <a:lnTo>
                    <a:pt x="380" y="677"/>
                  </a:lnTo>
                  <a:lnTo>
                    <a:pt x="380" y="677"/>
                  </a:lnTo>
                  <a:lnTo>
                    <a:pt x="369" y="688"/>
                  </a:lnTo>
                  <a:lnTo>
                    <a:pt x="357" y="696"/>
                  </a:lnTo>
                  <a:lnTo>
                    <a:pt x="357" y="696"/>
                  </a:lnTo>
                  <a:close/>
                  <a:moveTo>
                    <a:pt x="307" y="342"/>
                  </a:moveTo>
                  <a:lnTo>
                    <a:pt x="307" y="342"/>
                  </a:lnTo>
                  <a:lnTo>
                    <a:pt x="263" y="369"/>
                  </a:lnTo>
                  <a:lnTo>
                    <a:pt x="221" y="398"/>
                  </a:lnTo>
                  <a:lnTo>
                    <a:pt x="182" y="429"/>
                  </a:lnTo>
                  <a:lnTo>
                    <a:pt x="144" y="465"/>
                  </a:lnTo>
                  <a:lnTo>
                    <a:pt x="144" y="465"/>
                  </a:lnTo>
                  <a:lnTo>
                    <a:pt x="150" y="471"/>
                  </a:lnTo>
                  <a:lnTo>
                    <a:pt x="155" y="479"/>
                  </a:lnTo>
                  <a:lnTo>
                    <a:pt x="157" y="490"/>
                  </a:lnTo>
                  <a:lnTo>
                    <a:pt x="157" y="498"/>
                  </a:lnTo>
                  <a:lnTo>
                    <a:pt x="157" y="498"/>
                  </a:lnTo>
                  <a:lnTo>
                    <a:pt x="155" y="515"/>
                  </a:lnTo>
                  <a:lnTo>
                    <a:pt x="148" y="527"/>
                  </a:lnTo>
                  <a:lnTo>
                    <a:pt x="148" y="527"/>
                  </a:lnTo>
                  <a:lnTo>
                    <a:pt x="182" y="550"/>
                  </a:lnTo>
                  <a:lnTo>
                    <a:pt x="215" y="573"/>
                  </a:lnTo>
                  <a:lnTo>
                    <a:pt x="248" y="594"/>
                  </a:lnTo>
                  <a:lnTo>
                    <a:pt x="284" y="611"/>
                  </a:lnTo>
                  <a:lnTo>
                    <a:pt x="284" y="611"/>
                  </a:lnTo>
                  <a:lnTo>
                    <a:pt x="290" y="604"/>
                  </a:lnTo>
                  <a:lnTo>
                    <a:pt x="296" y="598"/>
                  </a:lnTo>
                  <a:lnTo>
                    <a:pt x="305" y="594"/>
                  </a:lnTo>
                  <a:lnTo>
                    <a:pt x="313" y="590"/>
                  </a:lnTo>
                  <a:lnTo>
                    <a:pt x="313" y="590"/>
                  </a:lnTo>
                  <a:lnTo>
                    <a:pt x="309" y="531"/>
                  </a:lnTo>
                  <a:lnTo>
                    <a:pt x="311" y="473"/>
                  </a:lnTo>
                  <a:lnTo>
                    <a:pt x="315" y="415"/>
                  </a:lnTo>
                  <a:lnTo>
                    <a:pt x="323" y="356"/>
                  </a:lnTo>
                  <a:lnTo>
                    <a:pt x="323" y="356"/>
                  </a:lnTo>
                  <a:lnTo>
                    <a:pt x="315" y="350"/>
                  </a:lnTo>
                  <a:lnTo>
                    <a:pt x="307" y="342"/>
                  </a:lnTo>
                  <a:lnTo>
                    <a:pt x="307" y="342"/>
                  </a:lnTo>
                  <a:close/>
                  <a:moveTo>
                    <a:pt x="42" y="498"/>
                  </a:moveTo>
                  <a:lnTo>
                    <a:pt x="42" y="498"/>
                  </a:lnTo>
                  <a:lnTo>
                    <a:pt x="44" y="483"/>
                  </a:lnTo>
                  <a:lnTo>
                    <a:pt x="48" y="471"/>
                  </a:lnTo>
                  <a:lnTo>
                    <a:pt x="48" y="471"/>
                  </a:lnTo>
                  <a:lnTo>
                    <a:pt x="27" y="448"/>
                  </a:lnTo>
                  <a:lnTo>
                    <a:pt x="5" y="423"/>
                  </a:lnTo>
                  <a:lnTo>
                    <a:pt x="5" y="423"/>
                  </a:lnTo>
                  <a:lnTo>
                    <a:pt x="0" y="465"/>
                  </a:lnTo>
                  <a:lnTo>
                    <a:pt x="2" y="506"/>
                  </a:lnTo>
                  <a:lnTo>
                    <a:pt x="7" y="548"/>
                  </a:lnTo>
                  <a:lnTo>
                    <a:pt x="13" y="590"/>
                  </a:lnTo>
                  <a:lnTo>
                    <a:pt x="13" y="590"/>
                  </a:lnTo>
                  <a:lnTo>
                    <a:pt x="34" y="561"/>
                  </a:lnTo>
                  <a:lnTo>
                    <a:pt x="52" y="533"/>
                  </a:lnTo>
                  <a:lnTo>
                    <a:pt x="52" y="533"/>
                  </a:lnTo>
                  <a:lnTo>
                    <a:pt x="48" y="525"/>
                  </a:lnTo>
                  <a:lnTo>
                    <a:pt x="44" y="517"/>
                  </a:lnTo>
                  <a:lnTo>
                    <a:pt x="42" y="508"/>
                  </a:lnTo>
                  <a:lnTo>
                    <a:pt x="42" y="498"/>
                  </a:lnTo>
                  <a:lnTo>
                    <a:pt x="42" y="498"/>
                  </a:lnTo>
                  <a:close/>
                  <a:moveTo>
                    <a:pt x="661" y="165"/>
                  </a:moveTo>
                  <a:lnTo>
                    <a:pt x="661" y="165"/>
                  </a:lnTo>
                  <a:lnTo>
                    <a:pt x="671" y="167"/>
                  </a:lnTo>
                  <a:lnTo>
                    <a:pt x="680" y="169"/>
                  </a:lnTo>
                  <a:lnTo>
                    <a:pt x="690" y="173"/>
                  </a:lnTo>
                  <a:lnTo>
                    <a:pt x="698" y="179"/>
                  </a:lnTo>
                  <a:lnTo>
                    <a:pt x="705" y="185"/>
                  </a:lnTo>
                  <a:lnTo>
                    <a:pt x="711" y="194"/>
                  </a:lnTo>
                  <a:lnTo>
                    <a:pt x="715" y="202"/>
                  </a:lnTo>
                  <a:lnTo>
                    <a:pt x="717" y="213"/>
                  </a:lnTo>
                  <a:lnTo>
                    <a:pt x="717" y="213"/>
                  </a:lnTo>
                  <a:lnTo>
                    <a:pt x="763" y="215"/>
                  </a:lnTo>
                  <a:lnTo>
                    <a:pt x="807" y="219"/>
                  </a:lnTo>
                  <a:lnTo>
                    <a:pt x="850" y="225"/>
                  </a:lnTo>
                  <a:lnTo>
                    <a:pt x="894" y="235"/>
                  </a:lnTo>
                  <a:lnTo>
                    <a:pt x="894" y="235"/>
                  </a:lnTo>
                  <a:lnTo>
                    <a:pt x="871" y="200"/>
                  </a:lnTo>
                  <a:lnTo>
                    <a:pt x="846" y="169"/>
                  </a:lnTo>
                  <a:lnTo>
                    <a:pt x="819" y="138"/>
                  </a:lnTo>
                  <a:lnTo>
                    <a:pt x="788" y="110"/>
                  </a:lnTo>
                  <a:lnTo>
                    <a:pt x="757" y="85"/>
                  </a:lnTo>
                  <a:lnTo>
                    <a:pt x="721" y="63"/>
                  </a:lnTo>
                  <a:lnTo>
                    <a:pt x="682" y="44"/>
                  </a:lnTo>
                  <a:lnTo>
                    <a:pt x="642" y="27"/>
                  </a:lnTo>
                  <a:lnTo>
                    <a:pt x="642" y="27"/>
                  </a:lnTo>
                  <a:lnTo>
                    <a:pt x="617" y="19"/>
                  </a:lnTo>
                  <a:lnTo>
                    <a:pt x="592" y="13"/>
                  </a:lnTo>
                  <a:lnTo>
                    <a:pt x="567" y="8"/>
                  </a:lnTo>
                  <a:lnTo>
                    <a:pt x="540" y="4"/>
                  </a:lnTo>
                  <a:lnTo>
                    <a:pt x="540" y="4"/>
                  </a:lnTo>
                  <a:lnTo>
                    <a:pt x="571" y="42"/>
                  </a:lnTo>
                  <a:lnTo>
                    <a:pt x="600" y="83"/>
                  </a:lnTo>
                  <a:lnTo>
                    <a:pt x="625" y="123"/>
                  </a:lnTo>
                  <a:lnTo>
                    <a:pt x="648" y="167"/>
                  </a:lnTo>
                  <a:lnTo>
                    <a:pt x="648" y="167"/>
                  </a:lnTo>
                  <a:lnTo>
                    <a:pt x="661" y="165"/>
                  </a:lnTo>
                  <a:lnTo>
                    <a:pt x="661" y="165"/>
                  </a:lnTo>
                  <a:close/>
                  <a:moveTo>
                    <a:pt x="332" y="702"/>
                  </a:moveTo>
                  <a:lnTo>
                    <a:pt x="332" y="702"/>
                  </a:lnTo>
                  <a:lnTo>
                    <a:pt x="319" y="700"/>
                  </a:lnTo>
                  <a:lnTo>
                    <a:pt x="309" y="698"/>
                  </a:lnTo>
                  <a:lnTo>
                    <a:pt x="298" y="692"/>
                  </a:lnTo>
                  <a:lnTo>
                    <a:pt x="290" y="686"/>
                  </a:lnTo>
                  <a:lnTo>
                    <a:pt x="284" y="677"/>
                  </a:lnTo>
                  <a:lnTo>
                    <a:pt x="277" y="667"/>
                  </a:lnTo>
                  <a:lnTo>
                    <a:pt x="275" y="656"/>
                  </a:lnTo>
                  <a:lnTo>
                    <a:pt x="273" y="644"/>
                  </a:lnTo>
                  <a:lnTo>
                    <a:pt x="273" y="644"/>
                  </a:lnTo>
                  <a:lnTo>
                    <a:pt x="275" y="633"/>
                  </a:lnTo>
                  <a:lnTo>
                    <a:pt x="275" y="633"/>
                  </a:lnTo>
                  <a:lnTo>
                    <a:pt x="238" y="615"/>
                  </a:lnTo>
                  <a:lnTo>
                    <a:pt x="202" y="594"/>
                  </a:lnTo>
                  <a:lnTo>
                    <a:pt x="167" y="571"/>
                  </a:lnTo>
                  <a:lnTo>
                    <a:pt x="134" y="546"/>
                  </a:lnTo>
                  <a:lnTo>
                    <a:pt x="134" y="546"/>
                  </a:lnTo>
                  <a:lnTo>
                    <a:pt x="125" y="550"/>
                  </a:lnTo>
                  <a:lnTo>
                    <a:pt x="117" y="552"/>
                  </a:lnTo>
                  <a:lnTo>
                    <a:pt x="109" y="556"/>
                  </a:lnTo>
                  <a:lnTo>
                    <a:pt x="98" y="556"/>
                  </a:lnTo>
                  <a:lnTo>
                    <a:pt x="98" y="556"/>
                  </a:lnTo>
                  <a:lnTo>
                    <a:pt x="84" y="554"/>
                  </a:lnTo>
                  <a:lnTo>
                    <a:pt x="71" y="548"/>
                  </a:lnTo>
                  <a:lnTo>
                    <a:pt x="71" y="548"/>
                  </a:lnTo>
                  <a:lnTo>
                    <a:pt x="44" y="583"/>
                  </a:lnTo>
                  <a:lnTo>
                    <a:pt x="21" y="619"/>
                  </a:lnTo>
                  <a:lnTo>
                    <a:pt x="21" y="619"/>
                  </a:lnTo>
                  <a:lnTo>
                    <a:pt x="36" y="658"/>
                  </a:lnTo>
                  <a:lnTo>
                    <a:pt x="52" y="696"/>
                  </a:lnTo>
                  <a:lnTo>
                    <a:pt x="71" y="731"/>
                  </a:lnTo>
                  <a:lnTo>
                    <a:pt x="94" y="767"/>
                  </a:lnTo>
                  <a:lnTo>
                    <a:pt x="94" y="767"/>
                  </a:lnTo>
                  <a:lnTo>
                    <a:pt x="132" y="783"/>
                  </a:lnTo>
                  <a:lnTo>
                    <a:pt x="167" y="798"/>
                  </a:lnTo>
                  <a:lnTo>
                    <a:pt x="202" y="808"/>
                  </a:lnTo>
                  <a:lnTo>
                    <a:pt x="236" y="817"/>
                  </a:lnTo>
                  <a:lnTo>
                    <a:pt x="267" y="823"/>
                  </a:lnTo>
                  <a:lnTo>
                    <a:pt x="296" y="827"/>
                  </a:lnTo>
                  <a:lnTo>
                    <a:pt x="342" y="829"/>
                  </a:lnTo>
                  <a:lnTo>
                    <a:pt x="342" y="829"/>
                  </a:lnTo>
                  <a:lnTo>
                    <a:pt x="382" y="829"/>
                  </a:lnTo>
                  <a:lnTo>
                    <a:pt x="382" y="829"/>
                  </a:lnTo>
                  <a:lnTo>
                    <a:pt x="355" y="763"/>
                  </a:lnTo>
                  <a:lnTo>
                    <a:pt x="334" y="702"/>
                  </a:lnTo>
                  <a:lnTo>
                    <a:pt x="334" y="702"/>
                  </a:lnTo>
                  <a:lnTo>
                    <a:pt x="332" y="702"/>
                  </a:lnTo>
                  <a:lnTo>
                    <a:pt x="332" y="702"/>
                  </a:lnTo>
                  <a:close/>
                  <a:moveTo>
                    <a:pt x="98" y="442"/>
                  </a:moveTo>
                  <a:lnTo>
                    <a:pt x="98" y="442"/>
                  </a:lnTo>
                  <a:lnTo>
                    <a:pt x="113" y="444"/>
                  </a:lnTo>
                  <a:lnTo>
                    <a:pt x="127" y="448"/>
                  </a:lnTo>
                  <a:lnTo>
                    <a:pt x="127" y="448"/>
                  </a:lnTo>
                  <a:lnTo>
                    <a:pt x="165" y="413"/>
                  </a:lnTo>
                  <a:lnTo>
                    <a:pt x="207" y="379"/>
                  </a:lnTo>
                  <a:lnTo>
                    <a:pt x="250" y="348"/>
                  </a:lnTo>
                  <a:lnTo>
                    <a:pt x="294" y="321"/>
                  </a:lnTo>
                  <a:lnTo>
                    <a:pt x="294" y="321"/>
                  </a:lnTo>
                  <a:lnTo>
                    <a:pt x="292" y="313"/>
                  </a:lnTo>
                  <a:lnTo>
                    <a:pt x="292" y="304"/>
                  </a:lnTo>
                  <a:lnTo>
                    <a:pt x="292" y="304"/>
                  </a:lnTo>
                  <a:lnTo>
                    <a:pt x="294" y="292"/>
                  </a:lnTo>
                  <a:lnTo>
                    <a:pt x="296" y="281"/>
                  </a:lnTo>
                  <a:lnTo>
                    <a:pt x="302" y="273"/>
                  </a:lnTo>
                  <a:lnTo>
                    <a:pt x="309" y="263"/>
                  </a:lnTo>
                  <a:lnTo>
                    <a:pt x="317" y="256"/>
                  </a:lnTo>
                  <a:lnTo>
                    <a:pt x="327" y="252"/>
                  </a:lnTo>
                  <a:lnTo>
                    <a:pt x="338" y="248"/>
                  </a:lnTo>
                  <a:lnTo>
                    <a:pt x="350" y="246"/>
                  </a:lnTo>
                  <a:lnTo>
                    <a:pt x="350" y="246"/>
                  </a:lnTo>
                  <a:lnTo>
                    <a:pt x="352" y="248"/>
                  </a:lnTo>
                  <a:lnTo>
                    <a:pt x="352" y="248"/>
                  </a:lnTo>
                  <a:lnTo>
                    <a:pt x="357" y="240"/>
                  </a:lnTo>
                  <a:lnTo>
                    <a:pt x="357" y="240"/>
                  </a:lnTo>
                  <a:lnTo>
                    <a:pt x="369" y="206"/>
                  </a:lnTo>
                  <a:lnTo>
                    <a:pt x="382" y="175"/>
                  </a:lnTo>
                  <a:lnTo>
                    <a:pt x="396" y="144"/>
                  </a:lnTo>
                  <a:lnTo>
                    <a:pt x="413" y="115"/>
                  </a:lnTo>
                  <a:lnTo>
                    <a:pt x="430" y="83"/>
                  </a:lnTo>
                  <a:lnTo>
                    <a:pt x="448" y="56"/>
                  </a:lnTo>
                  <a:lnTo>
                    <a:pt x="469" y="27"/>
                  </a:lnTo>
                  <a:lnTo>
                    <a:pt x="490" y="0"/>
                  </a:lnTo>
                  <a:lnTo>
                    <a:pt x="490" y="0"/>
                  </a:lnTo>
                  <a:lnTo>
                    <a:pt x="452" y="0"/>
                  </a:lnTo>
                  <a:lnTo>
                    <a:pt x="415" y="4"/>
                  </a:lnTo>
                  <a:lnTo>
                    <a:pt x="377" y="10"/>
                  </a:lnTo>
                  <a:lnTo>
                    <a:pt x="342" y="21"/>
                  </a:lnTo>
                  <a:lnTo>
                    <a:pt x="307" y="33"/>
                  </a:lnTo>
                  <a:lnTo>
                    <a:pt x="273" y="48"/>
                  </a:lnTo>
                  <a:lnTo>
                    <a:pt x="242" y="65"/>
                  </a:lnTo>
                  <a:lnTo>
                    <a:pt x="211" y="83"/>
                  </a:lnTo>
                  <a:lnTo>
                    <a:pt x="180" y="106"/>
                  </a:lnTo>
                  <a:lnTo>
                    <a:pt x="152" y="129"/>
                  </a:lnTo>
                  <a:lnTo>
                    <a:pt x="125" y="156"/>
                  </a:lnTo>
                  <a:lnTo>
                    <a:pt x="102" y="185"/>
                  </a:lnTo>
                  <a:lnTo>
                    <a:pt x="80" y="217"/>
                  </a:lnTo>
                  <a:lnTo>
                    <a:pt x="61" y="248"/>
                  </a:lnTo>
                  <a:lnTo>
                    <a:pt x="42" y="283"/>
                  </a:lnTo>
                  <a:lnTo>
                    <a:pt x="27" y="321"/>
                  </a:lnTo>
                  <a:lnTo>
                    <a:pt x="27" y="321"/>
                  </a:lnTo>
                  <a:lnTo>
                    <a:pt x="17" y="356"/>
                  </a:lnTo>
                  <a:lnTo>
                    <a:pt x="9" y="392"/>
                  </a:lnTo>
                  <a:lnTo>
                    <a:pt x="9" y="392"/>
                  </a:lnTo>
                  <a:lnTo>
                    <a:pt x="36" y="423"/>
                  </a:lnTo>
                  <a:lnTo>
                    <a:pt x="65" y="454"/>
                  </a:lnTo>
                  <a:lnTo>
                    <a:pt x="65" y="454"/>
                  </a:lnTo>
                  <a:lnTo>
                    <a:pt x="71" y="448"/>
                  </a:lnTo>
                  <a:lnTo>
                    <a:pt x="80" y="444"/>
                  </a:lnTo>
                  <a:lnTo>
                    <a:pt x="90" y="442"/>
                  </a:lnTo>
                  <a:lnTo>
                    <a:pt x="98" y="442"/>
                  </a:lnTo>
                  <a:lnTo>
                    <a:pt x="98" y="442"/>
                  </a:lnTo>
                  <a:close/>
                </a:path>
              </a:pathLst>
            </a:custGeom>
            <a:solidFill>
              <a:srgbClr val="1A31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7131050" y="1906588"/>
              <a:ext cx="1404937" cy="869950"/>
            </a:xfrm>
            <a:custGeom>
              <a:avLst/>
              <a:gdLst>
                <a:gd name="T0" fmla="*/ 0 w 885"/>
                <a:gd name="T1" fmla="*/ 427 h 548"/>
                <a:gd name="T2" fmla="*/ 73 w 885"/>
                <a:gd name="T3" fmla="*/ 475 h 548"/>
                <a:gd name="T4" fmla="*/ 144 w 885"/>
                <a:gd name="T5" fmla="*/ 510 h 548"/>
                <a:gd name="T6" fmla="*/ 215 w 885"/>
                <a:gd name="T7" fmla="*/ 533 h 548"/>
                <a:gd name="T8" fmla="*/ 281 w 885"/>
                <a:gd name="T9" fmla="*/ 546 h 548"/>
                <a:gd name="T10" fmla="*/ 346 w 885"/>
                <a:gd name="T11" fmla="*/ 548 h 548"/>
                <a:gd name="T12" fmla="*/ 406 w 885"/>
                <a:gd name="T13" fmla="*/ 542 h 548"/>
                <a:gd name="T14" fmla="*/ 465 w 885"/>
                <a:gd name="T15" fmla="*/ 529 h 548"/>
                <a:gd name="T16" fmla="*/ 517 w 885"/>
                <a:gd name="T17" fmla="*/ 506 h 548"/>
                <a:gd name="T18" fmla="*/ 567 w 885"/>
                <a:gd name="T19" fmla="*/ 481 h 548"/>
                <a:gd name="T20" fmla="*/ 613 w 885"/>
                <a:gd name="T21" fmla="*/ 448 h 548"/>
                <a:gd name="T22" fmla="*/ 654 w 885"/>
                <a:gd name="T23" fmla="*/ 412 h 548"/>
                <a:gd name="T24" fmla="*/ 690 w 885"/>
                <a:gd name="T25" fmla="*/ 375 h 548"/>
                <a:gd name="T26" fmla="*/ 721 w 885"/>
                <a:gd name="T27" fmla="*/ 335 h 548"/>
                <a:gd name="T28" fmla="*/ 746 w 885"/>
                <a:gd name="T29" fmla="*/ 294 h 548"/>
                <a:gd name="T30" fmla="*/ 767 w 885"/>
                <a:gd name="T31" fmla="*/ 252 h 548"/>
                <a:gd name="T32" fmla="*/ 779 w 885"/>
                <a:gd name="T33" fmla="*/ 210 h 548"/>
                <a:gd name="T34" fmla="*/ 885 w 885"/>
                <a:gd name="T35" fmla="*/ 264 h 548"/>
                <a:gd name="T36" fmla="*/ 508 w 885"/>
                <a:gd name="T37" fmla="*/ 75 h 548"/>
                <a:gd name="T38" fmla="*/ 623 w 885"/>
                <a:gd name="T39" fmla="*/ 131 h 548"/>
                <a:gd name="T40" fmla="*/ 610 w 885"/>
                <a:gd name="T41" fmla="*/ 173 h 548"/>
                <a:gd name="T42" fmla="*/ 586 w 885"/>
                <a:gd name="T43" fmla="*/ 231 h 548"/>
                <a:gd name="T44" fmla="*/ 542 w 885"/>
                <a:gd name="T45" fmla="*/ 300 h 548"/>
                <a:gd name="T46" fmla="*/ 513 w 885"/>
                <a:gd name="T47" fmla="*/ 335 h 548"/>
                <a:gd name="T48" fmla="*/ 475 w 885"/>
                <a:gd name="T49" fmla="*/ 369 h 548"/>
                <a:gd name="T50" fmla="*/ 431 w 885"/>
                <a:gd name="T51" fmla="*/ 400 h 548"/>
                <a:gd name="T52" fmla="*/ 381 w 885"/>
                <a:gd name="T53" fmla="*/ 425 h 548"/>
                <a:gd name="T54" fmla="*/ 323 w 885"/>
                <a:gd name="T55" fmla="*/ 444 h 548"/>
                <a:gd name="T56" fmla="*/ 256 w 885"/>
                <a:gd name="T57" fmla="*/ 456 h 548"/>
                <a:gd name="T58" fmla="*/ 181 w 885"/>
                <a:gd name="T59" fmla="*/ 458 h 548"/>
                <a:gd name="T60" fmla="*/ 96 w 885"/>
                <a:gd name="T61" fmla="*/ 450 h 548"/>
                <a:gd name="T62" fmla="*/ 0 w 885"/>
                <a:gd name="T63" fmla="*/ 427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5" h="548">
                  <a:moveTo>
                    <a:pt x="0" y="427"/>
                  </a:moveTo>
                  <a:lnTo>
                    <a:pt x="0" y="427"/>
                  </a:lnTo>
                  <a:lnTo>
                    <a:pt x="38" y="454"/>
                  </a:lnTo>
                  <a:lnTo>
                    <a:pt x="73" y="475"/>
                  </a:lnTo>
                  <a:lnTo>
                    <a:pt x="108" y="494"/>
                  </a:lnTo>
                  <a:lnTo>
                    <a:pt x="144" y="510"/>
                  </a:lnTo>
                  <a:lnTo>
                    <a:pt x="179" y="523"/>
                  </a:lnTo>
                  <a:lnTo>
                    <a:pt x="215" y="533"/>
                  </a:lnTo>
                  <a:lnTo>
                    <a:pt x="248" y="542"/>
                  </a:lnTo>
                  <a:lnTo>
                    <a:pt x="281" y="546"/>
                  </a:lnTo>
                  <a:lnTo>
                    <a:pt x="313" y="548"/>
                  </a:lnTo>
                  <a:lnTo>
                    <a:pt x="346" y="548"/>
                  </a:lnTo>
                  <a:lnTo>
                    <a:pt x="375" y="546"/>
                  </a:lnTo>
                  <a:lnTo>
                    <a:pt x="406" y="542"/>
                  </a:lnTo>
                  <a:lnTo>
                    <a:pt x="436" y="535"/>
                  </a:lnTo>
                  <a:lnTo>
                    <a:pt x="465" y="529"/>
                  </a:lnTo>
                  <a:lnTo>
                    <a:pt x="492" y="519"/>
                  </a:lnTo>
                  <a:lnTo>
                    <a:pt x="517" y="506"/>
                  </a:lnTo>
                  <a:lnTo>
                    <a:pt x="544" y="494"/>
                  </a:lnTo>
                  <a:lnTo>
                    <a:pt x="567" y="481"/>
                  </a:lnTo>
                  <a:lnTo>
                    <a:pt x="592" y="464"/>
                  </a:lnTo>
                  <a:lnTo>
                    <a:pt x="613" y="448"/>
                  </a:lnTo>
                  <a:lnTo>
                    <a:pt x="635" y="431"/>
                  </a:lnTo>
                  <a:lnTo>
                    <a:pt x="654" y="412"/>
                  </a:lnTo>
                  <a:lnTo>
                    <a:pt x="673" y="394"/>
                  </a:lnTo>
                  <a:lnTo>
                    <a:pt x="690" y="375"/>
                  </a:lnTo>
                  <a:lnTo>
                    <a:pt x="706" y="354"/>
                  </a:lnTo>
                  <a:lnTo>
                    <a:pt x="721" y="335"/>
                  </a:lnTo>
                  <a:lnTo>
                    <a:pt x="735" y="314"/>
                  </a:lnTo>
                  <a:lnTo>
                    <a:pt x="746" y="294"/>
                  </a:lnTo>
                  <a:lnTo>
                    <a:pt x="756" y="273"/>
                  </a:lnTo>
                  <a:lnTo>
                    <a:pt x="767" y="252"/>
                  </a:lnTo>
                  <a:lnTo>
                    <a:pt x="773" y="231"/>
                  </a:lnTo>
                  <a:lnTo>
                    <a:pt x="779" y="210"/>
                  </a:lnTo>
                  <a:lnTo>
                    <a:pt x="779" y="210"/>
                  </a:lnTo>
                  <a:lnTo>
                    <a:pt x="885" y="264"/>
                  </a:lnTo>
                  <a:lnTo>
                    <a:pt x="777" y="0"/>
                  </a:lnTo>
                  <a:lnTo>
                    <a:pt x="508" y="75"/>
                  </a:lnTo>
                  <a:lnTo>
                    <a:pt x="623" y="131"/>
                  </a:lnTo>
                  <a:lnTo>
                    <a:pt x="623" y="131"/>
                  </a:lnTo>
                  <a:lnTo>
                    <a:pt x="619" y="152"/>
                  </a:lnTo>
                  <a:lnTo>
                    <a:pt x="610" y="173"/>
                  </a:lnTo>
                  <a:lnTo>
                    <a:pt x="600" y="200"/>
                  </a:lnTo>
                  <a:lnTo>
                    <a:pt x="586" y="231"/>
                  </a:lnTo>
                  <a:lnTo>
                    <a:pt x="567" y="264"/>
                  </a:lnTo>
                  <a:lnTo>
                    <a:pt x="542" y="300"/>
                  </a:lnTo>
                  <a:lnTo>
                    <a:pt x="527" y="319"/>
                  </a:lnTo>
                  <a:lnTo>
                    <a:pt x="513" y="335"/>
                  </a:lnTo>
                  <a:lnTo>
                    <a:pt x="494" y="352"/>
                  </a:lnTo>
                  <a:lnTo>
                    <a:pt x="475" y="369"/>
                  </a:lnTo>
                  <a:lnTo>
                    <a:pt x="454" y="385"/>
                  </a:lnTo>
                  <a:lnTo>
                    <a:pt x="431" y="400"/>
                  </a:lnTo>
                  <a:lnTo>
                    <a:pt x="408" y="412"/>
                  </a:lnTo>
                  <a:lnTo>
                    <a:pt x="381" y="425"/>
                  </a:lnTo>
                  <a:lnTo>
                    <a:pt x="354" y="435"/>
                  </a:lnTo>
                  <a:lnTo>
                    <a:pt x="323" y="444"/>
                  </a:lnTo>
                  <a:lnTo>
                    <a:pt x="290" y="452"/>
                  </a:lnTo>
                  <a:lnTo>
                    <a:pt x="256" y="456"/>
                  </a:lnTo>
                  <a:lnTo>
                    <a:pt x="219" y="458"/>
                  </a:lnTo>
                  <a:lnTo>
                    <a:pt x="181" y="458"/>
                  </a:lnTo>
                  <a:lnTo>
                    <a:pt x="140" y="454"/>
                  </a:lnTo>
                  <a:lnTo>
                    <a:pt x="96" y="450"/>
                  </a:lnTo>
                  <a:lnTo>
                    <a:pt x="50" y="439"/>
                  </a:lnTo>
                  <a:lnTo>
                    <a:pt x="0" y="427"/>
                  </a:lnTo>
                  <a:lnTo>
                    <a:pt x="0" y="427"/>
                  </a:lnTo>
                  <a:close/>
                </a:path>
              </a:pathLst>
            </a:custGeom>
            <a:solidFill>
              <a:srgbClr val="A6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5014845" y="1080653"/>
            <a:ext cx="56716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2008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年全球金融風暴是屬於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2007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年美國次級房貸金融風暴的延續與擴大，歐美先進國家過度強調金融自由。而當次級房貸風暴爆發，信用緊縮。由於流動性不足，引起投資與消費的萎縮，造成世界經濟衰退。</a:t>
            </a:r>
          </a:p>
        </p:txBody>
      </p:sp>
      <p:sp>
        <p:nvSpPr>
          <p:cNvPr id="8" name="矩形 7"/>
          <p:cNvSpPr/>
          <p:nvPr/>
        </p:nvSpPr>
        <p:spPr>
          <a:xfrm>
            <a:off x="256817" y="1080653"/>
            <a:ext cx="403187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次級房貸金融風暴惡化</a:t>
            </a: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為全球經濟危機</a:t>
            </a:r>
          </a:p>
        </p:txBody>
      </p:sp>
    </p:spTree>
    <p:extLst>
      <p:ext uri="{BB962C8B-B14F-4D97-AF65-F5344CB8AC3E}">
        <p14:creationId xmlns:p14="http://schemas.microsoft.com/office/powerpoint/2010/main" val="405058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"/>
          <p:cNvSpPr/>
          <p:nvPr/>
        </p:nvSpPr>
        <p:spPr>
          <a:xfrm>
            <a:off x="5190164" y="1152656"/>
            <a:ext cx="0" cy="4371631"/>
          </a:xfrm>
          <a:prstGeom prst="line">
            <a:avLst/>
          </a:prstGeom>
          <a:noFill/>
          <a:ln w="38100">
            <a:solidFill>
              <a:srgbClr val="A6DBDD"/>
            </a:solidFill>
            <a:prstDash val="solid"/>
          </a:ln>
        </p:spPr>
        <p:txBody>
          <a:bodyPr vert="horz" wrap="none" lIns="89988" tIns="44994" rIns="89988" bIns="44994" anchor="ctr" anchorCtr="0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271664" y="2809881"/>
            <a:ext cx="1656144" cy="2402687"/>
            <a:chOff x="2271960" y="2809800"/>
            <a:chExt cx="1656360" cy="2403000"/>
          </a:xfrm>
          <a:solidFill>
            <a:srgbClr val="A6DBDD"/>
          </a:solidFill>
        </p:grpSpPr>
        <p:sp>
          <p:nvSpPr>
            <p:cNvPr id="4" name="Freeform 15"/>
            <p:cNvSpPr/>
            <p:nvPr/>
          </p:nvSpPr>
          <p:spPr>
            <a:xfrm>
              <a:off x="2271960" y="2809800"/>
              <a:ext cx="711720" cy="527040"/>
            </a:xfrm>
            <a:custGeom>
              <a:avLst/>
              <a:gdLst>
                <a:gd name="f0" fmla="val 180"/>
                <a:gd name="f1" fmla="val 0"/>
                <a:gd name="f2" fmla="val 276"/>
                <a:gd name="f3" fmla="val 211"/>
                <a:gd name="f4" fmla="val 255"/>
                <a:gd name="f5" fmla="val 27"/>
                <a:gd name="f6" fmla="val 247"/>
                <a:gd name="f7" fmla="val 17"/>
                <a:gd name="f8" fmla="val 240"/>
                <a:gd name="f9" fmla="val 10"/>
                <a:gd name="f10" fmla="val 230"/>
                <a:gd name="f11" fmla="val 6"/>
                <a:gd name="f12" fmla="val 220"/>
                <a:gd name="f13" fmla="val 2"/>
                <a:gd name="f14" fmla="val 199"/>
                <a:gd name="f15" fmla="val 190"/>
                <a:gd name="f16" fmla="val 4"/>
                <a:gd name="f17" fmla="val 8"/>
                <a:gd name="f18" fmla="val 25"/>
                <a:gd name="f19" fmla="val 102"/>
                <a:gd name="f20" fmla="val 107"/>
                <a:gd name="f21" fmla="val 9"/>
                <a:gd name="f22" fmla="val 117"/>
                <a:gd name="f23" fmla="val 125"/>
                <a:gd name="f24" fmla="val 134"/>
                <a:gd name="f25" fmla="val 146"/>
                <a:gd name="f26" fmla="val 155"/>
                <a:gd name="f27" fmla="val 167"/>
                <a:gd name="f28" fmla="val 7"/>
                <a:gd name="f29" fmla="val 177"/>
                <a:gd name="f30" fmla="val 29"/>
                <a:gd name="f31" fmla="val 6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76" h="211">
                  <a:moveTo>
                    <a:pt x="f4" y="f5"/>
                  </a:moveTo>
                  <a:lnTo>
                    <a:pt x="f4" y="f5"/>
                  </a:lnTo>
                  <a:lnTo>
                    <a:pt x="f6" y="f7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3" y="f1"/>
                  </a:lnTo>
                  <a:lnTo>
                    <a:pt x="f14" y="f1"/>
                  </a:lnTo>
                  <a:lnTo>
                    <a:pt x="f15" y="f16"/>
                  </a:lnTo>
                  <a:lnTo>
                    <a:pt x="f0" y="f17"/>
                  </a:lnTo>
                  <a:lnTo>
                    <a:pt x="f18" y="f19"/>
                  </a:lnTo>
                  <a:lnTo>
                    <a:pt x="f18" y="f19"/>
                  </a:lnTo>
                  <a:lnTo>
                    <a:pt x="f7" y="f20"/>
                  </a:lnTo>
                  <a:lnTo>
                    <a:pt x="f21" y="f22"/>
                  </a:lnTo>
                  <a:lnTo>
                    <a:pt x="f16" y="f23"/>
                  </a:lnTo>
                  <a:lnTo>
                    <a:pt x="f1" y="f24"/>
                  </a:lnTo>
                  <a:lnTo>
                    <a:pt x="f1" y="f25"/>
                  </a:lnTo>
                  <a:lnTo>
                    <a:pt x="f1" y="f26"/>
                  </a:lnTo>
                  <a:lnTo>
                    <a:pt x="f13" y="f27"/>
                  </a:lnTo>
                  <a:lnTo>
                    <a:pt x="f28" y="f29"/>
                  </a:lnTo>
                  <a:lnTo>
                    <a:pt x="f30" y="f3"/>
                  </a:lnTo>
                  <a:lnTo>
                    <a:pt x="f2" y="f31"/>
                  </a:lnTo>
                  <a:lnTo>
                    <a:pt x="f4" y="f5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5" name="Freeform 16"/>
            <p:cNvSpPr/>
            <p:nvPr/>
          </p:nvSpPr>
          <p:spPr>
            <a:xfrm>
              <a:off x="2424240" y="3087720"/>
              <a:ext cx="727200" cy="519120"/>
            </a:xfrm>
            <a:custGeom>
              <a:avLst/>
              <a:gdLst>
                <a:gd name="f0" fmla="val 0"/>
                <a:gd name="f1" fmla="val 282"/>
                <a:gd name="f2" fmla="val 208"/>
                <a:gd name="f3" fmla="val 152"/>
                <a:gd name="f4" fmla="val 35"/>
                <a:gd name="f5" fmla="val 58"/>
                <a:gd name="f6" fmla="val 24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82" h="208">
                  <a:moveTo>
                    <a:pt x="f0" y="f3"/>
                  </a:moveTo>
                  <a:lnTo>
                    <a:pt x="f4" y="f2"/>
                  </a:lnTo>
                  <a:lnTo>
                    <a:pt x="f1" y="f5"/>
                  </a:lnTo>
                  <a:lnTo>
                    <a:pt x="f6" y="f0"/>
                  </a:lnTo>
                  <a:lnTo>
                    <a:pt x="f0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BC6EB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6" name="Freeform 17"/>
            <p:cNvSpPr/>
            <p:nvPr/>
          </p:nvSpPr>
          <p:spPr>
            <a:xfrm>
              <a:off x="3459240" y="4622760"/>
              <a:ext cx="469080" cy="532440"/>
            </a:xfrm>
            <a:custGeom>
              <a:avLst/>
              <a:gdLst>
                <a:gd name="f0" fmla="val 0"/>
                <a:gd name="f1" fmla="val 182"/>
                <a:gd name="f2" fmla="val 213"/>
                <a:gd name="f3" fmla="val 194"/>
                <a:gd name="f4" fmla="val 159"/>
                <a:gd name="f5" fmla="val 98"/>
                <a:gd name="f6" fmla="val 208"/>
                <a:gd name="f7" fmla="val 165"/>
                <a:gd name="f8" fmla="val 211"/>
                <a:gd name="f9" fmla="val 169"/>
                <a:gd name="f10" fmla="val 175"/>
                <a:gd name="f11" fmla="val 179"/>
                <a:gd name="f12" fmla="val 181"/>
                <a:gd name="f13" fmla="val 209"/>
                <a:gd name="f14" fmla="val 206"/>
                <a:gd name="f15" fmla="val 2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82" h="213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4" y="f6"/>
                  </a:lnTo>
                  <a:lnTo>
                    <a:pt x="f4" y="f6"/>
                  </a:lnTo>
                  <a:lnTo>
                    <a:pt x="f7" y="f8"/>
                  </a:lnTo>
                  <a:lnTo>
                    <a:pt x="f9" y="f2"/>
                  </a:lnTo>
                  <a:lnTo>
                    <a:pt x="f10" y="f2"/>
                  </a:lnTo>
                  <a:lnTo>
                    <a:pt x="f11" y="f2"/>
                  </a:lnTo>
                  <a:lnTo>
                    <a:pt x="f12" y="f13"/>
                  </a:lnTo>
                  <a:lnTo>
                    <a:pt x="f1" y="f14"/>
                  </a:lnTo>
                  <a:lnTo>
                    <a:pt x="f1" y="f15"/>
                  </a:lnTo>
                  <a:lnTo>
                    <a:pt x="f1" y="f3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Freeform 18"/>
            <p:cNvSpPr/>
            <p:nvPr/>
          </p:nvSpPr>
          <p:spPr>
            <a:xfrm>
              <a:off x="3017880" y="3357720"/>
              <a:ext cx="817919" cy="1092240"/>
            </a:xfrm>
            <a:custGeom>
              <a:avLst/>
              <a:gdLst>
                <a:gd name="f0" fmla="val 0"/>
                <a:gd name="f1" fmla="val 317"/>
                <a:gd name="f2" fmla="val 437"/>
                <a:gd name="f3" fmla="val 387"/>
                <a:gd name="f4" fmla="val 83"/>
                <a:gd name="f5" fmla="val 50"/>
                <a:gd name="f6" fmla="val 235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17" h="437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6" y="f2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8" name="Freeform 19"/>
            <p:cNvSpPr/>
            <p:nvPr/>
          </p:nvSpPr>
          <p:spPr>
            <a:xfrm>
              <a:off x="2594880" y="3610440"/>
              <a:ext cx="814680" cy="1090080"/>
            </a:xfrm>
            <a:custGeom>
              <a:avLst/>
              <a:gdLst>
                <a:gd name="f0" fmla="val 0"/>
                <a:gd name="f1" fmla="val 316"/>
                <a:gd name="f2" fmla="val 436"/>
                <a:gd name="f3" fmla="val 386"/>
                <a:gd name="f4" fmla="val 82"/>
                <a:gd name="f5" fmla="val 50"/>
                <a:gd name="f6" fmla="val 234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316" h="436">
                  <a:moveTo>
                    <a:pt x="f1" y="f3"/>
                  </a:moveTo>
                  <a:lnTo>
                    <a:pt x="f4" y="f0"/>
                  </a:lnTo>
                  <a:lnTo>
                    <a:pt x="f0" y="f5"/>
                  </a:lnTo>
                  <a:lnTo>
                    <a:pt x="f6" y="f2"/>
                  </a:lnTo>
                  <a:lnTo>
                    <a:pt x="f1" y="f3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9" name="Freeform 20"/>
            <p:cNvSpPr/>
            <p:nvPr/>
          </p:nvSpPr>
          <p:spPr>
            <a:xfrm>
              <a:off x="2276999" y="5103360"/>
              <a:ext cx="1212840" cy="109440"/>
            </a:xfrm>
            <a:custGeom>
              <a:avLst/>
              <a:gdLst>
                <a:gd name="f0" fmla="val 0"/>
                <a:gd name="f1" fmla="val 470"/>
                <a:gd name="f2" fmla="val 44"/>
                <a:gd name="f3" fmla="val 449"/>
                <a:gd name="f4" fmla="val 21"/>
                <a:gd name="f5" fmla="val 13"/>
                <a:gd name="f6" fmla="val 2"/>
                <a:gd name="f7" fmla="val 5"/>
                <a:gd name="f8" fmla="val 6"/>
                <a:gd name="f9" fmla="val 14"/>
                <a:gd name="f10" fmla="val 31"/>
                <a:gd name="f11" fmla="val 37"/>
                <a:gd name="f12" fmla="val 42"/>
                <a:gd name="f13" fmla="val 456"/>
                <a:gd name="f14" fmla="val 464"/>
                <a:gd name="f15" fmla="val 46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470" h="44">
                  <a:moveTo>
                    <a:pt x="f3" y="f0"/>
                  </a:moveTo>
                  <a:lnTo>
                    <a:pt x="f4" y="f0"/>
                  </a:lnTo>
                  <a:lnTo>
                    <a:pt x="f4" y="f0"/>
                  </a:lnTo>
                  <a:lnTo>
                    <a:pt x="f5" y="f6"/>
                  </a:lnTo>
                  <a:lnTo>
                    <a:pt x="f7" y="f8"/>
                  </a:lnTo>
                  <a:lnTo>
                    <a:pt x="f6" y="f9"/>
                  </a:lnTo>
                  <a:lnTo>
                    <a:pt x="f0" y="f4"/>
                  </a:lnTo>
                  <a:lnTo>
                    <a:pt x="f0" y="f4"/>
                  </a:lnTo>
                  <a:lnTo>
                    <a:pt x="f6" y="f10"/>
                  </a:lnTo>
                  <a:lnTo>
                    <a:pt x="f7" y="f11"/>
                  </a:lnTo>
                  <a:lnTo>
                    <a:pt x="f5" y="f12"/>
                  </a:lnTo>
                  <a:lnTo>
                    <a:pt x="f4" y="f2"/>
                  </a:lnTo>
                  <a:lnTo>
                    <a:pt x="f3" y="f2"/>
                  </a:lnTo>
                  <a:lnTo>
                    <a:pt x="f3" y="f2"/>
                  </a:lnTo>
                  <a:lnTo>
                    <a:pt x="f13" y="f12"/>
                  </a:lnTo>
                  <a:lnTo>
                    <a:pt x="f14" y="f11"/>
                  </a:lnTo>
                  <a:lnTo>
                    <a:pt x="f15" y="f10"/>
                  </a:lnTo>
                  <a:lnTo>
                    <a:pt x="f1" y="f4"/>
                  </a:lnTo>
                  <a:lnTo>
                    <a:pt x="f1" y="f4"/>
                  </a:lnTo>
                  <a:lnTo>
                    <a:pt x="f15" y="f9"/>
                  </a:lnTo>
                  <a:lnTo>
                    <a:pt x="f14" y="f8"/>
                  </a:lnTo>
                  <a:lnTo>
                    <a:pt x="f13" y="f6"/>
                  </a:lnTo>
                  <a:lnTo>
                    <a:pt x="f3" y="f0"/>
                  </a:lnTo>
                  <a:lnTo>
                    <a:pt x="f3" y="f0"/>
                  </a:lnTo>
                  <a:close/>
                </a:path>
              </a:pathLst>
            </a:custGeom>
            <a:grpFill/>
            <a:ln>
              <a:noFill/>
              <a:prstDash val="solid"/>
            </a:ln>
          </p:spPr>
          <p:txBody>
            <a:bodyPr vert="horz" wrap="square" lIns="91428" tIns="45714" rIns="91428" bIns="45714" anchor="t" anchorCtr="0" compatLnSpc="0">
              <a:no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2104646" y="1371508"/>
            <a:ext cx="1566472" cy="1278821"/>
          </a:xfrm>
          <a:prstGeom prst="rect">
            <a:avLst/>
          </a:prstGeom>
          <a:noFill/>
          <a:ln>
            <a:noFill/>
          </a:ln>
        </p:spPr>
        <p:txBody>
          <a:bodyPr vert="horz" wrap="none" lIns="89988" tIns="44994" rIns="89988" bIns="44994" anchorCtr="0" compatLnSpc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399" b="1" dirty="0">
                <a:solidFill>
                  <a:srgbClr val="1A314B"/>
                </a:solidFill>
                <a:latin typeface="Arial" pitchFamily="18"/>
                <a:ea typeface="Microsoft YaHei" pitchFamily="2"/>
                <a:cs typeface="Mangal" pitchFamily="2"/>
              </a:rPr>
              <a:t>結語</a:t>
            </a:r>
            <a:endParaRPr kumimoji="0" lang="zh-TW" altLang="en-US" sz="5399" b="1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745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框架 3"/>
          <p:cNvSpPr/>
          <p:nvPr/>
        </p:nvSpPr>
        <p:spPr>
          <a:xfrm>
            <a:off x="8040130" y="337751"/>
            <a:ext cx="3385751" cy="2265405"/>
          </a:xfrm>
          <a:prstGeom prst="frame">
            <a:avLst>
              <a:gd name="adj1" fmla="val 7045"/>
            </a:avLst>
          </a:prstGeom>
          <a:solidFill>
            <a:srgbClr val="A6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01448" y="560175"/>
            <a:ext cx="29244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t>參考資料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662467" y="3500907"/>
            <a:ext cx="3186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https://reurl.cc/31YkV0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723503" y="4333103"/>
            <a:ext cx="334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1A314B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https://reurl.cc/gvMrdL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A314B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" name="框架 1"/>
          <p:cNvSpPr/>
          <p:nvPr/>
        </p:nvSpPr>
        <p:spPr>
          <a:xfrm>
            <a:off x="2471351" y="2603156"/>
            <a:ext cx="5568779" cy="3122141"/>
          </a:xfrm>
          <a:prstGeom prst="frame">
            <a:avLst>
              <a:gd name="adj1" fmla="val 3793"/>
            </a:avLst>
          </a:prstGeom>
          <a:solidFill>
            <a:srgbClr val="1A3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7126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356</Words>
  <Application>Microsoft Office PowerPoint</Application>
  <PresentationFormat>寬螢幕</PresentationFormat>
  <Paragraphs>57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23" baseType="lpstr">
      <vt:lpstr>custom-sans-serif</vt:lpstr>
      <vt:lpstr>Eurostile Bold</vt:lpstr>
      <vt:lpstr>Microsoft JhengHei UI</vt:lpstr>
      <vt:lpstr>Microsoft YaHei</vt:lpstr>
      <vt:lpstr>Microsoft YaHei UI</vt:lpstr>
      <vt:lpstr>Roboto</vt:lpstr>
      <vt:lpstr>宋体</vt:lpstr>
      <vt:lpstr>新細明體</vt:lpstr>
      <vt:lpstr>Arial</vt:lpstr>
      <vt:lpstr>Calibri</vt:lpstr>
      <vt:lpstr>Calibri Light</vt:lpstr>
      <vt:lpstr>Mangal</vt:lpstr>
      <vt:lpstr>1_Office 佈景主題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2020-08-20T01:45:10Z</dcterms:created>
  <dcterms:modified xsi:type="dcterms:W3CDTF">2020-10-22T01:18:22Z</dcterms:modified>
</cp:coreProperties>
</file>