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98" r:id="rId3"/>
    <p:sldId id="268" r:id="rId4"/>
    <p:sldId id="295" r:id="rId5"/>
    <p:sldId id="300" r:id="rId6"/>
    <p:sldId id="297" r:id="rId7"/>
    <p:sldId id="304" r:id="rId8"/>
    <p:sldId id="293" r:id="rId9"/>
    <p:sldId id="264" r:id="rId10"/>
    <p:sldId id="289" r:id="rId11"/>
    <p:sldId id="292" r:id="rId12"/>
    <p:sldId id="302" r:id="rId13"/>
    <p:sldId id="301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D4059"/>
    <a:srgbClr val="E94560"/>
    <a:srgbClr val="656565"/>
    <a:srgbClr val="97C350"/>
    <a:srgbClr val="E6D553"/>
    <a:srgbClr val="595959"/>
    <a:srgbClr val="99C448"/>
    <a:srgbClr val="A0C551"/>
    <a:srgbClr val="FFD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4" autoAdjust="0"/>
  </p:normalViewPr>
  <p:slideViewPr>
    <p:cSldViewPr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99591-FF7E-44B9-9983-8E4B06775A70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70947-881E-4286-B544-2E2B2944B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597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9B590BD-6558-4979-83BD-F24F2801BF3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6B98D9-813E-4429-BA60-3480FD98928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Microsoft YaHei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Microsoft YaHei" pitchFamily="2"/>
              <a:cs typeface="Tahoma" pitchFamily="2"/>
            </a:endParaRPr>
          </a:p>
        </p:txBody>
      </p:sp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F2BB9F75-C61D-4091-883A-93BA96512B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C012E589-0E02-49C4-A8AC-BD6B9B4210E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 sz="281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1200291-562B-4C94-A50A-1092EE619B0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49CC4-E723-48E0-8790-EBD99BE44F4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Microsoft YaHei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Microsoft YaHei" pitchFamily="2"/>
              <a:cs typeface="Tahoma" pitchFamily="2"/>
            </a:endParaRPr>
          </a:p>
        </p:txBody>
      </p:sp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D1E2EE3F-2496-4074-89C8-55CE30DF46E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65B85D28-5568-4ED7-8B37-E293F70EFD7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 sz="281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90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671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6118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419AED-6457-4EDF-B3AC-F708F38A6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4397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276E878-1F43-4DBA-953F-C6C7214D5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439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4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3" indent="0" algn="ctr">
              <a:buNone/>
              <a:defRPr sz="1600"/>
            </a:lvl4pPr>
            <a:lvl5pPr marL="1828617" indent="0" algn="ctr">
              <a:buNone/>
              <a:defRPr sz="1600"/>
            </a:lvl5pPr>
            <a:lvl6pPr marL="2285771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4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1807851-5DB2-4B8C-B71F-CC96FA87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DFBE89B-AF10-4073-88F7-7975A5744AB9}" type="datetime1">
              <a:rPr lang="en-US" smtClean="0"/>
              <a:pPr lvl="0"/>
              <a:t>10/12/2020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63B394-8352-49E2-B821-435BF68D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E5A73E-ED98-47B6-A223-76070218F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6EEF46-F374-48CC-AF3D-6A7ACF4629DF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846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2CE032-8117-420C-8A3A-31DBEC965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98778A8-5A0D-44C0-ABBF-DDEBAE001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E0CE35-DEE2-4D45-B47C-8624669F1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DFBE89B-AF10-4073-88F7-7975A5744AB9}" type="datetime1">
              <a:rPr lang="en-US" smtClean="0"/>
              <a:pPr lvl="0"/>
              <a:t>10/12/2020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DC70063-1315-4299-8BB0-0DDFE040A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F7D06A-BFF3-408E-913B-7A011A03D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684CD6-0B98-48E4-A534-11FDC63DF7FE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312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2BB448-B9AB-4C9B-877E-3DF82A56A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742" y="1709739"/>
            <a:ext cx="10515818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7CCE439-B718-4EC0-9542-81F05EE83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742" y="4589464"/>
            <a:ext cx="1051581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C2CFF05-FA4F-417D-A324-8615E08CB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DFBE89B-AF10-4073-88F7-7975A5744AB9}" type="datetime1">
              <a:rPr lang="en-US" smtClean="0"/>
              <a:pPr lvl="0"/>
              <a:t>10/12/2020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927BE6-1943-4D09-BF77-350B4330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4F804CF-2DA7-43DA-A061-17AC49F67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AA1E7C-37D2-41C7-A303-33BC2759CFB1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880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B5785E-C07B-4758-983E-DAED86473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52CB18B-FBD6-49AC-92C2-729259FCA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21" y="1604963"/>
            <a:ext cx="5409495" cy="452596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03FFE64-BB28-47A0-9F72-C0487DBA9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1396" y="1604963"/>
            <a:ext cx="5409495" cy="452596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DCF37AE-72E4-4E45-B172-4ED82F576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DFBE89B-AF10-4073-88F7-7975A5744AB9}" type="datetime1">
              <a:rPr lang="en-US" smtClean="0"/>
              <a:pPr lvl="0"/>
              <a:t>10/12/2020</a:t>
            </a:fld>
            <a:endParaRPr 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7984A1A-F40A-4865-B6D3-C0E885C0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671717E-8915-482F-A36A-AC1C1EC2C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1C3402-7D5D-41AE-A349-5F1B08229659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501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BB2A94-84CD-4D32-AF48-502B3CBBC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679" y="365126"/>
            <a:ext cx="10515817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E3C79EF-C38C-4A48-8170-4B2BB8141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679" y="1681163"/>
            <a:ext cx="51571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22F8349-DAE6-44DC-AEA0-668ABFECF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679" y="2505075"/>
            <a:ext cx="5157115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34567A6-A3AA-4AF6-AC10-A115178398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984" y="1681163"/>
            <a:ext cx="5182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1B11136-9B9F-49C2-89C4-26E075B4F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984" y="2505075"/>
            <a:ext cx="5182512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B31E58F-6B7D-40A7-8851-964973468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DFBE89B-AF10-4073-88F7-7975A5744AB9}" type="datetime1">
              <a:rPr lang="en-US" smtClean="0"/>
              <a:pPr lvl="0"/>
              <a:t>10/12/2020</a:t>
            </a:fld>
            <a:endParaRPr lang="en-US" dirty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48D09C5-0C51-4405-9280-C7E12F43A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C530298-B8A7-47B7-AA7C-4B24DD55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13EDC7-29F9-4AA8-8E88-F4BD3AE4AC68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38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801CC5-B641-42B4-A73A-D74217886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8CAADB2-2AB9-43FF-BB0E-EE830F639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DFBE89B-AF10-4073-88F7-7975A5744AB9}" type="datetime1">
              <a:rPr lang="en-US" smtClean="0"/>
              <a:pPr lvl="0"/>
              <a:t>10/12/2020</a:t>
            </a:fld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076C12F-0B7A-4CF4-8A67-D6524A45D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08DB969-A730-4C04-A761-32D1942C8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2BD059-29EA-4017-87B7-D7EDB6A86D78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88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A592192-4683-4F9A-9E58-E5CC39AD8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DFBE89B-AF10-4073-88F7-7975A5744AB9}" type="datetime1">
              <a:rPr lang="en-US" smtClean="0"/>
              <a:pPr lvl="0"/>
              <a:t>10/12/2020</a:t>
            </a:fld>
            <a:endParaRPr lang="en-US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EDD0C3D-6C37-4572-9842-9830BE901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8A084F3-A556-4587-9699-85EAF437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1630E-C616-4FB9-84D0-A1E15EB54A36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46131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7B914E-B5CF-413D-BCB6-F41882633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E0C3CB-D9BD-499A-B12C-E1E49E806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2513" y="987426"/>
            <a:ext cx="61729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0CE1CBC-DBB8-4D71-BCF2-0613EA7D9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510B19C-2911-478A-BC8E-0686A5864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DFBE89B-AF10-4073-88F7-7975A5744AB9}" type="datetime1">
              <a:rPr lang="en-US" smtClean="0"/>
              <a:pPr lvl="0"/>
              <a:t>10/12/2020</a:t>
            </a:fld>
            <a:endParaRPr 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B6AFC68-7699-4AE8-A6F9-A51025EE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50FFFFE-5B88-4C31-9E29-BCEEE88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FFFD1E-A8B3-438C-8191-2B8C5D2BEE35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7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9749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D0BB48-D3B1-4339-AEB5-B33BFFBEA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C4144EA-D8F6-49FE-83C8-F349E1DCAF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2513" y="987426"/>
            <a:ext cx="61729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848DFBB-E461-422B-B738-7F1B08134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29A3CFE-8300-484D-A19C-9187CA6D7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DFBE89B-AF10-4073-88F7-7975A5744AB9}" type="datetime1">
              <a:rPr lang="en-US" smtClean="0"/>
              <a:pPr lvl="0"/>
              <a:t>10/12/2020</a:t>
            </a:fld>
            <a:endParaRPr 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CE17B34-F95E-4937-B8F5-3CB3908FC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FEC4B2B-A7F8-487B-BB90-940EE5F46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5FCC34-867C-4221-B286-B5E5847D485B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055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E4C0FD-AF4C-48EE-A5AA-7A08AF1F7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69BFFF6-2756-48DB-B7C1-12EC542FE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1C83DC9-451E-4209-A595-71ED6A253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DFBE89B-AF10-4073-88F7-7975A5744AB9}" type="datetime1">
              <a:rPr lang="en-US" smtClean="0"/>
              <a:pPr lvl="0"/>
              <a:t>10/12/2020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6C8C4BB-12AD-46F4-B076-02C323023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1906C13-CD0C-40FE-B4A2-C28A0E5C0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7C9221-696E-48DB-8C21-96DD4C10A902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68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DEEF71B-3B3C-49B0-8903-97C5AB587E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8049" y="273051"/>
            <a:ext cx="2742843" cy="58578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B8C4530-A0B1-4492-9847-41E0060FD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521" y="273051"/>
            <a:ext cx="8076148" cy="585787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2F66B1A-EAE1-4A91-ABBF-A8664F901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DFBE89B-AF10-4073-88F7-7975A5744AB9}" type="datetime1">
              <a:rPr lang="en-US" smtClean="0"/>
              <a:pPr lvl="0"/>
              <a:t>10/12/2020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26B908-8069-4905-9A67-2705B2B8A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7A649B-8E78-444C-A5FA-E0CCD2799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C9D451-38DA-4601-832D-A8B671610187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5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07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311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048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698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371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086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91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92013-7BE9-41BA-99C2-C99955AC6C43}" type="datetimeFigureOut">
              <a:rPr lang="zh-TW" altLang="en-US" smtClean="0"/>
              <a:t>2020/10/12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7794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1823EDA-9F3F-4BAF-9466-DB6327F6025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7971" y="6356521"/>
            <a:ext cx="2742842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spc="0">
                <a:solidFill>
                  <a:srgbClr val="000000"/>
                </a:solidFill>
                <a:latin typeface="Calibri" pitchFamily="18"/>
                <a:ea typeface="Microsoft YaHei" pitchFamily="2"/>
                <a:cs typeface="Tahoma" pitchFamily="2"/>
              </a:defRPr>
            </a:lvl1pPr>
          </a:lstStyle>
          <a:p>
            <a:pPr lvl="0"/>
            <a:fld id="{6DFBE89B-AF10-4073-88F7-7975A5744AB9}" type="datetime1">
              <a:rPr lang="en-US"/>
              <a:pPr lvl="0"/>
              <a:t>10/12/2020</a:t>
            </a:fld>
            <a:endParaRPr lang="en-US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1369C8E-3E16-47C9-A305-151C7F1A245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7953" y="6356521"/>
            <a:ext cx="4114264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en-US" sz="2400" kern="1200">
                <a:latin typeface="Times New Roman" pitchFamily="18"/>
                <a:ea typeface="Microsoft YaHei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0C7197A-F0AB-47B1-A6EF-F992A34732C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079" y="6356521"/>
            <a:ext cx="2742842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spc="0">
                <a:solidFill>
                  <a:srgbClr val="000000"/>
                </a:solidFill>
                <a:latin typeface="Calibri" pitchFamily="18"/>
                <a:ea typeface="Microsoft YaHei" pitchFamily="2"/>
                <a:cs typeface="Tahoma" pitchFamily="2"/>
              </a:defRPr>
            </a:lvl1pPr>
          </a:lstStyle>
          <a:p>
            <a:pPr lvl="0"/>
            <a:fld id="{6A0103A2-1E13-4840-ADC5-465C21EB92B2}" type="slidenum">
              <a:t>‹#›</a:t>
            </a:fld>
            <a:endParaRPr lang="en-US" dirty="0"/>
          </a:p>
        </p:txBody>
      </p:sp>
      <p:sp>
        <p:nvSpPr>
          <p:cNvPr id="5" name="標題版面配置區 4">
            <a:extLst>
              <a:ext uri="{FF2B5EF4-FFF2-40B4-BE49-F238E27FC236}">
                <a16:creationId xmlns:a16="http://schemas.microsoft.com/office/drawing/2014/main" id="{A857D8F6-00F0-4975-884E-EEDF769BF9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01" y="273600"/>
            <a:ext cx="10972090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zh-TW" alt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5CD0D7FD-07AC-4C1E-9F4F-1EE3833EEF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01" y="1604520"/>
            <a:ext cx="1097209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60879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hangingPunct="1">
        <a:lnSpc>
          <a:spcPct val="90000"/>
        </a:lnSpc>
        <a:tabLst/>
        <a:defRPr lang="zh-TW" altLang="en-US" sz="18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</a:defRPr>
      </a:lvl1pPr>
    </p:titleStyle>
    <p:bodyStyle>
      <a:lvl1pPr marL="0" marR="0" indent="0" algn="l" rtl="0" hangingPunct="1">
        <a:lnSpc>
          <a:spcPct val="90000"/>
        </a:lnSpc>
        <a:spcBef>
          <a:spcPts val="0"/>
        </a:spcBef>
        <a:spcAft>
          <a:spcPts val="1417"/>
        </a:spcAft>
        <a:tabLst/>
        <a:defRPr lang="zh-TW" altLang="en-US" sz="28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</a:defRPr>
      </a:lvl1pPr>
      <a:lvl2pPr marL="68573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610DCED-BDF5-40B2-99BE-6A28B35F2E65}"/>
              </a:ext>
            </a:extLst>
          </p:cNvPr>
          <p:cNvSpPr/>
          <p:nvPr/>
        </p:nvSpPr>
        <p:spPr>
          <a:xfrm>
            <a:off x="3845749" y="1957607"/>
            <a:ext cx="4320481" cy="2448272"/>
          </a:xfrm>
          <a:prstGeom prst="rect">
            <a:avLst/>
          </a:prstGeom>
          <a:solidFill>
            <a:srgbClr val="2D405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2D4059"/>
              </a:solidFill>
            </a:endParaRPr>
          </a:p>
        </p:txBody>
      </p:sp>
      <p:sp>
        <p:nvSpPr>
          <p:cNvPr id="6" name="框架 5">
            <a:extLst>
              <a:ext uri="{FF2B5EF4-FFF2-40B4-BE49-F238E27FC236}">
                <a16:creationId xmlns:a16="http://schemas.microsoft.com/office/drawing/2014/main" id="{26B33A1A-4DD5-4019-9748-E8ACBBC8688A}"/>
              </a:ext>
            </a:extLst>
          </p:cNvPr>
          <p:cNvSpPr/>
          <p:nvPr/>
        </p:nvSpPr>
        <p:spPr>
          <a:xfrm>
            <a:off x="3986311" y="2101623"/>
            <a:ext cx="4068453" cy="2160240"/>
          </a:xfrm>
          <a:prstGeom prst="frame">
            <a:avLst>
              <a:gd name="adj1" fmla="val 429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050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ïṡḻïďé">
            <a:extLst>
              <a:ext uri="{FF2B5EF4-FFF2-40B4-BE49-F238E27FC236}">
                <a16:creationId xmlns:a16="http://schemas.microsoft.com/office/drawing/2014/main" id="{CD74F331-1531-4148-AC7B-E07588FF3E4B}"/>
              </a:ext>
            </a:extLst>
          </p:cNvPr>
          <p:cNvSpPr/>
          <p:nvPr/>
        </p:nvSpPr>
        <p:spPr>
          <a:xfrm>
            <a:off x="0" y="1138489"/>
            <a:ext cx="1775520" cy="4763611"/>
          </a:xfrm>
          <a:prstGeom prst="rect">
            <a:avLst/>
          </a:prstGeom>
          <a:pattFill prst="pct5">
            <a:fgClr>
              <a:srgbClr val="E4E6EA"/>
            </a:fgClr>
            <a:bgClr>
              <a:srgbClr val="ADB5BF"/>
            </a:bgClr>
          </a:patt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 lang="zh-TW" altLang="en-US" sz="7200" b="1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îS1íḍè">
            <a:extLst>
              <a:ext uri="{FF2B5EF4-FFF2-40B4-BE49-F238E27FC236}">
                <a16:creationId xmlns:a16="http://schemas.microsoft.com/office/drawing/2014/main" id="{5B50AA1B-1AB0-4807-A07F-360D53427EF2}"/>
              </a:ext>
            </a:extLst>
          </p:cNvPr>
          <p:cNvSpPr/>
          <p:nvPr/>
        </p:nvSpPr>
        <p:spPr>
          <a:xfrm>
            <a:off x="6914499" y="1138489"/>
            <a:ext cx="5277501" cy="4763610"/>
          </a:xfrm>
          <a:prstGeom prst="rect">
            <a:avLst/>
          </a:prstGeom>
          <a:solidFill>
            <a:srgbClr val="2D405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 dirty="0"/>
          </a:p>
        </p:txBody>
      </p:sp>
      <p:sp>
        <p:nvSpPr>
          <p:cNvPr id="10" name="íŝľïḓe">
            <a:extLst>
              <a:ext uri="{FF2B5EF4-FFF2-40B4-BE49-F238E27FC236}">
                <a16:creationId xmlns:a16="http://schemas.microsoft.com/office/drawing/2014/main" id="{589202BC-BBFA-4C61-BE62-1A0621BD267B}"/>
              </a:ext>
            </a:extLst>
          </p:cNvPr>
          <p:cNvSpPr txBox="1"/>
          <p:nvPr/>
        </p:nvSpPr>
        <p:spPr>
          <a:xfrm>
            <a:off x="8957630" y="3131961"/>
            <a:ext cx="2728221" cy="776671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>
              <a:lnSpc>
                <a:spcPct val="150000"/>
              </a:lnSpc>
            </a:pPr>
            <a:endParaRPr lang="zh-TW" altLang="en-US" sz="1600" b="1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1" name="íś1iḋê">
            <a:extLst>
              <a:ext uri="{FF2B5EF4-FFF2-40B4-BE49-F238E27FC236}">
                <a16:creationId xmlns:a16="http://schemas.microsoft.com/office/drawing/2014/main" id="{DF308E74-67F6-45EF-8427-1C64F3170D1C}"/>
              </a:ext>
            </a:extLst>
          </p:cNvPr>
          <p:cNvSpPr/>
          <p:nvPr/>
        </p:nvSpPr>
        <p:spPr>
          <a:xfrm>
            <a:off x="9115601" y="3506548"/>
            <a:ext cx="2728221" cy="343867"/>
          </a:xfrm>
          <a:prstGeom prst="rect">
            <a:avLst/>
          </a:prstGeom>
        </p:spPr>
        <p:txBody>
          <a:bodyPr wrap="none" lIns="90000" tIns="46800" rIns="90000" bIns="46800" anchor="b">
            <a:noAutofit/>
          </a:bodyPr>
          <a:lstStyle/>
          <a:p>
            <a:pPr>
              <a:buSzPct val="25000"/>
            </a:pPr>
            <a:endParaRPr lang="en-US" altLang="zh-TW" sz="4000" b="1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5186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A980C0D3-6422-42D2-9C41-60BE9FD2C7E0}"/>
              </a:ext>
            </a:extLst>
          </p:cNvPr>
          <p:cNvSpPr/>
          <p:nvPr/>
        </p:nvSpPr>
        <p:spPr>
          <a:xfrm>
            <a:off x="2207568" y="764704"/>
            <a:ext cx="7776864" cy="5328592"/>
          </a:xfrm>
          <a:prstGeom prst="rect">
            <a:avLst/>
          </a:prstGeom>
          <a:solidFill>
            <a:srgbClr val="2D405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4B9CD47-DED8-4AEC-BF68-1858F65A709E}"/>
              </a:ext>
            </a:extLst>
          </p:cNvPr>
          <p:cNvSpPr txBox="1"/>
          <p:nvPr/>
        </p:nvSpPr>
        <p:spPr>
          <a:xfrm>
            <a:off x="2711624" y="980728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b="1" dirty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結語</a:t>
            </a:r>
            <a:endParaRPr lang="en-US" altLang="zh-TW" sz="7200" b="1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213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1D79FAD1-98C4-41D6-AF25-928F3195A1C8}"/>
              </a:ext>
            </a:extLst>
          </p:cNvPr>
          <p:cNvSpPr/>
          <p:nvPr/>
        </p:nvSpPr>
        <p:spPr>
          <a:xfrm>
            <a:off x="0" y="18220"/>
            <a:ext cx="12192000" cy="6858000"/>
          </a:xfrm>
          <a:prstGeom prst="rect">
            <a:avLst/>
          </a:prstGeom>
          <a:solidFill>
            <a:srgbClr val="E945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框架 8">
            <a:extLst>
              <a:ext uri="{FF2B5EF4-FFF2-40B4-BE49-F238E27FC236}">
                <a16:creationId xmlns:a16="http://schemas.microsoft.com/office/drawing/2014/main" id="{7ECD06B4-D3DD-4833-89F0-58BF58E775F0}"/>
              </a:ext>
            </a:extLst>
          </p:cNvPr>
          <p:cNvSpPr/>
          <p:nvPr/>
        </p:nvSpPr>
        <p:spPr>
          <a:xfrm>
            <a:off x="3511703" y="943149"/>
            <a:ext cx="4156445" cy="1152128"/>
          </a:xfrm>
          <a:prstGeom prst="frame">
            <a:avLst>
              <a:gd name="adj1" fmla="val 7335"/>
            </a:avLst>
          </a:prstGeom>
          <a:solidFill>
            <a:srgbClr val="2D4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E0FC71C-522F-47B5-8DFF-EDEC61966C96}"/>
              </a:ext>
            </a:extLst>
          </p:cNvPr>
          <p:cNvSpPr/>
          <p:nvPr/>
        </p:nvSpPr>
        <p:spPr>
          <a:xfrm>
            <a:off x="3647728" y="909022"/>
            <a:ext cx="388439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7200" b="1" dirty="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資料來源</a:t>
            </a:r>
          </a:p>
        </p:txBody>
      </p:sp>
      <p:grpSp>
        <p:nvGrpSpPr>
          <p:cNvPr id="11" name="组合 29">
            <a:extLst>
              <a:ext uri="{FF2B5EF4-FFF2-40B4-BE49-F238E27FC236}">
                <a16:creationId xmlns:a16="http://schemas.microsoft.com/office/drawing/2014/main" id="{7A35987A-1328-4B22-A877-3B7394833C4A}"/>
              </a:ext>
            </a:extLst>
          </p:cNvPr>
          <p:cNvGrpSpPr/>
          <p:nvPr/>
        </p:nvGrpSpPr>
        <p:grpSpPr>
          <a:xfrm>
            <a:off x="9912424" y="4869160"/>
            <a:ext cx="2064792" cy="1738772"/>
            <a:chOff x="3675063" y="1296988"/>
            <a:chExt cx="1749425" cy="1473200"/>
          </a:xfrm>
          <a:solidFill>
            <a:srgbClr val="FFFFFF"/>
          </a:solidFill>
        </p:grpSpPr>
        <p:sp>
          <p:nvSpPr>
            <p:cNvPr id="12" name="Freeform 17">
              <a:extLst>
                <a:ext uri="{FF2B5EF4-FFF2-40B4-BE49-F238E27FC236}">
                  <a16:creationId xmlns:a16="http://schemas.microsoft.com/office/drawing/2014/main" id="{98D1A3D9-CA2F-4C36-A344-173F930FD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713" y="1460500"/>
              <a:ext cx="503237" cy="501650"/>
            </a:xfrm>
            <a:custGeom>
              <a:avLst/>
              <a:gdLst>
                <a:gd name="T0" fmla="*/ 317 w 317"/>
                <a:gd name="T1" fmla="*/ 158 h 316"/>
                <a:gd name="T2" fmla="*/ 312 w 317"/>
                <a:gd name="T3" fmla="*/ 191 h 316"/>
                <a:gd name="T4" fmla="*/ 304 w 317"/>
                <a:gd name="T5" fmla="*/ 220 h 316"/>
                <a:gd name="T6" fmla="*/ 290 w 317"/>
                <a:gd name="T7" fmla="*/ 247 h 316"/>
                <a:gd name="T8" fmla="*/ 271 w 317"/>
                <a:gd name="T9" fmla="*/ 270 h 316"/>
                <a:gd name="T10" fmla="*/ 246 w 317"/>
                <a:gd name="T11" fmla="*/ 289 h 316"/>
                <a:gd name="T12" fmla="*/ 219 w 317"/>
                <a:gd name="T13" fmla="*/ 304 h 316"/>
                <a:gd name="T14" fmla="*/ 190 w 317"/>
                <a:gd name="T15" fmla="*/ 314 h 316"/>
                <a:gd name="T16" fmla="*/ 158 w 317"/>
                <a:gd name="T17" fmla="*/ 316 h 316"/>
                <a:gd name="T18" fmla="*/ 142 w 317"/>
                <a:gd name="T19" fmla="*/ 316 h 316"/>
                <a:gd name="T20" fmla="*/ 110 w 317"/>
                <a:gd name="T21" fmla="*/ 310 h 316"/>
                <a:gd name="T22" fmla="*/ 83 w 317"/>
                <a:gd name="T23" fmla="*/ 297 h 316"/>
                <a:gd name="T24" fmla="*/ 56 w 317"/>
                <a:gd name="T25" fmla="*/ 281 h 316"/>
                <a:gd name="T26" fmla="*/ 35 w 317"/>
                <a:gd name="T27" fmla="*/ 260 h 316"/>
                <a:gd name="T28" fmla="*/ 19 w 317"/>
                <a:gd name="T29" fmla="*/ 235 h 316"/>
                <a:gd name="T30" fmla="*/ 6 w 317"/>
                <a:gd name="T31" fmla="*/ 206 h 316"/>
                <a:gd name="T32" fmla="*/ 0 w 317"/>
                <a:gd name="T33" fmla="*/ 175 h 316"/>
                <a:gd name="T34" fmla="*/ 0 w 317"/>
                <a:gd name="T35" fmla="*/ 158 h 316"/>
                <a:gd name="T36" fmla="*/ 2 w 317"/>
                <a:gd name="T37" fmla="*/ 127 h 316"/>
                <a:gd name="T38" fmla="*/ 12 w 317"/>
                <a:gd name="T39" fmla="*/ 97 h 316"/>
                <a:gd name="T40" fmla="*/ 27 w 317"/>
                <a:gd name="T41" fmla="*/ 70 h 316"/>
                <a:gd name="T42" fmla="*/ 46 w 317"/>
                <a:gd name="T43" fmla="*/ 47 h 316"/>
                <a:gd name="T44" fmla="*/ 69 w 317"/>
                <a:gd name="T45" fmla="*/ 27 h 316"/>
                <a:gd name="T46" fmla="*/ 96 w 317"/>
                <a:gd name="T47" fmla="*/ 12 h 316"/>
                <a:gd name="T48" fmla="*/ 125 w 317"/>
                <a:gd name="T49" fmla="*/ 4 h 316"/>
                <a:gd name="T50" fmla="*/ 158 w 317"/>
                <a:gd name="T51" fmla="*/ 0 h 316"/>
                <a:gd name="T52" fmla="*/ 175 w 317"/>
                <a:gd name="T53" fmla="*/ 2 h 316"/>
                <a:gd name="T54" fmla="*/ 204 w 317"/>
                <a:gd name="T55" fmla="*/ 8 h 316"/>
                <a:gd name="T56" fmla="*/ 233 w 317"/>
                <a:gd name="T57" fmla="*/ 20 h 316"/>
                <a:gd name="T58" fmla="*/ 258 w 317"/>
                <a:gd name="T59" fmla="*/ 37 h 316"/>
                <a:gd name="T60" fmla="*/ 279 w 317"/>
                <a:gd name="T61" fmla="*/ 58 h 316"/>
                <a:gd name="T62" fmla="*/ 298 w 317"/>
                <a:gd name="T63" fmla="*/ 83 h 316"/>
                <a:gd name="T64" fmla="*/ 308 w 317"/>
                <a:gd name="T65" fmla="*/ 112 h 316"/>
                <a:gd name="T66" fmla="*/ 315 w 317"/>
                <a:gd name="T67" fmla="*/ 143 h 316"/>
                <a:gd name="T68" fmla="*/ 317 w 317"/>
                <a:gd name="T69" fmla="*/ 158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7" h="316">
                  <a:moveTo>
                    <a:pt x="317" y="158"/>
                  </a:moveTo>
                  <a:lnTo>
                    <a:pt x="317" y="158"/>
                  </a:lnTo>
                  <a:lnTo>
                    <a:pt x="315" y="175"/>
                  </a:lnTo>
                  <a:lnTo>
                    <a:pt x="312" y="191"/>
                  </a:lnTo>
                  <a:lnTo>
                    <a:pt x="308" y="206"/>
                  </a:lnTo>
                  <a:lnTo>
                    <a:pt x="304" y="220"/>
                  </a:lnTo>
                  <a:lnTo>
                    <a:pt x="298" y="235"/>
                  </a:lnTo>
                  <a:lnTo>
                    <a:pt x="290" y="247"/>
                  </a:lnTo>
                  <a:lnTo>
                    <a:pt x="279" y="260"/>
                  </a:lnTo>
                  <a:lnTo>
                    <a:pt x="271" y="270"/>
                  </a:lnTo>
                  <a:lnTo>
                    <a:pt x="258" y="281"/>
                  </a:lnTo>
                  <a:lnTo>
                    <a:pt x="246" y="289"/>
                  </a:lnTo>
                  <a:lnTo>
                    <a:pt x="233" y="297"/>
                  </a:lnTo>
                  <a:lnTo>
                    <a:pt x="219" y="304"/>
                  </a:lnTo>
                  <a:lnTo>
                    <a:pt x="204" y="310"/>
                  </a:lnTo>
                  <a:lnTo>
                    <a:pt x="190" y="314"/>
                  </a:lnTo>
                  <a:lnTo>
                    <a:pt x="175" y="316"/>
                  </a:lnTo>
                  <a:lnTo>
                    <a:pt x="158" y="316"/>
                  </a:lnTo>
                  <a:lnTo>
                    <a:pt x="158" y="316"/>
                  </a:lnTo>
                  <a:lnTo>
                    <a:pt x="142" y="316"/>
                  </a:lnTo>
                  <a:lnTo>
                    <a:pt x="125" y="314"/>
                  </a:lnTo>
                  <a:lnTo>
                    <a:pt x="110" y="310"/>
                  </a:lnTo>
                  <a:lnTo>
                    <a:pt x="96" y="304"/>
                  </a:lnTo>
                  <a:lnTo>
                    <a:pt x="83" y="297"/>
                  </a:lnTo>
                  <a:lnTo>
                    <a:pt x="69" y="289"/>
                  </a:lnTo>
                  <a:lnTo>
                    <a:pt x="56" y="281"/>
                  </a:lnTo>
                  <a:lnTo>
                    <a:pt x="46" y="270"/>
                  </a:lnTo>
                  <a:lnTo>
                    <a:pt x="35" y="260"/>
                  </a:lnTo>
                  <a:lnTo>
                    <a:pt x="27" y="247"/>
                  </a:lnTo>
                  <a:lnTo>
                    <a:pt x="19" y="235"/>
                  </a:lnTo>
                  <a:lnTo>
                    <a:pt x="12" y="220"/>
                  </a:lnTo>
                  <a:lnTo>
                    <a:pt x="6" y="206"/>
                  </a:lnTo>
                  <a:lnTo>
                    <a:pt x="2" y="191"/>
                  </a:lnTo>
                  <a:lnTo>
                    <a:pt x="0" y="175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43"/>
                  </a:lnTo>
                  <a:lnTo>
                    <a:pt x="2" y="127"/>
                  </a:lnTo>
                  <a:lnTo>
                    <a:pt x="6" y="112"/>
                  </a:lnTo>
                  <a:lnTo>
                    <a:pt x="12" y="97"/>
                  </a:lnTo>
                  <a:lnTo>
                    <a:pt x="19" y="83"/>
                  </a:lnTo>
                  <a:lnTo>
                    <a:pt x="27" y="70"/>
                  </a:lnTo>
                  <a:lnTo>
                    <a:pt x="35" y="58"/>
                  </a:lnTo>
                  <a:lnTo>
                    <a:pt x="46" y="47"/>
                  </a:lnTo>
                  <a:lnTo>
                    <a:pt x="56" y="37"/>
                  </a:lnTo>
                  <a:lnTo>
                    <a:pt x="69" y="27"/>
                  </a:lnTo>
                  <a:lnTo>
                    <a:pt x="83" y="20"/>
                  </a:lnTo>
                  <a:lnTo>
                    <a:pt x="96" y="12"/>
                  </a:lnTo>
                  <a:lnTo>
                    <a:pt x="110" y="8"/>
                  </a:lnTo>
                  <a:lnTo>
                    <a:pt x="125" y="4"/>
                  </a:lnTo>
                  <a:lnTo>
                    <a:pt x="142" y="2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75" y="2"/>
                  </a:lnTo>
                  <a:lnTo>
                    <a:pt x="190" y="4"/>
                  </a:lnTo>
                  <a:lnTo>
                    <a:pt x="204" y="8"/>
                  </a:lnTo>
                  <a:lnTo>
                    <a:pt x="219" y="12"/>
                  </a:lnTo>
                  <a:lnTo>
                    <a:pt x="233" y="20"/>
                  </a:lnTo>
                  <a:lnTo>
                    <a:pt x="246" y="27"/>
                  </a:lnTo>
                  <a:lnTo>
                    <a:pt x="258" y="37"/>
                  </a:lnTo>
                  <a:lnTo>
                    <a:pt x="271" y="47"/>
                  </a:lnTo>
                  <a:lnTo>
                    <a:pt x="279" y="58"/>
                  </a:lnTo>
                  <a:lnTo>
                    <a:pt x="290" y="70"/>
                  </a:lnTo>
                  <a:lnTo>
                    <a:pt x="298" y="83"/>
                  </a:lnTo>
                  <a:lnTo>
                    <a:pt x="304" y="97"/>
                  </a:lnTo>
                  <a:lnTo>
                    <a:pt x="308" y="112"/>
                  </a:lnTo>
                  <a:lnTo>
                    <a:pt x="312" y="127"/>
                  </a:lnTo>
                  <a:lnTo>
                    <a:pt x="315" y="143"/>
                  </a:lnTo>
                  <a:lnTo>
                    <a:pt x="317" y="158"/>
                  </a:lnTo>
                  <a:lnTo>
                    <a:pt x="317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FFFFF"/>
                </a:solidFill>
                <a:latin typeface="Impact"/>
                <a:ea typeface="微软雅黑"/>
              </a:endParaRPr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48F00E55-2B73-4539-BD0D-1FF523D4C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0" y="2008188"/>
              <a:ext cx="882650" cy="762000"/>
            </a:xfrm>
            <a:custGeom>
              <a:avLst/>
              <a:gdLst>
                <a:gd name="T0" fmla="*/ 377 w 556"/>
                <a:gd name="T1" fmla="*/ 0 h 480"/>
                <a:gd name="T2" fmla="*/ 277 w 556"/>
                <a:gd name="T3" fmla="*/ 117 h 480"/>
                <a:gd name="T4" fmla="*/ 179 w 556"/>
                <a:gd name="T5" fmla="*/ 0 h 480"/>
                <a:gd name="T6" fmla="*/ 179 w 556"/>
                <a:gd name="T7" fmla="*/ 0 h 480"/>
                <a:gd name="T8" fmla="*/ 161 w 556"/>
                <a:gd name="T9" fmla="*/ 11 h 480"/>
                <a:gd name="T10" fmla="*/ 142 w 556"/>
                <a:gd name="T11" fmla="*/ 21 h 480"/>
                <a:gd name="T12" fmla="*/ 123 w 556"/>
                <a:gd name="T13" fmla="*/ 34 h 480"/>
                <a:gd name="T14" fmla="*/ 106 w 556"/>
                <a:gd name="T15" fmla="*/ 48 h 480"/>
                <a:gd name="T16" fmla="*/ 92 w 556"/>
                <a:gd name="T17" fmla="*/ 63 h 480"/>
                <a:gd name="T18" fmla="*/ 77 w 556"/>
                <a:gd name="T19" fmla="*/ 82 h 480"/>
                <a:gd name="T20" fmla="*/ 63 w 556"/>
                <a:gd name="T21" fmla="*/ 98 h 480"/>
                <a:gd name="T22" fmla="*/ 50 w 556"/>
                <a:gd name="T23" fmla="*/ 117 h 480"/>
                <a:gd name="T24" fmla="*/ 40 w 556"/>
                <a:gd name="T25" fmla="*/ 138 h 480"/>
                <a:gd name="T26" fmla="*/ 29 w 556"/>
                <a:gd name="T27" fmla="*/ 159 h 480"/>
                <a:gd name="T28" fmla="*/ 21 w 556"/>
                <a:gd name="T29" fmla="*/ 182 h 480"/>
                <a:gd name="T30" fmla="*/ 15 w 556"/>
                <a:gd name="T31" fmla="*/ 205 h 480"/>
                <a:gd name="T32" fmla="*/ 9 w 556"/>
                <a:gd name="T33" fmla="*/ 228 h 480"/>
                <a:gd name="T34" fmla="*/ 4 w 556"/>
                <a:gd name="T35" fmla="*/ 253 h 480"/>
                <a:gd name="T36" fmla="*/ 2 w 556"/>
                <a:gd name="T37" fmla="*/ 278 h 480"/>
                <a:gd name="T38" fmla="*/ 0 w 556"/>
                <a:gd name="T39" fmla="*/ 303 h 480"/>
                <a:gd name="T40" fmla="*/ 0 w 556"/>
                <a:gd name="T41" fmla="*/ 303 h 480"/>
                <a:gd name="T42" fmla="*/ 2 w 556"/>
                <a:gd name="T43" fmla="*/ 330 h 480"/>
                <a:gd name="T44" fmla="*/ 4 w 556"/>
                <a:gd name="T45" fmla="*/ 357 h 480"/>
                <a:gd name="T46" fmla="*/ 4 w 556"/>
                <a:gd name="T47" fmla="*/ 357 h 480"/>
                <a:gd name="T48" fmla="*/ 29 w 556"/>
                <a:gd name="T49" fmla="*/ 384 h 480"/>
                <a:gd name="T50" fmla="*/ 57 w 556"/>
                <a:gd name="T51" fmla="*/ 409 h 480"/>
                <a:gd name="T52" fmla="*/ 88 w 556"/>
                <a:gd name="T53" fmla="*/ 430 h 480"/>
                <a:gd name="T54" fmla="*/ 121 w 556"/>
                <a:gd name="T55" fmla="*/ 446 h 480"/>
                <a:gd name="T56" fmla="*/ 156 w 556"/>
                <a:gd name="T57" fmla="*/ 461 h 480"/>
                <a:gd name="T58" fmla="*/ 196 w 556"/>
                <a:gd name="T59" fmla="*/ 471 h 480"/>
                <a:gd name="T60" fmla="*/ 236 w 556"/>
                <a:gd name="T61" fmla="*/ 478 h 480"/>
                <a:gd name="T62" fmla="*/ 279 w 556"/>
                <a:gd name="T63" fmla="*/ 480 h 480"/>
                <a:gd name="T64" fmla="*/ 279 w 556"/>
                <a:gd name="T65" fmla="*/ 480 h 480"/>
                <a:gd name="T66" fmla="*/ 321 w 556"/>
                <a:gd name="T67" fmla="*/ 478 h 480"/>
                <a:gd name="T68" fmla="*/ 361 w 556"/>
                <a:gd name="T69" fmla="*/ 471 h 480"/>
                <a:gd name="T70" fmla="*/ 400 w 556"/>
                <a:gd name="T71" fmla="*/ 461 h 480"/>
                <a:gd name="T72" fmla="*/ 436 w 556"/>
                <a:gd name="T73" fmla="*/ 446 h 480"/>
                <a:gd name="T74" fmla="*/ 471 w 556"/>
                <a:gd name="T75" fmla="*/ 430 h 480"/>
                <a:gd name="T76" fmla="*/ 500 w 556"/>
                <a:gd name="T77" fmla="*/ 409 h 480"/>
                <a:gd name="T78" fmla="*/ 529 w 556"/>
                <a:gd name="T79" fmla="*/ 384 h 480"/>
                <a:gd name="T80" fmla="*/ 552 w 556"/>
                <a:gd name="T81" fmla="*/ 357 h 480"/>
                <a:gd name="T82" fmla="*/ 552 w 556"/>
                <a:gd name="T83" fmla="*/ 357 h 480"/>
                <a:gd name="T84" fmla="*/ 556 w 556"/>
                <a:gd name="T85" fmla="*/ 330 h 480"/>
                <a:gd name="T86" fmla="*/ 556 w 556"/>
                <a:gd name="T87" fmla="*/ 303 h 480"/>
                <a:gd name="T88" fmla="*/ 556 w 556"/>
                <a:gd name="T89" fmla="*/ 303 h 480"/>
                <a:gd name="T90" fmla="*/ 556 w 556"/>
                <a:gd name="T91" fmla="*/ 278 h 480"/>
                <a:gd name="T92" fmla="*/ 552 w 556"/>
                <a:gd name="T93" fmla="*/ 253 h 480"/>
                <a:gd name="T94" fmla="*/ 548 w 556"/>
                <a:gd name="T95" fmla="*/ 228 h 480"/>
                <a:gd name="T96" fmla="*/ 544 w 556"/>
                <a:gd name="T97" fmla="*/ 203 h 480"/>
                <a:gd name="T98" fmla="*/ 536 w 556"/>
                <a:gd name="T99" fmla="*/ 180 h 480"/>
                <a:gd name="T100" fmla="*/ 527 w 556"/>
                <a:gd name="T101" fmla="*/ 159 h 480"/>
                <a:gd name="T102" fmla="*/ 517 w 556"/>
                <a:gd name="T103" fmla="*/ 138 h 480"/>
                <a:gd name="T104" fmla="*/ 506 w 556"/>
                <a:gd name="T105" fmla="*/ 117 h 480"/>
                <a:gd name="T106" fmla="*/ 494 w 556"/>
                <a:gd name="T107" fmla="*/ 98 h 480"/>
                <a:gd name="T108" fmla="*/ 479 w 556"/>
                <a:gd name="T109" fmla="*/ 80 h 480"/>
                <a:gd name="T110" fmla="*/ 465 w 556"/>
                <a:gd name="T111" fmla="*/ 63 h 480"/>
                <a:gd name="T112" fmla="*/ 450 w 556"/>
                <a:gd name="T113" fmla="*/ 48 h 480"/>
                <a:gd name="T114" fmla="*/ 434 w 556"/>
                <a:gd name="T115" fmla="*/ 34 h 480"/>
                <a:gd name="T116" fmla="*/ 415 w 556"/>
                <a:gd name="T117" fmla="*/ 21 h 480"/>
                <a:gd name="T118" fmla="*/ 396 w 556"/>
                <a:gd name="T119" fmla="*/ 11 h 480"/>
                <a:gd name="T120" fmla="*/ 377 w 556"/>
                <a:gd name="T121" fmla="*/ 0 h 480"/>
                <a:gd name="T122" fmla="*/ 377 w 556"/>
                <a:gd name="T123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56" h="480">
                  <a:moveTo>
                    <a:pt x="377" y="0"/>
                  </a:moveTo>
                  <a:lnTo>
                    <a:pt x="277" y="117"/>
                  </a:lnTo>
                  <a:lnTo>
                    <a:pt x="179" y="0"/>
                  </a:lnTo>
                  <a:lnTo>
                    <a:pt x="179" y="0"/>
                  </a:lnTo>
                  <a:lnTo>
                    <a:pt x="161" y="11"/>
                  </a:lnTo>
                  <a:lnTo>
                    <a:pt x="142" y="21"/>
                  </a:lnTo>
                  <a:lnTo>
                    <a:pt x="123" y="34"/>
                  </a:lnTo>
                  <a:lnTo>
                    <a:pt x="106" y="48"/>
                  </a:lnTo>
                  <a:lnTo>
                    <a:pt x="92" y="63"/>
                  </a:lnTo>
                  <a:lnTo>
                    <a:pt x="77" y="82"/>
                  </a:lnTo>
                  <a:lnTo>
                    <a:pt x="63" y="98"/>
                  </a:lnTo>
                  <a:lnTo>
                    <a:pt x="50" y="117"/>
                  </a:lnTo>
                  <a:lnTo>
                    <a:pt x="40" y="138"/>
                  </a:lnTo>
                  <a:lnTo>
                    <a:pt x="29" y="159"/>
                  </a:lnTo>
                  <a:lnTo>
                    <a:pt x="21" y="182"/>
                  </a:lnTo>
                  <a:lnTo>
                    <a:pt x="15" y="205"/>
                  </a:lnTo>
                  <a:lnTo>
                    <a:pt x="9" y="228"/>
                  </a:lnTo>
                  <a:lnTo>
                    <a:pt x="4" y="253"/>
                  </a:lnTo>
                  <a:lnTo>
                    <a:pt x="2" y="278"/>
                  </a:lnTo>
                  <a:lnTo>
                    <a:pt x="0" y="303"/>
                  </a:lnTo>
                  <a:lnTo>
                    <a:pt x="0" y="303"/>
                  </a:lnTo>
                  <a:lnTo>
                    <a:pt x="2" y="330"/>
                  </a:lnTo>
                  <a:lnTo>
                    <a:pt x="4" y="357"/>
                  </a:lnTo>
                  <a:lnTo>
                    <a:pt x="4" y="357"/>
                  </a:lnTo>
                  <a:lnTo>
                    <a:pt x="29" y="384"/>
                  </a:lnTo>
                  <a:lnTo>
                    <a:pt x="57" y="409"/>
                  </a:lnTo>
                  <a:lnTo>
                    <a:pt x="88" y="430"/>
                  </a:lnTo>
                  <a:lnTo>
                    <a:pt x="121" y="446"/>
                  </a:lnTo>
                  <a:lnTo>
                    <a:pt x="156" y="461"/>
                  </a:lnTo>
                  <a:lnTo>
                    <a:pt x="196" y="471"/>
                  </a:lnTo>
                  <a:lnTo>
                    <a:pt x="236" y="478"/>
                  </a:lnTo>
                  <a:lnTo>
                    <a:pt x="279" y="480"/>
                  </a:lnTo>
                  <a:lnTo>
                    <a:pt x="279" y="480"/>
                  </a:lnTo>
                  <a:lnTo>
                    <a:pt x="321" y="478"/>
                  </a:lnTo>
                  <a:lnTo>
                    <a:pt x="361" y="471"/>
                  </a:lnTo>
                  <a:lnTo>
                    <a:pt x="400" y="461"/>
                  </a:lnTo>
                  <a:lnTo>
                    <a:pt x="436" y="446"/>
                  </a:lnTo>
                  <a:lnTo>
                    <a:pt x="471" y="430"/>
                  </a:lnTo>
                  <a:lnTo>
                    <a:pt x="500" y="409"/>
                  </a:lnTo>
                  <a:lnTo>
                    <a:pt x="529" y="384"/>
                  </a:lnTo>
                  <a:lnTo>
                    <a:pt x="552" y="357"/>
                  </a:lnTo>
                  <a:lnTo>
                    <a:pt x="552" y="357"/>
                  </a:lnTo>
                  <a:lnTo>
                    <a:pt x="556" y="330"/>
                  </a:lnTo>
                  <a:lnTo>
                    <a:pt x="556" y="303"/>
                  </a:lnTo>
                  <a:lnTo>
                    <a:pt x="556" y="303"/>
                  </a:lnTo>
                  <a:lnTo>
                    <a:pt x="556" y="278"/>
                  </a:lnTo>
                  <a:lnTo>
                    <a:pt x="552" y="253"/>
                  </a:lnTo>
                  <a:lnTo>
                    <a:pt x="548" y="228"/>
                  </a:lnTo>
                  <a:lnTo>
                    <a:pt x="544" y="203"/>
                  </a:lnTo>
                  <a:lnTo>
                    <a:pt x="536" y="180"/>
                  </a:lnTo>
                  <a:lnTo>
                    <a:pt x="527" y="159"/>
                  </a:lnTo>
                  <a:lnTo>
                    <a:pt x="517" y="138"/>
                  </a:lnTo>
                  <a:lnTo>
                    <a:pt x="506" y="117"/>
                  </a:lnTo>
                  <a:lnTo>
                    <a:pt x="494" y="98"/>
                  </a:lnTo>
                  <a:lnTo>
                    <a:pt x="479" y="80"/>
                  </a:lnTo>
                  <a:lnTo>
                    <a:pt x="465" y="63"/>
                  </a:lnTo>
                  <a:lnTo>
                    <a:pt x="450" y="48"/>
                  </a:lnTo>
                  <a:lnTo>
                    <a:pt x="434" y="34"/>
                  </a:lnTo>
                  <a:lnTo>
                    <a:pt x="415" y="21"/>
                  </a:lnTo>
                  <a:lnTo>
                    <a:pt x="396" y="11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FFFFF"/>
                </a:solidFill>
                <a:latin typeface="Impact"/>
                <a:ea typeface="微软雅黑"/>
              </a:endParaRPr>
            </a:p>
          </p:txBody>
        </p:sp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7BEE03C7-51FD-426B-AFD7-06608226E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488" y="1296988"/>
              <a:ext cx="457200" cy="463550"/>
            </a:xfrm>
            <a:custGeom>
              <a:avLst/>
              <a:gdLst>
                <a:gd name="T0" fmla="*/ 140 w 288"/>
                <a:gd name="T1" fmla="*/ 0 h 292"/>
                <a:gd name="T2" fmla="*/ 140 w 288"/>
                <a:gd name="T3" fmla="*/ 0 h 292"/>
                <a:gd name="T4" fmla="*/ 115 w 288"/>
                <a:gd name="T5" fmla="*/ 3 h 292"/>
                <a:gd name="T6" fmla="*/ 92 w 288"/>
                <a:gd name="T7" fmla="*/ 7 h 292"/>
                <a:gd name="T8" fmla="*/ 71 w 288"/>
                <a:gd name="T9" fmla="*/ 17 h 292"/>
                <a:gd name="T10" fmla="*/ 50 w 288"/>
                <a:gd name="T11" fmla="*/ 30 h 292"/>
                <a:gd name="T12" fmla="*/ 34 w 288"/>
                <a:gd name="T13" fmla="*/ 46 h 292"/>
                <a:gd name="T14" fmla="*/ 19 w 288"/>
                <a:gd name="T15" fmla="*/ 65 h 292"/>
                <a:gd name="T16" fmla="*/ 9 w 288"/>
                <a:gd name="T17" fmla="*/ 86 h 292"/>
                <a:gd name="T18" fmla="*/ 0 w 288"/>
                <a:gd name="T19" fmla="*/ 109 h 292"/>
                <a:gd name="T20" fmla="*/ 0 w 288"/>
                <a:gd name="T21" fmla="*/ 109 h 292"/>
                <a:gd name="T22" fmla="*/ 15 w 288"/>
                <a:gd name="T23" fmla="*/ 123 h 292"/>
                <a:gd name="T24" fmla="*/ 27 w 288"/>
                <a:gd name="T25" fmla="*/ 140 h 292"/>
                <a:gd name="T26" fmla="*/ 38 w 288"/>
                <a:gd name="T27" fmla="*/ 159 h 292"/>
                <a:gd name="T28" fmla="*/ 48 w 288"/>
                <a:gd name="T29" fmla="*/ 178 h 292"/>
                <a:gd name="T30" fmla="*/ 54 w 288"/>
                <a:gd name="T31" fmla="*/ 196 h 292"/>
                <a:gd name="T32" fmla="*/ 61 w 288"/>
                <a:gd name="T33" fmla="*/ 217 h 292"/>
                <a:gd name="T34" fmla="*/ 65 w 288"/>
                <a:gd name="T35" fmla="*/ 240 h 292"/>
                <a:gd name="T36" fmla="*/ 65 w 288"/>
                <a:gd name="T37" fmla="*/ 261 h 292"/>
                <a:gd name="T38" fmla="*/ 65 w 288"/>
                <a:gd name="T39" fmla="*/ 261 h 292"/>
                <a:gd name="T40" fmla="*/ 65 w 288"/>
                <a:gd name="T41" fmla="*/ 271 h 292"/>
                <a:gd name="T42" fmla="*/ 65 w 288"/>
                <a:gd name="T43" fmla="*/ 271 h 292"/>
                <a:gd name="T44" fmla="*/ 81 w 288"/>
                <a:gd name="T45" fmla="*/ 280 h 292"/>
                <a:gd name="T46" fmla="*/ 100 w 288"/>
                <a:gd name="T47" fmla="*/ 286 h 292"/>
                <a:gd name="T48" fmla="*/ 119 w 288"/>
                <a:gd name="T49" fmla="*/ 290 h 292"/>
                <a:gd name="T50" fmla="*/ 140 w 288"/>
                <a:gd name="T51" fmla="*/ 292 h 292"/>
                <a:gd name="T52" fmla="*/ 140 w 288"/>
                <a:gd name="T53" fmla="*/ 292 h 292"/>
                <a:gd name="T54" fmla="*/ 154 w 288"/>
                <a:gd name="T55" fmla="*/ 292 h 292"/>
                <a:gd name="T56" fmla="*/ 169 w 288"/>
                <a:gd name="T57" fmla="*/ 290 h 292"/>
                <a:gd name="T58" fmla="*/ 184 w 288"/>
                <a:gd name="T59" fmla="*/ 286 h 292"/>
                <a:gd name="T60" fmla="*/ 198 w 288"/>
                <a:gd name="T61" fmla="*/ 282 h 292"/>
                <a:gd name="T62" fmla="*/ 211 w 288"/>
                <a:gd name="T63" fmla="*/ 275 h 292"/>
                <a:gd name="T64" fmla="*/ 223 w 288"/>
                <a:gd name="T65" fmla="*/ 267 h 292"/>
                <a:gd name="T66" fmla="*/ 234 w 288"/>
                <a:gd name="T67" fmla="*/ 259 h 292"/>
                <a:gd name="T68" fmla="*/ 244 w 288"/>
                <a:gd name="T69" fmla="*/ 250 h 292"/>
                <a:gd name="T70" fmla="*/ 254 w 288"/>
                <a:gd name="T71" fmla="*/ 240 h 292"/>
                <a:gd name="T72" fmla="*/ 263 w 288"/>
                <a:gd name="T73" fmla="*/ 228 h 292"/>
                <a:gd name="T74" fmla="*/ 269 w 288"/>
                <a:gd name="T75" fmla="*/ 215 h 292"/>
                <a:gd name="T76" fmla="*/ 275 w 288"/>
                <a:gd name="T77" fmla="*/ 203 h 292"/>
                <a:gd name="T78" fmla="*/ 279 w 288"/>
                <a:gd name="T79" fmla="*/ 190 h 292"/>
                <a:gd name="T80" fmla="*/ 284 w 288"/>
                <a:gd name="T81" fmla="*/ 175 h 292"/>
                <a:gd name="T82" fmla="*/ 286 w 288"/>
                <a:gd name="T83" fmla="*/ 161 h 292"/>
                <a:gd name="T84" fmla="*/ 288 w 288"/>
                <a:gd name="T85" fmla="*/ 146 h 292"/>
                <a:gd name="T86" fmla="*/ 288 w 288"/>
                <a:gd name="T87" fmla="*/ 146 h 292"/>
                <a:gd name="T88" fmla="*/ 286 w 288"/>
                <a:gd name="T89" fmla="*/ 132 h 292"/>
                <a:gd name="T90" fmla="*/ 284 w 288"/>
                <a:gd name="T91" fmla="*/ 117 h 292"/>
                <a:gd name="T92" fmla="*/ 279 w 288"/>
                <a:gd name="T93" fmla="*/ 103 h 292"/>
                <a:gd name="T94" fmla="*/ 275 w 288"/>
                <a:gd name="T95" fmla="*/ 90 h 292"/>
                <a:gd name="T96" fmla="*/ 269 w 288"/>
                <a:gd name="T97" fmla="*/ 75 h 292"/>
                <a:gd name="T98" fmla="*/ 263 w 288"/>
                <a:gd name="T99" fmla="*/ 65 h 292"/>
                <a:gd name="T100" fmla="*/ 254 w 288"/>
                <a:gd name="T101" fmla="*/ 53 h 292"/>
                <a:gd name="T102" fmla="*/ 244 w 288"/>
                <a:gd name="T103" fmla="*/ 42 h 292"/>
                <a:gd name="T104" fmla="*/ 234 w 288"/>
                <a:gd name="T105" fmla="*/ 34 h 292"/>
                <a:gd name="T106" fmla="*/ 223 w 288"/>
                <a:gd name="T107" fmla="*/ 25 h 292"/>
                <a:gd name="T108" fmla="*/ 211 w 288"/>
                <a:gd name="T109" fmla="*/ 17 h 292"/>
                <a:gd name="T110" fmla="*/ 198 w 288"/>
                <a:gd name="T111" fmla="*/ 11 h 292"/>
                <a:gd name="T112" fmla="*/ 184 w 288"/>
                <a:gd name="T113" fmla="*/ 7 h 292"/>
                <a:gd name="T114" fmla="*/ 169 w 288"/>
                <a:gd name="T115" fmla="*/ 3 h 292"/>
                <a:gd name="T116" fmla="*/ 154 w 288"/>
                <a:gd name="T117" fmla="*/ 0 h 292"/>
                <a:gd name="T118" fmla="*/ 140 w 288"/>
                <a:gd name="T119" fmla="*/ 0 h 292"/>
                <a:gd name="T120" fmla="*/ 140 w 288"/>
                <a:gd name="T12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8" h="292">
                  <a:moveTo>
                    <a:pt x="140" y="0"/>
                  </a:moveTo>
                  <a:lnTo>
                    <a:pt x="140" y="0"/>
                  </a:lnTo>
                  <a:lnTo>
                    <a:pt x="115" y="3"/>
                  </a:lnTo>
                  <a:lnTo>
                    <a:pt x="92" y="7"/>
                  </a:lnTo>
                  <a:lnTo>
                    <a:pt x="71" y="17"/>
                  </a:lnTo>
                  <a:lnTo>
                    <a:pt x="50" y="30"/>
                  </a:lnTo>
                  <a:lnTo>
                    <a:pt x="34" y="46"/>
                  </a:lnTo>
                  <a:lnTo>
                    <a:pt x="19" y="65"/>
                  </a:lnTo>
                  <a:lnTo>
                    <a:pt x="9" y="86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15" y="123"/>
                  </a:lnTo>
                  <a:lnTo>
                    <a:pt x="27" y="140"/>
                  </a:lnTo>
                  <a:lnTo>
                    <a:pt x="38" y="159"/>
                  </a:lnTo>
                  <a:lnTo>
                    <a:pt x="48" y="178"/>
                  </a:lnTo>
                  <a:lnTo>
                    <a:pt x="54" y="196"/>
                  </a:lnTo>
                  <a:lnTo>
                    <a:pt x="61" y="217"/>
                  </a:lnTo>
                  <a:lnTo>
                    <a:pt x="65" y="240"/>
                  </a:lnTo>
                  <a:lnTo>
                    <a:pt x="65" y="261"/>
                  </a:lnTo>
                  <a:lnTo>
                    <a:pt x="65" y="261"/>
                  </a:lnTo>
                  <a:lnTo>
                    <a:pt x="65" y="271"/>
                  </a:lnTo>
                  <a:lnTo>
                    <a:pt x="65" y="271"/>
                  </a:lnTo>
                  <a:lnTo>
                    <a:pt x="81" y="280"/>
                  </a:lnTo>
                  <a:lnTo>
                    <a:pt x="100" y="286"/>
                  </a:lnTo>
                  <a:lnTo>
                    <a:pt x="119" y="290"/>
                  </a:lnTo>
                  <a:lnTo>
                    <a:pt x="140" y="292"/>
                  </a:lnTo>
                  <a:lnTo>
                    <a:pt x="140" y="292"/>
                  </a:lnTo>
                  <a:lnTo>
                    <a:pt x="154" y="292"/>
                  </a:lnTo>
                  <a:lnTo>
                    <a:pt x="169" y="290"/>
                  </a:lnTo>
                  <a:lnTo>
                    <a:pt x="184" y="286"/>
                  </a:lnTo>
                  <a:lnTo>
                    <a:pt x="198" y="282"/>
                  </a:lnTo>
                  <a:lnTo>
                    <a:pt x="211" y="275"/>
                  </a:lnTo>
                  <a:lnTo>
                    <a:pt x="223" y="267"/>
                  </a:lnTo>
                  <a:lnTo>
                    <a:pt x="234" y="259"/>
                  </a:lnTo>
                  <a:lnTo>
                    <a:pt x="244" y="250"/>
                  </a:lnTo>
                  <a:lnTo>
                    <a:pt x="254" y="240"/>
                  </a:lnTo>
                  <a:lnTo>
                    <a:pt x="263" y="228"/>
                  </a:lnTo>
                  <a:lnTo>
                    <a:pt x="269" y="215"/>
                  </a:lnTo>
                  <a:lnTo>
                    <a:pt x="275" y="203"/>
                  </a:lnTo>
                  <a:lnTo>
                    <a:pt x="279" y="190"/>
                  </a:lnTo>
                  <a:lnTo>
                    <a:pt x="284" y="175"/>
                  </a:lnTo>
                  <a:lnTo>
                    <a:pt x="286" y="161"/>
                  </a:lnTo>
                  <a:lnTo>
                    <a:pt x="288" y="146"/>
                  </a:lnTo>
                  <a:lnTo>
                    <a:pt x="288" y="146"/>
                  </a:lnTo>
                  <a:lnTo>
                    <a:pt x="286" y="132"/>
                  </a:lnTo>
                  <a:lnTo>
                    <a:pt x="284" y="117"/>
                  </a:lnTo>
                  <a:lnTo>
                    <a:pt x="279" y="103"/>
                  </a:lnTo>
                  <a:lnTo>
                    <a:pt x="275" y="90"/>
                  </a:lnTo>
                  <a:lnTo>
                    <a:pt x="269" y="75"/>
                  </a:lnTo>
                  <a:lnTo>
                    <a:pt x="263" y="65"/>
                  </a:lnTo>
                  <a:lnTo>
                    <a:pt x="254" y="53"/>
                  </a:lnTo>
                  <a:lnTo>
                    <a:pt x="244" y="42"/>
                  </a:lnTo>
                  <a:lnTo>
                    <a:pt x="234" y="34"/>
                  </a:lnTo>
                  <a:lnTo>
                    <a:pt x="223" y="25"/>
                  </a:lnTo>
                  <a:lnTo>
                    <a:pt x="211" y="17"/>
                  </a:lnTo>
                  <a:lnTo>
                    <a:pt x="198" y="11"/>
                  </a:lnTo>
                  <a:lnTo>
                    <a:pt x="184" y="7"/>
                  </a:lnTo>
                  <a:lnTo>
                    <a:pt x="169" y="3"/>
                  </a:lnTo>
                  <a:lnTo>
                    <a:pt x="154" y="0"/>
                  </a:lnTo>
                  <a:lnTo>
                    <a:pt x="140" y="0"/>
                  </a:lnTo>
                  <a:lnTo>
                    <a:pt x="14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FFFFF"/>
                </a:solidFill>
                <a:latin typeface="Impact"/>
                <a:ea typeface="微软雅黑"/>
              </a:endParaRPr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C8A75AEF-73EB-49E0-A71F-3F2F997E8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8100" y="1296988"/>
              <a:ext cx="458787" cy="463550"/>
            </a:xfrm>
            <a:custGeom>
              <a:avLst/>
              <a:gdLst>
                <a:gd name="T0" fmla="*/ 231 w 289"/>
                <a:gd name="T1" fmla="*/ 261 h 292"/>
                <a:gd name="T2" fmla="*/ 231 w 289"/>
                <a:gd name="T3" fmla="*/ 261 h 292"/>
                <a:gd name="T4" fmla="*/ 233 w 289"/>
                <a:gd name="T5" fmla="*/ 240 h 292"/>
                <a:gd name="T6" fmla="*/ 235 w 289"/>
                <a:gd name="T7" fmla="*/ 221 h 292"/>
                <a:gd name="T8" fmla="*/ 241 w 289"/>
                <a:gd name="T9" fmla="*/ 200 h 292"/>
                <a:gd name="T10" fmla="*/ 247 w 289"/>
                <a:gd name="T11" fmla="*/ 182 h 292"/>
                <a:gd name="T12" fmla="*/ 256 w 289"/>
                <a:gd name="T13" fmla="*/ 163 h 292"/>
                <a:gd name="T14" fmla="*/ 266 w 289"/>
                <a:gd name="T15" fmla="*/ 146 h 292"/>
                <a:gd name="T16" fmla="*/ 277 w 289"/>
                <a:gd name="T17" fmla="*/ 132 h 292"/>
                <a:gd name="T18" fmla="*/ 289 w 289"/>
                <a:gd name="T19" fmla="*/ 115 h 292"/>
                <a:gd name="T20" fmla="*/ 289 w 289"/>
                <a:gd name="T21" fmla="*/ 115 h 292"/>
                <a:gd name="T22" fmla="*/ 283 w 289"/>
                <a:gd name="T23" fmla="*/ 92 h 292"/>
                <a:gd name="T24" fmla="*/ 272 w 289"/>
                <a:gd name="T25" fmla="*/ 69 h 292"/>
                <a:gd name="T26" fmla="*/ 258 w 289"/>
                <a:gd name="T27" fmla="*/ 50 h 292"/>
                <a:gd name="T28" fmla="*/ 239 w 289"/>
                <a:gd name="T29" fmla="*/ 34 h 292"/>
                <a:gd name="T30" fmla="*/ 218 w 289"/>
                <a:gd name="T31" fmla="*/ 19 h 292"/>
                <a:gd name="T32" fmla="*/ 197 w 289"/>
                <a:gd name="T33" fmla="*/ 9 h 292"/>
                <a:gd name="T34" fmla="*/ 172 w 289"/>
                <a:gd name="T35" fmla="*/ 3 h 292"/>
                <a:gd name="T36" fmla="*/ 147 w 289"/>
                <a:gd name="T37" fmla="*/ 0 h 292"/>
                <a:gd name="T38" fmla="*/ 147 w 289"/>
                <a:gd name="T39" fmla="*/ 0 h 292"/>
                <a:gd name="T40" fmla="*/ 131 w 289"/>
                <a:gd name="T41" fmla="*/ 0 h 292"/>
                <a:gd name="T42" fmla="*/ 116 w 289"/>
                <a:gd name="T43" fmla="*/ 3 h 292"/>
                <a:gd name="T44" fmla="*/ 104 w 289"/>
                <a:gd name="T45" fmla="*/ 7 h 292"/>
                <a:gd name="T46" fmla="*/ 89 w 289"/>
                <a:gd name="T47" fmla="*/ 11 h 292"/>
                <a:gd name="T48" fmla="*/ 77 w 289"/>
                <a:gd name="T49" fmla="*/ 17 h 292"/>
                <a:gd name="T50" fmla="*/ 64 w 289"/>
                <a:gd name="T51" fmla="*/ 25 h 292"/>
                <a:gd name="T52" fmla="*/ 54 w 289"/>
                <a:gd name="T53" fmla="*/ 34 h 292"/>
                <a:gd name="T54" fmla="*/ 43 w 289"/>
                <a:gd name="T55" fmla="*/ 42 h 292"/>
                <a:gd name="T56" fmla="*/ 33 w 289"/>
                <a:gd name="T57" fmla="*/ 53 h 292"/>
                <a:gd name="T58" fmla="*/ 25 w 289"/>
                <a:gd name="T59" fmla="*/ 65 h 292"/>
                <a:gd name="T60" fmla="*/ 18 w 289"/>
                <a:gd name="T61" fmla="*/ 75 h 292"/>
                <a:gd name="T62" fmla="*/ 12 w 289"/>
                <a:gd name="T63" fmla="*/ 90 h 292"/>
                <a:gd name="T64" fmla="*/ 6 w 289"/>
                <a:gd name="T65" fmla="*/ 103 h 292"/>
                <a:gd name="T66" fmla="*/ 4 w 289"/>
                <a:gd name="T67" fmla="*/ 117 h 292"/>
                <a:gd name="T68" fmla="*/ 2 w 289"/>
                <a:gd name="T69" fmla="*/ 132 h 292"/>
                <a:gd name="T70" fmla="*/ 0 w 289"/>
                <a:gd name="T71" fmla="*/ 146 h 292"/>
                <a:gd name="T72" fmla="*/ 0 w 289"/>
                <a:gd name="T73" fmla="*/ 146 h 292"/>
                <a:gd name="T74" fmla="*/ 2 w 289"/>
                <a:gd name="T75" fmla="*/ 161 h 292"/>
                <a:gd name="T76" fmla="*/ 4 w 289"/>
                <a:gd name="T77" fmla="*/ 175 h 292"/>
                <a:gd name="T78" fmla="*/ 6 w 289"/>
                <a:gd name="T79" fmla="*/ 190 h 292"/>
                <a:gd name="T80" fmla="*/ 12 w 289"/>
                <a:gd name="T81" fmla="*/ 203 h 292"/>
                <a:gd name="T82" fmla="*/ 18 w 289"/>
                <a:gd name="T83" fmla="*/ 215 h 292"/>
                <a:gd name="T84" fmla="*/ 25 w 289"/>
                <a:gd name="T85" fmla="*/ 228 h 292"/>
                <a:gd name="T86" fmla="*/ 33 w 289"/>
                <a:gd name="T87" fmla="*/ 240 h 292"/>
                <a:gd name="T88" fmla="*/ 43 w 289"/>
                <a:gd name="T89" fmla="*/ 250 h 292"/>
                <a:gd name="T90" fmla="*/ 54 w 289"/>
                <a:gd name="T91" fmla="*/ 259 h 292"/>
                <a:gd name="T92" fmla="*/ 64 w 289"/>
                <a:gd name="T93" fmla="*/ 267 h 292"/>
                <a:gd name="T94" fmla="*/ 77 w 289"/>
                <a:gd name="T95" fmla="*/ 275 h 292"/>
                <a:gd name="T96" fmla="*/ 89 w 289"/>
                <a:gd name="T97" fmla="*/ 282 h 292"/>
                <a:gd name="T98" fmla="*/ 104 w 289"/>
                <a:gd name="T99" fmla="*/ 286 h 292"/>
                <a:gd name="T100" fmla="*/ 116 w 289"/>
                <a:gd name="T101" fmla="*/ 290 h 292"/>
                <a:gd name="T102" fmla="*/ 131 w 289"/>
                <a:gd name="T103" fmla="*/ 292 h 292"/>
                <a:gd name="T104" fmla="*/ 147 w 289"/>
                <a:gd name="T105" fmla="*/ 292 h 292"/>
                <a:gd name="T106" fmla="*/ 147 w 289"/>
                <a:gd name="T107" fmla="*/ 292 h 292"/>
                <a:gd name="T108" fmla="*/ 170 w 289"/>
                <a:gd name="T109" fmla="*/ 290 h 292"/>
                <a:gd name="T110" fmla="*/ 191 w 289"/>
                <a:gd name="T111" fmla="*/ 286 h 292"/>
                <a:gd name="T112" fmla="*/ 212 w 289"/>
                <a:gd name="T113" fmla="*/ 275 h 292"/>
                <a:gd name="T114" fmla="*/ 233 w 289"/>
                <a:gd name="T115" fmla="*/ 265 h 292"/>
                <a:gd name="T116" fmla="*/ 233 w 289"/>
                <a:gd name="T117" fmla="*/ 265 h 292"/>
                <a:gd name="T118" fmla="*/ 231 w 289"/>
                <a:gd name="T119" fmla="*/ 261 h 292"/>
                <a:gd name="T120" fmla="*/ 231 w 289"/>
                <a:gd name="T121" fmla="*/ 261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9" h="292">
                  <a:moveTo>
                    <a:pt x="231" y="261"/>
                  </a:moveTo>
                  <a:lnTo>
                    <a:pt x="231" y="261"/>
                  </a:lnTo>
                  <a:lnTo>
                    <a:pt x="233" y="240"/>
                  </a:lnTo>
                  <a:lnTo>
                    <a:pt x="235" y="221"/>
                  </a:lnTo>
                  <a:lnTo>
                    <a:pt x="241" y="200"/>
                  </a:lnTo>
                  <a:lnTo>
                    <a:pt x="247" y="182"/>
                  </a:lnTo>
                  <a:lnTo>
                    <a:pt x="256" y="163"/>
                  </a:lnTo>
                  <a:lnTo>
                    <a:pt x="266" y="146"/>
                  </a:lnTo>
                  <a:lnTo>
                    <a:pt x="277" y="132"/>
                  </a:lnTo>
                  <a:lnTo>
                    <a:pt x="289" y="115"/>
                  </a:lnTo>
                  <a:lnTo>
                    <a:pt x="289" y="115"/>
                  </a:lnTo>
                  <a:lnTo>
                    <a:pt x="283" y="92"/>
                  </a:lnTo>
                  <a:lnTo>
                    <a:pt x="272" y="69"/>
                  </a:lnTo>
                  <a:lnTo>
                    <a:pt x="258" y="50"/>
                  </a:lnTo>
                  <a:lnTo>
                    <a:pt x="239" y="34"/>
                  </a:lnTo>
                  <a:lnTo>
                    <a:pt x="218" y="19"/>
                  </a:lnTo>
                  <a:lnTo>
                    <a:pt x="197" y="9"/>
                  </a:lnTo>
                  <a:lnTo>
                    <a:pt x="172" y="3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31" y="0"/>
                  </a:lnTo>
                  <a:lnTo>
                    <a:pt x="116" y="3"/>
                  </a:lnTo>
                  <a:lnTo>
                    <a:pt x="104" y="7"/>
                  </a:lnTo>
                  <a:lnTo>
                    <a:pt x="89" y="11"/>
                  </a:lnTo>
                  <a:lnTo>
                    <a:pt x="77" y="17"/>
                  </a:lnTo>
                  <a:lnTo>
                    <a:pt x="64" y="25"/>
                  </a:lnTo>
                  <a:lnTo>
                    <a:pt x="54" y="34"/>
                  </a:lnTo>
                  <a:lnTo>
                    <a:pt x="43" y="42"/>
                  </a:lnTo>
                  <a:lnTo>
                    <a:pt x="33" y="53"/>
                  </a:lnTo>
                  <a:lnTo>
                    <a:pt x="25" y="65"/>
                  </a:lnTo>
                  <a:lnTo>
                    <a:pt x="18" y="75"/>
                  </a:lnTo>
                  <a:lnTo>
                    <a:pt x="12" y="90"/>
                  </a:lnTo>
                  <a:lnTo>
                    <a:pt x="6" y="103"/>
                  </a:lnTo>
                  <a:lnTo>
                    <a:pt x="4" y="117"/>
                  </a:lnTo>
                  <a:lnTo>
                    <a:pt x="2" y="132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2" y="161"/>
                  </a:lnTo>
                  <a:lnTo>
                    <a:pt x="4" y="175"/>
                  </a:lnTo>
                  <a:lnTo>
                    <a:pt x="6" y="190"/>
                  </a:lnTo>
                  <a:lnTo>
                    <a:pt x="12" y="203"/>
                  </a:lnTo>
                  <a:lnTo>
                    <a:pt x="18" y="215"/>
                  </a:lnTo>
                  <a:lnTo>
                    <a:pt x="25" y="228"/>
                  </a:lnTo>
                  <a:lnTo>
                    <a:pt x="33" y="240"/>
                  </a:lnTo>
                  <a:lnTo>
                    <a:pt x="43" y="250"/>
                  </a:lnTo>
                  <a:lnTo>
                    <a:pt x="54" y="259"/>
                  </a:lnTo>
                  <a:lnTo>
                    <a:pt x="64" y="267"/>
                  </a:lnTo>
                  <a:lnTo>
                    <a:pt x="77" y="275"/>
                  </a:lnTo>
                  <a:lnTo>
                    <a:pt x="89" y="282"/>
                  </a:lnTo>
                  <a:lnTo>
                    <a:pt x="104" y="286"/>
                  </a:lnTo>
                  <a:lnTo>
                    <a:pt x="116" y="290"/>
                  </a:lnTo>
                  <a:lnTo>
                    <a:pt x="131" y="292"/>
                  </a:lnTo>
                  <a:lnTo>
                    <a:pt x="147" y="292"/>
                  </a:lnTo>
                  <a:lnTo>
                    <a:pt x="147" y="292"/>
                  </a:lnTo>
                  <a:lnTo>
                    <a:pt x="170" y="290"/>
                  </a:lnTo>
                  <a:lnTo>
                    <a:pt x="191" y="286"/>
                  </a:lnTo>
                  <a:lnTo>
                    <a:pt x="212" y="275"/>
                  </a:lnTo>
                  <a:lnTo>
                    <a:pt x="233" y="265"/>
                  </a:lnTo>
                  <a:lnTo>
                    <a:pt x="233" y="265"/>
                  </a:lnTo>
                  <a:lnTo>
                    <a:pt x="231" y="261"/>
                  </a:lnTo>
                  <a:lnTo>
                    <a:pt x="231" y="2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FFFFF"/>
                </a:solidFill>
                <a:latin typeface="Impact"/>
                <a:ea typeface="微软雅黑"/>
              </a:endParaRPr>
            </a:p>
          </p:txBody>
        </p:sp>
        <p:sp>
          <p:nvSpPr>
            <p:cNvPr id="16" name="Freeform 21">
              <a:extLst>
                <a:ext uri="{FF2B5EF4-FFF2-40B4-BE49-F238E27FC236}">
                  <a16:creationId xmlns:a16="http://schemas.microsoft.com/office/drawing/2014/main" id="{6C3CAB1A-CF40-4645-BE92-69603D923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2663" y="1803400"/>
              <a:ext cx="631825" cy="701675"/>
            </a:xfrm>
            <a:custGeom>
              <a:avLst/>
              <a:gdLst>
                <a:gd name="T0" fmla="*/ 232 w 398"/>
                <a:gd name="T1" fmla="*/ 0 h 442"/>
                <a:gd name="T2" fmla="*/ 140 w 398"/>
                <a:gd name="T3" fmla="*/ 109 h 442"/>
                <a:gd name="T4" fmla="*/ 52 w 398"/>
                <a:gd name="T5" fmla="*/ 6 h 442"/>
                <a:gd name="T6" fmla="*/ 52 w 398"/>
                <a:gd name="T7" fmla="*/ 6 h 442"/>
                <a:gd name="T8" fmla="*/ 44 w 398"/>
                <a:gd name="T9" fmla="*/ 31 h 442"/>
                <a:gd name="T10" fmla="*/ 32 w 398"/>
                <a:gd name="T11" fmla="*/ 54 h 442"/>
                <a:gd name="T12" fmla="*/ 17 w 398"/>
                <a:gd name="T13" fmla="*/ 75 h 442"/>
                <a:gd name="T14" fmla="*/ 0 w 398"/>
                <a:gd name="T15" fmla="*/ 94 h 442"/>
                <a:gd name="T16" fmla="*/ 0 w 398"/>
                <a:gd name="T17" fmla="*/ 94 h 442"/>
                <a:gd name="T18" fmla="*/ 21 w 398"/>
                <a:gd name="T19" fmla="*/ 106 h 442"/>
                <a:gd name="T20" fmla="*/ 40 w 398"/>
                <a:gd name="T21" fmla="*/ 121 h 442"/>
                <a:gd name="T22" fmla="*/ 59 w 398"/>
                <a:gd name="T23" fmla="*/ 136 h 442"/>
                <a:gd name="T24" fmla="*/ 77 w 398"/>
                <a:gd name="T25" fmla="*/ 152 h 442"/>
                <a:gd name="T26" fmla="*/ 92 w 398"/>
                <a:gd name="T27" fmla="*/ 171 h 442"/>
                <a:gd name="T28" fmla="*/ 109 w 398"/>
                <a:gd name="T29" fmla="*/ 190 h 442"/>
                <a:gd name="T30" fmla="*/ 121 w 398"/>
                <a:gd name="T31" fmla="*/ 211 h 442"/>
                <a:gd name="T32" fmla="*/ 134 w 398"/>
                <a:gd name="T33" fmla="*/ 232 h 442"/>
                <a:gd name="T34" fmla="*/ 146 w 398"/>
                <a:gd name="T35" fmla="*/ 254 h 442"/>
                <a:gd name="T36" fmla="*/ 157 w 398"/>
                <a:gd name="T37" fmla="*/ 277 h 442"/>
                <a:gd name="T38" fmla="*/ 165 w 398"/>
                <a:gd name="T39" fmla="*/ 300 h 442"/>
                <a:gd name="T40" fmla="*/ 171 w 398"/>
                <a:gd name="T41" fmla="*/ 325 h 442"/>
                <a:gd name="T42" fmla="*/ 177 w 398"/>
                <a:gd name="T43" fmla="*/ 352 h 442"/>
                <a:gd name="T44" fmla="*/ 182 w 398"/>
                <a:gd name="T45" fmla="*/ 377 h 442"/>
                <a:gd name="T46" fmla="*/ 184 w 398"/>
                <a:gd name="T47" fmla="*/ 404 h 442"/>
                <a:gd name="T48" fmla="*/ 184 w 398"/>
                <a:gd name="T49" fmla="*/ 432 h 442"/>
                <a:gd name="T50" fmla="*/ 184 w 398"/>
                <a:gd name="T51" fmla="*/ 432 h 442"/>
                <a:gd name="T52" fmla="*/ 184 w 398"/>
                <a:gd name="T53" fmla="*/ 442 h 442"/>
                <a:gd name="T54" fmla="*/ 184 w 398"/>
                <a:gd name="T55" fmla="*/ 442 h 442"/>
                <a:gd name="T56" fmla="*/ 217 w 398"/>
                <a:gd name="T57" fmla="*/ 436 h 442"/>
                <a:gd name="T58" fmla="*/ 246 w 398"/>
                <a:gd name="T59" fmla="*/ 427 h 442"/>
                <a:gd name="T60" fmla="*/ 277 w 398"/>
                <a:gd name="T61" fmla="*/ 417 h 442"/>
                <a:gd name="T62" fmla="*/ 304 w 398"/>
                <a:gd name="T63" fmla="*/ 404 h 442"/>
                <a:gd name="T64" fmla="*/ 329 w 398"/>
                <a:gd name="T65" fmla="*/ 388 h 442"/>
                <a:gd name="T66" fmla="*/ 352 w 398"/>
                <a:gd name="T67" fmla="*/ 371 h 442"/>
                <a:gd name="T68" fmla="*/ 375 w 398"/>
                <a:gd name="T69" fmla="*/ 352 h 442"/>
                <a:gd name="T70" fmla="*/ 394 w 398"/>
                <a:gd name="T71" fmla="*/ 329 h 442"/>
                <a:gd name="T72" fmla="*/ 394 w 398"/>
                <a:gd name="T73" fmla="*/ 329 h 442"/>
                <a:gd name="T74" fmla="*/ 396 w 398"/>
                <a:gd name="T75" fmla="*/ 304 h 442"/>
                <a:gd name="T76" fmla="*/ 398 w 398"/>
                <a:gd name="T77" fmla="*/ 279 h 442"/>
                <a:gd name="T78" fmla="*/ 398 w 398"/>
                <a:gd name="T79" fmla="*/ 279 h 442"/>
                <a:gd name="T80" fmla="*/ 396 w 398"/>
                <a:gd name="T81" fmla="*/ 254 h 442"/>
                <a:gd name="T82" fmla="*/ 394 w 398"/>
                <a:gd name="T83" fmla="*/ 232 h 442"/>
                <a:gd name="T84" fmla="*/ 390 w 398"/>
                <a:gd name="T85" fmla="*/ 209 h 442"/>
                <a:gd name="T86" fmla="*/ 386 w 398"/>
                <a:gd name="T87" fmla="*/ 188 h 442"/>
                <a:gd name="T88" fmla="*/ 377 w 398"/>
                <a:gd name="T89" fmla="*/ 167 h 442"/>
                <a:gd name="T90" fmla="*/ 371 w 398"/>
                <a:gd name="T91" fmla="*/ 146 h 442"/>
                <a:gd name="T92" fmla="*/ 361 w 398"/>
                <a:gd name="T93" fmla="*/ 127 h 442"/>
                <a:gd name="T94" fmla="*/ 350 w 398"/>
                <a:gd name="T95" fmla="*/ 109 h 442"/>
                <a:gd name="T96" fmla="*/ 340 w 398"/>
                <a:gd name="T97" fmla="*/ 90 h 442"/>
                <a:gd name="T98" fmla="*/ 327 w 398"/>
                <a:gd name="T99" fmla="*/ 73 h 442"/>
                <a:gd name="T100" fmla="*/ 313 w 398"/>
                <a:gd name="T101" fmla="*/ 59 h 442"/>
                <a:gd name="T102" fmla="*/ 298 w 398"/>
                <a:gd name="T103" fmla="*/ 44 h 442"/>
                <a:gd name="T104" fmla="*/ 284 w 398"/>
                <a:gd name="T105" fmla="*/ 31 h 442"/>
                <a:gd name="T106" fmla="*/ 267 w 398"/>
                <a:gd name="T107" fmla="*/ 19 h 442"/>
                <a:gd name="T108" fmla="*/ 250 w 398"/>
                <a:gd name="T109" fmla="*/ 9 h 442"/>
                <a:gd name="T110" fmla="*/ 232 w 398"/>
                <a:gd name="T111" fmla="*/ 0 h 442"/>
                <a:gd name="T112" fmla="*/ 232 w 398"/>
                <a:gd name="T113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98" h="442">
                  <a:moveTo>
                    <a:pt x="232" y="0"/>
                  </a:moveTo>
                  <a:lnTo>
                    <a:pt x="140" y="109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44" y="31"/>
                  </a:lnTo>
                  <a:lnTo>
                    <a:pt x="32" y="54"/>
                  </a:lnTo>
                  <a:lnTo>
                    <a:pt x="17" y="75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21" y="106"/>
                  </a:lnTo>
                  <a:lnTo>
                    <a:pt x="40" y="121"/>
                  </a:lnTo>
                  <a:lnTo>
                    <a:pt x="59" y="136"/>
                  </a:lnTo>
                  <a:lnTo>
                    <a:pt x="77" y="152"/>
                  </a:lnTo>
                  <a:lnTo>
                    <a:pt x="92" y="171"/>
                  </a:lnTo>
                  <a:lnTo>
                    <a:pt x="109" y="190"/>
                  </a:lnTo>
                  <a:lnTo>
                    <a:pt x="121" y="211"/>
                  </a:lnTo>
                  <a:lnTo>
                    <a:pt x="134" y="232"/>
                  </a:lnTo>
                  <a:lnTo>
                    <a:pt x="146" y="254"/>
                  </a:lnTo>
                  <a:lnTo>
                    <a:pt x="157" y="277"/>
                  </a:lnTo>
                  <a:lnTo>
                    <a:pt x="165" y="300"/>
                  </a:lnTo>
                  <a:lnTo>
                    <a:pt x="171" y="325"/>
                  </a:lnTo>
                  <a:lnTo>
                    <a:pt x="177" y="352"/>
                  </a:lnTo>
                  <a:lnTo>
                    <a:pt x="182" y="377"/>
                  </a:lnTo>
                  <a:lnTo>
                    <a:pt x="184" y="404"/>
                  </a:lnTo>
                  <a:lnTo>
                    <a:pt x="184" y="432"/>
                  </a:lnTo>
                  <a:lnTo>
                    <a:pt x="184" y="432"/>
                  </a:lnTo>
                  <a:lnTo>
                    <a:pt x="184" y="442"/>
                  </a:lnTo>
                  <a:lnTo>
                    <a:pt x="184" y="442"/>
                  </a:lnTo>
                  <a:lnTo>
                    <a:pt x="217" y="436"/>
                  </a:lnTo>
                  <a:lnTo>
                    <a:pt x="246" y="427"/>
                  </a:lnTo>
                  <a:lnTo>
                    <a:pt x="277" y="417"/>
                  </a:lnTo>
                  <a:lnTo>
                    <a:pt x="304" y="404"/>
                  </a:lnTo>
                  <a:lnTo>
                    <a:pt x="329" y="388"/>
                  </a:lnTo>
                  <a:lnTo>
                    <a:pt x="352" y="371"/>
                  </a:lnTo>
                  <a:lnTo>
                    <a:pt x="375" y="352"/>
                  </a:lnTo>
                  <a:lnTo>
                    <a:pt x="394" y="329"/>
                  </a:lnTo>
                  <a:lnTo>
                    <a:pt x="394" y="329"/>
                  </a:lnTo>
                  <a:lnTo>
                    <a:pt x="396" y="304"/>
                  </a:lnTo>
                  <a:lnTo>
                    <a:pt x="398" y="279"/>
                  </a:lnTo>
                  <a:lnTo>
                    <a:pt x="398" y="279"/>
                  </a:lnTo>
                  <a:lnTo>
                    <a:pt x="396" y="254"/>
                  </a:lnTo>
                  <a:lnTo>
                    <a:pt x="394" y="232"/>
                  </a:lnTo>
                  <a:lnTo>
                    <a:pt x="390" y="209"/>
                  </a:lnTo>
                  <a:lnTo>
                    <a:pt x="386" y="188"/>
                  </a:lnTo>
                  <a:lnTo>
                    <a:pt x="377" y="167"/>
                  </a:lnTo>
                  <a:lnTo>
                    <a:pt x="371" y="146"/>
                  </a:lnTo>
                  <a:lnTo>
                    <a:pt x="361" y="127"/>
                  </a:lnTo>
                  <a:lnTo>
                    <a:pt x="350" y="109"/>
                  </a:lnTo>
                  <a:lnTo>
                    <a:pt x="340" y="90"/>
                  </a:lnTo>
                  <a:lnTo>
                    <a:pt x="327" y="73"/>
                  </a:lnTo>
                  <a:lnTo>
                    <a:pt x="313" y="59"/>
                  </a:lnTo>
                  <a:lnTo>
                    <a:pt x="298" y="44"/>
                  </a:lnTo>
                  <a:lnTo>
                    <a:pt x="284" y="31"/>
                  </a:lnTo>
                  <a:lnTo>
                    <a:pt x="267" y="19"/>
                  </a:lnTo>
                  <a:lnTo>
                    <a:pt x="250" y="9"/>
                  </a:lnTo>
                  <a:lnTo>
                    <a:pt x="232" y="0"/>
                  </a:lnTo>
                  <a:lnTo>
                    <a:pt x="2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FFFFF"/>
                </a:solidFill>
                <a:latin typeface="Impact"/>
                <a:ea typeface="微软雅黑"/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66C19DB3-E16F-4A84-AEB9-44D098AD0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063" y="1803400"/>
              <a:ext cx="641350" cy="701675"/>
            </a:xfrm>
            <a:custGeom>
              <a:avLst/>
              <a:gdLst>
                <a:gd name="T0" fmla="*/ 223 w 404"/>
                <a:gd name="T1" fmla="*/ 432 h 442"/>
                <a:gd name="T2" fmla="*/ 223 w 404"/>
                <a:gd name="T3" fmla="*/ 432 h 442"/>
                <a:gd name="T4" fmla="*/ 223 w 404"/>
                <a:gd name="T5" fmla="*/ 404 h 442"/>
                <a:gd name="T6" fmla="*/ 227 w 404"/>
                <a:gd name="T7" fmla="*/ 377 h 442"/>
                <a:gd name="T8" fmla="*/ 231 w 404"/>
                <a:gd name="T9" fmla="*/ 352 h 442"/>
                <a:gd name="T10" fmla="*/ 236 w 404"/>
                <a:gd name="T11" fmla="*/ 327 h 442"/>
                <a:gd name="T12" fmla="*/ 244 w 404"/>
                <a:gd name="T13" fmla="*/ 302 h 442"/>
                <a:gd name="T14" fmla="*/ 252 w 404"/>
                <a:gd name="T15" fmla="*/ 277 h 442"/>
                <a:gd name="T16" fmla="*/ 261 w 404"/>
                <a:gd name="T17" fmla="*/ 254 h 442"/>
                <a:gd name="T18" fmla="*/ 273 w 404"/>
                <a:gd name="T19" fmla="*/ 234 h 442"/>
                <a:gd name="T20" fmla="*/ 286 w 404"/>
                <a:gd name="T21" fmla="*/ 211 h 442"/>
                <a:gd name="T22" fmla="*/ 298 w 404"/>
                <a:gd name="T23" fmla="*/ 192 h 442"/>
                <a:gd name="T24" fmla="*/ 313 w 404"/>
                <a:gd name="T25" fmla="*/ 171 h 442"/>
                <a:gd name="T26" fmla="*/ 329 w 404"/>
                <a:gd name="T27" fmla="*/ 154 h 442"/>
                <a:gd name="T28" fmla="*/ 348 w 404"/>
                <a:gd name="T29" fmla="*/ 138 h 442"/>
                <a:gd name="T30" fmla="*/ 365 w 404"/>
                <a:gd name="T31" fmla="*/ 121 h 442"/>
                <a:gd name="T32" fmla="*/ 386 w 404"/>
                <a:gd name="T33" fmla="*/ 106 h 442"/>
                <a:gd name="T34" fmla="*/ 404 w 404"/>
                <a:gd name="T35" fmla="*/ 94 h 442"/>
                <a:gd name="T36" fmla="*/ 404 w 404"/>
                <a:gd name="T37" fmla="*/ 94 h 442"/>
                <a:gd name="T38" fmla="*/ 388 w 404"/>
                <a:gd name="T39" fmla="*/ 73 h 442"/>
                <a:gd name="T40" fmla="*/ 371 w 404"/>
                <a:gd name="T41" fmla="*/ 52 h 442"/>
                <a:gd name="T42" fmla="*/ 358 w 404"/>
                <a:gd name="T43" fmla="*/ 27 h 442"/>
                <a:gd name="T44" fmla="*/ 348 w 404"/>
                <a:gd name="T45" fmla="*/ 0 h 442"/>
                <a:gd name="T46" fmla="*/ 348 w 404"/>
                <a:gd name="T47" fmla="*/ 0 h 442"/>
                <a:gd name="T48" fmla="*/ 256 w 404"/>
                <a:gd name="T49" fmla="*/ 109 h 442"/>
                <a:gd name="T50" fmla="*/ 165 w 404"/>
                <a:gd name="T51" fmla="*/ 0 h 442"/>
                <a:gd name="T52" fmla="*/ 165 w 404"/>
                <a:gd name="T53" fmla="*/ 0 h 442"/>
                <a:gd name="T54" fmla="*/ 148 w 404"/>
                <a:gd name="T55" fmla="*/ 9 h 442"/>
                <a:gd name="T56" fmla="*/ 129 w 404"/>
                <a:gd name="T57" fmla="*/ 19 h 442"/>
                <a:gd name="T58" fmla="*/ 115 w 404"/>
                <a:gd name="T59" fmla="*/ 31 h 442"/>
                <a:gd name="T60" fmla="*/ 98 w 404"/>
                <a:gd name="T61" fmla="*/ 44 h 442"/>
                <a:gd name="T62" fmla="*/ 84 w 404"/>
                <a:gd name="T63" fmla="*/ 59 h 442"/>
                <a:gd name="T64" fmla="*/ 71 w 404"/>
                <a:gd name="T65" fmla="*/ 73 h 442"/>
                <a:gd name="T66" fmla="*/ 59 w 404"/>
                <a:gd name="T67" fmla="*/ 90 h 442"/>
                <a:gd name="T68" fmla="*/ 46 w 404"/>
                <a:gd name="T69" fmla="*/ 109 h 442"/>
                <a:gd name="T70" fmla="*/ 36 w 404"/>
                <a:gd name="T71" fmla="*/ 127 h 442"/>
                <a:gd name="T72" fmla="*/ 27 w 404"/>
                <a:gd name="T73" fmla="*/ 146 h 442"/>
                <a:gd name="T74" fmla="*/ 19 w 404"/>
                <a:gd name="T75" fmla="*/ 167 h 442"/>
                <a:gd name="T76" fmla="*/ 13 w 404"/>
                <a:gd name="T77" fmla="*/ 188 h 442"/>
                <a:gd name="T78" fmla="*/ 6 w 404"/>
                <a:gd name="T79" fmla="*/ 211 h 442"/>
                <a:gd name="T80" fmla="*/ 4 w 404"/>
                <a:gd name="T81" fmla="*/ 232 h 442"/>
                <a:gd name="T82" fmla="*/ 0 w 404"/>
                <a:gd name="T83" fmla="*/ 254 h 442"/>
                <a:gd name="T84" fmla="*/ 0 w 404"/>
                <a:gd name="T85" fmla="*/ 279 h 442"/>
                <a:gd name="T86" fmla="*/ 0 w 404"/>
                <a:gd name="T87" fmla="*/ 279 h 442"/>
                <a:gd name="T88" fmla="*/ 2 w 404"/>
                <a:gd name="T89" fmla="*/ 304 h 442"/>
                <a:gd name="T90" fmla="*/ 4 w 404"/>
                <a:gd name="T91" fmla="*/ 329 h 442"/>
                <a:gd name="T92" fmla="*/ 4 w 404"/>
                <a:gd name="T93" fmla="*/ 329 h 442"/>
                <a:gd name="T94" fmla="*/ 23 w 404"/>
                <a:gd name="T95" fmla="*/ 352 h 442"/>
                <a:gd name="T96" fmla="*/ 46 w 404"/>
                <a:gd name="T97" fmla="*/ 373 h 442"/>
                <a:gd name="T98" fmla="*/ 71 w 404"/>
                <a:gd name="T99" fmla="*/ 390 h 442"/>
                <a:gd name="T100" fmla="*/ 98 w 404"/>
                <a:gd name="T101" fmla="*/ 407 h 442"/>
                <a:gd name="T102" fmla="*/ 127 w 404"/>
                <a:gd name="T103" fmla="*/ 419 h 442"/>
                <a:gd name="T104" fmla="*/ 159 w 404"/>
                <a:gd name="T105" fmla="*/ 429 h 442"/>
                <a:gd name="T106" fmla="*/ 190 w 404"/>
                <a:gd name="T107" fmla="*/ 438 h 442"/>
                <a:gd name="T108" fmla="*/ 223 w 404"/>
                <a:gd name="T109" fmla="*/ 442 h 442"/>
                <a:gd name="T110" fmla="*/ 223 w 404"/>
                <a:gd name="T111" fmla="*/ 442 h 442"/>
                <a:gd name="T112" fmla="*/ 223 w 404"/>
                <a:gd name="T113" fmla="*/ 432 h 442"/>
                <a:gd name="T114" fmla="*/ 223 w 404"/>
                <a:gd name="T115" fmla="*/ 43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4" h="442">
                  <a:moveTo>
                    <a:pt x="223" y="432"/>
                  </a:moveTo>
                  <a:lnTo>
                    <a:pt x="223" y="432"/>
                  </a:lnTo>
                  <a:lnTo>
                    <a:pt x="223" y="404"/>
                  </a:lnTo>
                  <a:lnTo>
                    <a:pt x="227" y="377"/>
                  </a:lnTo>
                  <a:lnTo>
                    <a:pt x="231" y="352"/>
                  </a:lnTo>
                  <a:lnTo>
                    <a:pt x="236" y="327"/>
                  </a:lnTo>
                  <a:lnTo>
                    <a:pt x="244" y="302"/>
                  </a:lnTo>
                  <a:lnTo>
                    <a:pt x="252" y="277"/>
                  </a:lnTo>
                  <a:lnTo>
                    <a:pt x="261" y="254"/>
                  </a:lnTo>
                  <a:lnTo>
                    <a:pt x="273" y="234"/>
                  </a:lnTo>
                  <a:lnTo>
                    <a:pt x="286" y="211"/>
                  </a:lnTo>
                  <a:lnTo>
                    <a:pt x="298" y="192"/>
                  </a:lnTo>
                  <a:lnTo>
                    <a:pt x="313" y="171"/>
                  </a:lnTo>
                  <a:lnTo>
                    <a:pt x="329" y="154"/>
                  </a:lnTo>
                  <a:lnTo>
                    <a:pt x="348" y="138"/>
                  </a:lnTo>
                  <a:lnTo>
                    <a:pt x="365" y="121"/>
                  </a:lnTo>
                  <a:lnTo>
                    <a:pt x="386" y="106"/>
                  </a:lnTo>
                  <a:lnTo>
                    <a:pt x="404" y="94"/>
                  </a:lnTo>
                  <a:lnTo>
                    <a:pt x="404" y="94"/>
                  </a:lnTo>
                  <a:lnTo>
                    <a:pt x="388" y="73"/>
                  </a:lnTo>
                  <a:lnTo>
                    <a:pt x="371" y="52"/>
                  </a:lnTo>
                  <a:lnTo>
                    <a:pt x="358" y="27"/>
                  </a:lnTo>
                  <a:lnTo>
                    <a:pt x="348" y="0"/>
                  </a:lnTo>
                  <a:lnTo>
                    <a:pt x="348" y="0"/>
                  </a:lnTo>
                  <a:lnTo>
                    <a:pt x="256" y="109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48" y="9"/>
                  </a:lnTo>
                  <a:lnTo>
                    <a:pt x="129" y="19"/>
                  </a:lnTo>
                  <a:lnTo>
                    <a:pt x="115" y="31"/>
                  </a:lnTo>
                  <a:lnTo>
                    <a:pt x="98" y="44"/>
                  </a:lnTo>
                  <a:lnTo>
                    <a:pt x="84" y="59"/>
                  </a:lnTo>
                  <a:lnTo>
                    <a:pt x="71" y="73"/>
                  </a:lnTo>
                  <a:lnTo>
                    <a:pt x="59" y="90"/>
                  </a:lnTo>
                  <a:lnTo>
                    <a:pt x="46" y="109"/>
                  </a:lnTo>
                  <a:lnTo>
                    <a:pt x="36" y="127"/>
                  </a:lnTo>
                  <a:lnTo>
                    <a:pt x="27" y="146"/>
                  </a:lnTo>
                  <a:lnTo>
                    <a:pt x="19" y="167"/>
                  </a:lnTo>
                  <a:lnTo>
                    <a:pt x="13" y="188"/>
                  </a:lnTo>
                  <a:lnTo>
                    <a:pt x="6" y="211"/>
                  </a:lnTo>
                  <a:lnTo>
                    <a:pt x="4" y="232"/>
                  </a:lnTo>
                  <a:lnTo>
                    <a:pt x="0" y="254"/>
                  </a:lnTo>
                  <a:lnTo>
                    <a:pt x="0" y="279"/>
                  </a:lnTo>
                  <a:lnTo>
                    <a:pt x="0" y="279"/>
                  </a:lnTo>
                  <a:lnTo>
                    <a:pt x="2" y="304"/>
                  </a:lnTo>
                  <a:lnTo>
                    <a:pt x="4" y="329"/>
                  </a:lnTo>
                  <a:lnTo>
                    <a:pt x="4" y="329"/>
                  </a:lnTo>
                  <a:lnTo>
                    <a:pt x="23" y="352"/>
                  </a:lnTo>
                  <a:lnTo>
                    <a:pt x="46" y="373"/>
                  </a:lnTo>
                  <a:lnTo>
                    <a:pt x="71" y="390"/>
                  </a:lnTo>
                  <a:lnTo>
                    <a:pt x="98" y="407"/>
                  </a:lnTo>
                  <a:lnTo>
                    <a:pt x="127" y="419"/>
                  </a:lnTo>
                  <a:lnTo>
                    <a:pt x="159" y="429"/>
                  </a:lnTo>
                  <a:lnTo>
                    <a:pt x="190" y="438"/>
                  </a:lnTo>
                  <a:lnTo>
                    <a:pt x="223" y="442"/>
                  </a:lnTo>
                  <a:lnTo>
                    <a:pt x="223" y="442"/>
                  </a:lnTo>
                  <a:lnTo>
                    <a:pt x="223" y="432"/>
                  </a:lnTo>
                  <a:lnTo>
                    <a:pt x="223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FFFFF"/>
                </a:solidFill>
                <a:latin typeface="Impact"/>
                <a:ea typeface="微软雅黑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983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89C4E79C-AFF6-4912-A929-F6B37D276FBB}"/>
              </a:ext>
            </a:extLst>
          </p:cNvPr>
          <p:cNvSpPr/>
          <p:nvPr/>
        </p:nvSpPr>
        <p:spPr>
          <a:xfrm>
            <a:off x="2288440" y="646221"/>
            <a:ext cx="1566292" cy="12338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defTabSz="914309"/>
            <a:r>
              <a:rPr lang="zh-TW" altLang="en-US" sz="5399" b="1" dirty="0">
                <a:solidFill>
                  <a:srgbClr val="2D4059"/>
                </a:solidFill>
                <a:latin typeface="Microsoft JhengHei UI" pitchFamily="34"/>
                <a:ea typeface="Microsoft JhengHei UI" pitchFamily="1"/>
                <a:cs typeface="Mangal" pitchFamily="2"/>
              </a:rPr>
              <a:t>目錄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81AE834-D8B0-490E-B3DA-10E6304A8C86}"/>
              </a:ext>
            </a:extLst>
          </p:cNvPr>
          <p:cNvSpPr/>
          <p:nvPr/>
        </p:nvSpPr>
        <p:spPr>
          <a:xfrm>
            <a:off x="839410" y="1700864"/>
            <a:ext cx="10656412" cy="7163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94560"/>
          </a:solidFill>
          <a:ln>
            <a:noFill/>
            <a:prstDash val="solid"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defTabSz="914309" hangingPunct="0"/>
            <a:endParaRPr lang="en-US" dirty="0">
              <a:solidFill>
                <a:prstClr val="black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D350DCC-55E2-4270-92BB-9286C12BAFCE}"/>
              </a:ext>
            </a:extLst>
          </p:cNvPr>
          <p:cNvSpPr/>
          <p:nvPr/>
        </p:nvSpPr>
        <p:spPr>
          <a:xfrm>
            <a:off x="1015262" y="1935107"/>
            <a:ext cx="783309" cy="9377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defTabSz="914309"/>
            <a:r>
              <a:rPr lang="en-US" sz="4000" dirty="0">
                <a:solidFill>
                  <a:srgbClr val="0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angal" pitchFamily="2"/>
              </a:rPr>
              <a:t>01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1880EE8-5ADB-49AD-83B3-EF22EC0C930A}"/>
              </a:ext>
            </a:extLst>
          </p:cNvPr>
          <p:cNvSpPr/>
          <p:nvPr/>
        </p:nvSpPr>
        <p:spPr>
          <a:xfrm>
            <a:off x="1000514" y="2578109"/>
            <a:ext cx="783309" cy="9377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defTabSz="914309"/>
            <a:r>
              <a:rPr lang="en-US" sz="4000" dirty="0">
                <a:solidFill>
                  <a:srgbClr val="0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angal" pitchFamily="2"/>
              </a:rPr>
              <a:t>02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A23831ED-3220-4B6D-849B-B1C0BD7964B8}"/>
              </a:ext>
            </a:extLst>
          </p:cNvPr>
          <p:cNvSpPr/>
          <p:nvPr/>
        </p:nvSpPr>
        <p:spPr>
          <a:xfrm>
            <a:off x="1031184" y="3328046"/>
            <a:ext cx="783309" cy="9377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defTabSz="914309"/>
            <a:r>
              <a:rPr lang="en-US" sz="4000" dirty="0">
                <a:solidFill>
                  <a:srgbClr val="0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angal" pitchFamily="2"/>
              </a:rPr>
              <a:t>03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81083CD-43D5-4ABD-8CCF-8AA05AA97DC7}"/>
              </a:ext>
            </a:extLst>
          </p:cNvPr>
          <p:cNvSpPr/>
          <p:nvPr/>
        </p:nvSpPr>
        <p:spPr>
          <a:xfrm>
            <a:off x="1049613" y="4025522"/>
            <a:ext cx="783309" cy="9377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defTabSz="914309"/>
            <a:r>
              <a:rPr lang="en-US" sz="4000" dirty="0">
                <a:solidFill>
                  <a:srgbClr val="0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angal" pitchFamily="2"/>
              </a:rPr>
              <a:t>04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12FF77D0-FF58-46C4-9F86-8F3B58FBD809}"/>
              </a:ext>
            </a:extLst>
          </p:cNvPr>
          <p:cNvSpPr/>
          <p:nvPr/>
        </p:nvSpPr>
        <p:spPr>
          <a:xfrm>
            <a:off x="1033852" y="4745246"/>
            <a:ext cx="783309" cy="9377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defTabSz="914309"/>
            <a:r>
              <a:rPr lang="en-US" sz="4000" dirty="0">
                <a:solidFill>
                  <a:srgbClr val="0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angal" pitchFamily="2"/>
              </a:rPr>
              <a:t>05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769FD33-3427-41D4-8AF0-C99EB1B4C305}"/>
              </a:ext>
            </a:extLst>
          </p:cNvPr>
          <p:cNvSpPr/>
          <p:nvPr/>
        </p:nvSpPr>
        <p:spPr>
          <a:xfrm>
            <a:off x="6061459" y="1896730"/>
            <a:ext cx="783308" cy="9377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89988" tIns="44994" rIns="89988" bIns="44994" anchor="t" anchorCtr="0" compatLnSpc="0">
            <a:spAutoFit/>
          </a:bodyPr>
          <a:lstStyle/>
          <a:p>
            <a:pPr defTabSz="914309"/>
            <a:r>
              <a:rPr lang="en-US" sz="4000" dirty="0">
                <a:solidFill>
                  <a:srgbClr val="0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angal" pitchFamily="2"/>
              </a:rPr>
              <a:t>06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56E7DD7E-55FC-4595-A1E7-2A2EF0CDD9BB}"/>
              </a:ext>
            </a:extLst>
          </p:cNvPr>
          <p:cNvSpPr/>
          <p:nvPr/>
        </p:nvSpPr>
        <p:spPr>
          <a:xfrm>
            <a:off x="6087633" y="2685920"/>
            <a:ext cx="783309" cy="9377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defTabSz="914309"/>
            <a:r>
              <a:rPr lang="en-US" sz="4000" dirty="0">
                <a:solidFill>
                  <a:srgbClr val="0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angal" pitchFamily="2"/>
              </a:rPr>
              <a:t>07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C8B3EE56-15F2-4854-89F7-30349B94B7CA}"/>
              </a:ext>
            </a:extLst>
          </p:cNvPr>
          <p:cNvSpPr/>
          <p:nvPr/>
        </p:nvSpPr>
        <p:spPr>
          <a:xfrm>
            <a:off x="6083895" y="3364828"/>
            <a:ext cx="783309" cy="9377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defTabSz="914309"/>
            <a:r>
              <a:rPr lang="en-US" sz="4000" dirty="0">
                <a:solidFill>
                  <a:srgbClr val="0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angal" pitchFamily="2"/>
              </a:rPr>
              <a:t>08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B7F3640B-3B16-4960-A5AB-0DCBF2DC679E}"/>
              </a:ext>
            </a:extLst>
          </p:cNvPr>
          <p:cNvSpPr/>
          <p:nvPr/>
        </p:nvSpPr>
        <p:spPr>
          <a:xfrm>
            <a:off x="6121710" y="4034067"/>
            <a:ext cx="783309" cy="9377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defTabSz="914309"/>
            <a:r>
              <a:rPr lang="en-US" sz="4000" dirty="0">
                <a:solidFill>
                  <a:srgbClr val="0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angal" pitchFamily="2"/>
              </a:rPr>
              <a:t>09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007CC5E9-CC7C-4FAE-A8C2-ECEAB148CC49}"/>
              </a:ext>
            </a:extLst>
          </p:cNvPr>
          <p:cNvSpPr/>
          <p:nvPr/>
        </p:nvSpPr>
        <p:spPr>
          <a:xfrm>
            <a:off x="6061458" y="4761224"/>
            <a:ext cx="783309" cy="9377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defTabSz="914309"/>
            <a:r>
              <a:rPr lang="en-US" sz="4000" dirty="0">
                <a:solidFill>
                  <a:srgbClr val="0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angal" pitchFamily="2"/>
              </a:rPr>
              <a:t>10</a:t>
            </a:r>
          </a:p>
        </p:txBody>
      </p:sp>
      <p:sp>
        <p:nvSpPr>
          <p:cNvPr id="25" name="notebook-for-daily-notes_21584">
            <a:extLst>
              <a:ext uri="{FF2B5EF4-FFF2-40B4-BE49-F238E27FC236}">
                <a16:creationId xmlns:a16="http://schemas.microsoft.com/office/drawing/2014/main" id="{D6A6D88B-5C4D-466B-A0B6-39864620D825}"/>
              </a:ext>
            </a:extLst>
          </p:cNvPr>
          <p:cNvSpPr/>
          <p:nvPr/>
        </p:nvSpPr>
        <p:spPr>
          <a:xfrm>
            <a:off x="10632504" y="4883828"/>
            <a:ext cx="1082565" cy="1139082"/>
          </a:xfrm>
          <a:custGeom>
            <a:avLst/>
            <a:gdLst>
              <a:gd name="f0" fmla="val 0"/>
              <a:gd name="f1" fmla="val 2638"/>
              <a:gd name="f2" fmla="val 2779"/>
              <a:gd name="f3" fmla="val 176"/>
              <a:gd name="f4" fmla="val 1114"/>
              <a:gd name="f5" fmla="val 33"/>
              <a:gd name="f6" fmla="val 803"/>
              <a:gd name="f7" fmla="val 3"/>
              <a:gd name="f8" fmla="val 574"/>
              <a:gd name="f9" fmla="val 2"/>
              <a:gd name="f10" fmla="val 564"/>
              <a:gd name="f11" fmla="val 549"/>
              <a:gd name="f12" fmla="val 6"/>
              <a:gd name="f13" fmla="val 535"/>
              <a:gd name="f14" fmla="val 17"/>
              <a:gd name="f15" fmla="val 525"/>
              <a:gd name="f16" fmla="val 29"/>
              <a:gd name="f17" fmla="val 516"/>
              <a:gd name="f18" fmla="val 44"/>
              <a:gd name="f19" fmla="val 513"/>
              <a:gd name="f20" fmla="val 58"/>
              <a:gd name="f21" fmla="val 518"/>
              <a:gd name="f22" fmla="val 71"/>
              <a:gd name="f23" fmla="val 522"/>
              <a:gd name="f24" fmla="val 293"/>
              <a:gd name="f25" fmla="val 595"/>
              <a:gd name="f26" fmla="val 556"/>
              <a:gd name="f27" fmla="val 731"/>
              <a:gd name="f28" fmla="val 569"/>
              <a:gd name="f29" fmla="val 738"/>
              <a:gd name="f30" fmla="val 582"/>
              <a:gd name="f31" fmla="val 745"/>
              <a:gd name="f32" fmla="val 752"/>
              <a:gd name="f33" fmla="val 597"/>
              <a:gd name="f34" fmla="val 753"/>
              <a:gd name="f35" fmla="val 600"/>
              <a:gd name="f36" fmla="val 754"/>
              <a:gd name="f37" fmla="val 602"/>
              <a:gd name="f38" fmla="val 755"/>
              <a:gd name="f39" fmla="val 613"/>
              <a:gd name="f40" fmla="val 762"/>
              <a:gd name="f41" fmla="val 625"/>
              <a:gd name="f42" fmla="val 768"/>
              <a:gd name="f43" fmla="val 637"/>
              <a:gd name="f44" fmla="val 775"/>
              <a:gd name="f45" fmla="val 639"/>
              <a:gd name="f46" fmla="val 776"/>
              <a:gd name="f47" fmla="val 641"/>
              <a:gd name="f48" fmla="val 777"/>
              <a:gd name="f49" fmla="val 643"/>
              <a:gd name="f50" fmla="val 778"/>
              <a:gd name="f51" fmla="val 699"/>
              <a:gd name="f52" fmla="val 809"/>
              <a:gd name="f53" fmla="val 756"/>
              <a:gd name="f54" fmla="val 843"/>
              <a:gd name="f55" fmla="val 812"/>
              <a:gd name="f56" fmla="val 879"/>
              <a:gd name="f57" fmla="val 813"/>
              <a:gd name="f58" fmla="val 880"/>
              <a:gd name="f59" fmla="val 814"/>
              <a:gd name="f60" fmla="val 815"/>
              <a:gd name="f61" fmla="val 832"/>
              <a:gd name="f62" fmla="val 892"/>
              <a:gd name="f63" fmla="val 849"/>
              <a:gd name="f64" fmla="val 903"/>
              <a:gd name="f65" fmla="val 866"/>
              <a:gd name="f66" fmla="val 915"/>
              <a:gd name="f67" fmla="val 877"/>
              <a:gd name="f68" fmla="val 922"/>
              <a:gd name="f69" fmla="val 883"/>
              <a:gd name="f70" fmla="val 933"/>
              <a:gd name="f71" fmla="val 885"/>
              <a:gd name="f72" fmla="val 945"/>
              <a:gd name="f73" fmla="val 898"/>
              <a:gd name="f74" fmla="val 1041"/>
              <a:gd name="f75" fmla="val 914"/>
              <a:gd name="f76" fmla="val 1160"/>
              <a:gd name="f77" fmla="val 956"/>
              <a:gd name="f78" fmla="val 1085"/>
              <a:gd name="f79" fmla="val 961"/>
              <a:gd name="f80" fmla="val 1077"/>
              <a:gd name="f81" fmla="val 968"/>
              <a:gd name="f82" fmla="val 1071"/>
              <a:gd name="f83" fmla="val 976"/>
              <a:gd name="f84" fmla="val 1067"/>
              <a:gd name="f85" fmla="val 979"/>
              <a:gd name="f86" fmla="val 1066"/>
              <a:gd name="f87" fmla="val 982"/>
              <a:gd name="f88" fmla="val 1065"/>
              <a:gd name="f89" fmla="val 985"/>
              <a:gd name="f90" fmla="val 1064"/>
              <a:gd name="f91" fmla="val 988"/>
              <a:gd name="f92" fmla="val 1063"/>
              <a:gd name="f93" fmla="val 991"/>
              <a:gd name="f94" fmla="val 994"/>
              <a:gd name="f95" fmla="val 997"/>
              <a:gd name="f96" fmla="val 999"/>
              <a:gd name="f97" fmla="val 1002"/>
              <a:gd name="f98" fmla="val 1003"/>
              <a:gd name="f99" fmla="val 1004"/>
              <a:gd name="f100" fmla="val 1006"/>
              <a:gd name="f101" fmla="val 1008"/>
              <a:gd name="f102" fmla="val 1010"/>
              <a:gd name="f103" fmla="val 1011"/>
              <a:gd name="f104" fmla="val 1012"/>
              <a:gd name="f105" fmla="val 1015"/>
              <a:gd name="f106" fmla="val 1068"/>
              <a:gd name="f107" fmla="val 1017"/>
              <a:gd name="f108" fmla="val 1070"/>
              <a:gd name="f109" fmla="val 1019"/>
              <a:gd name="f110" fmla="val 1028"/>
              <a:gd name="f111" fmla="val 1036"/>
              <a:gd name="f112" fmla="val 1084"/>
              <a:gd name="f113" fmla="val 1044"/>
              <a:gd name="f114" fmla="val 1090"/>
              <a:gd name="f115" fmla="val 1047"/>
              <a:gd name="f116" fmla="val 1091"/>
              <a:gd name="f117" fmla="val 1049"/>
              <a:gd name="f118" fmla="val 1093"/>
              <a:gd name="f119" fmla="val 1051"/>
              <a:gd name="f120" fmla="val 1095"/>
              <a:gd name="f121" fmla="val 1058"/>
              <a:gd name="f122" fmla="val 1100"/>
              <a:gd name="f123" fmla="val 1105"/>
              <a:gd name="f124" fmla="val 1072"/>
              <a:gd name="f125" fmla="val 1110"/>
              <a:gd name="f126" fmla="val 1073"/>
              <a:gd name="f127" fmla="val 1111"/>
              <a:gd name="f128" fmla="val 1074"/>
              <a:gd name="f129" fmla="val 1112"/>
              <a:gd name="f130" fmla="val 1075"/>
              <a:gd name="f131" fmla="val 1113"/>
              <a:gd name="f132" fmla="val 1082"/>
              <a:gd name="f133" fmla="val 1118"/>
              <a:gd name="f134" fmla="val 1089"/>
              <a:gd name="f135" fmla="val 1124"/>
              <a:gd name="f136" fmla="val 1096"/>
              <a:gd name="f137" fmla="val 1129"/>
              <a:gd name="f138" fmla="val 1099"/>
              <a:gd name="f139" fmla="val 1131"/>
              <a:gd name="f140" fmla="val 1101"/>
              <a:gd name="f141" fmla="val 1133"/>
              <a:gd name="f142" fmla="val 1104"/>
              <a:gd name="f143" fmla="val 1135"/>
              <a:gd name="f144" fmla="val 1109"/>
              <a:gd name="f145" fmla="val 1139"/>
              <a:gd name="f146" fmla="val 1143"/>
              <a:gd name="f147" fmla="val 1119"/>
              <a:gd name="f148" fmla="val 1147"/>
              <a:gd name="f149" fmla="val 1121"/>
              <a:gd name="f150" fmla="val 1149"/>
              <a:gd name="f151" fmla="val 1123"/>
              <a:gd name="f152" fmla="val 1150"/>
              <a:gd name="f153" fmla="val 1125"/>
              <a:gd name="f154" fmla="val 1152"/>
              <a:gd name="f155" fmla="val 1157"/>
              <a:gd name="f156" fmla="val 1136"/>
              <a:gd name="f157" fmla="val 1162"/>
              <a:gd name="f158" fmla="val 1142"/>
              <a:gd name="f159" fmla="val 1167"/>
              <a:gd name="f160" fmla="val 1145"/>
              <a:gd name="f161" fmla="val 1169"/>
              <a:gd name="f162" fmla="val 1171"/>
              <a:gd name="f163" fmla="val 1173"/>
              <a:gd name="f164" fmla="val 1154"/>
              <a:gd name="f165" fmla="val 1177"/>
              <a:gd name="f166" fmla="val 1180"/>
              <a:gd name="f167" fmla="val 1161"/>
              <a:gd name="f168" fmla="val 1183"/>
              <a:gd name="f169" fmla="val 1164"/>
              <a:gd name="f170" fmla="val 1185"/>
              <a:gd name="f171" fmla="val 1166"/>
              <a:gd name="f172" fmla="val 1188"/>
              <a:gd name="f173" fmla="val 1190"/>
              <a:gd name="f174" fmla="val 1174"/>
              <a:gd name="f175" fmla="val 1194"/>
              <a:gd name="f176" fmla="val 1178"/>
              <a:gd name="f177" fmla="val 1199"/>
              <a:gd name="f178" fmla="val 1203"/>
              <a:gd name="f179" fmla="val 1186"/>
              <a:gd name="f180" fmla="val 1206"/>
              <a:gd name="f181" fmla="val 1189"/>
              <a:gd name="f182" fmla="val 1209"/>
              <a:gd name="f183" fmla="val 1191"/>
              <a:gd name="f184" fmla="val 1211"/>
              <a:gd name="f185" fmla="val 1214"/>
              <a:gd name="f186" fmla="val 1197"/>
              <a:gd name="f187" fmla="val 1216"/>
              <a:gd name="f188" fmla="val 1219"/>
              <a:gd name="f189" fmla="val 1222"/>
              <a:gd name="f190" fmla="val 1226"/>
              <a:gd name="f191" fmla="val 1229"/>
              <a:gd name="f192" fmla="val 1213"/>
              <a:gd name="f193" fmla="val 1233"/>
              <a:gd name="f194" fmla="val 1217"/>
              <a:gd name="f195" fmla="val 1236"/>
              <a:gd name="f196" fmla="val 1220"/>
              <a:gd name="f197" fmla="val 1240"/>
              <a:gd name="f198" fmla="val 1223"/>
              <a:gd name="f199" fmla="val 1243"/>
              <a:gd name="f200" fmla="val 1246"/>
              <a:gd name="f201" fmla="val 1228"/>
              <a:gd name="f202" fmla="val 1249"/>
              <a:gd name="f203" fmla="val 1230"/>
              <a:gd name="f204" fmla="val 1251"/>
              <a:gd name="f205" fmla="val 1232"/>
              <a:gd name="f206" fmla="val 1253"/>
              <a:gd name="f207" fmla="val 1234"/>
              <a:gd name="f208" fmla="val 1255"/>
              <a:gd name="f209" fmla="val 1262"/>
              <a:gd name="f210" fmla="val 1268"/>
              <a:gd name="f211" fmla="val 1274"/>
              <a:gd name="f212" fmla="val 1252"/>
              <a:gd name="f213" fmla="val 1275"/>
              <a:gd name="f214" fmla="val 1276"/>
              <a:gd name="f215" fmla="val 1254"/>
              <a:gd name="f216" fmla="val 1277"/>
              <a:gd name="f217" fmla="val 1281"/>
              <a:gd name="f218" fmla="val 1310"/>
              <a:gd name="f219" fmla="val 1306"/>
              <a:gd name="f220" fmla="val 1344"/>
              <a:gd name="f221" fmla="val 1331"/>
              <a:gd name="f222" fmla="val 1382"/>
              <a:gd name="f223" fmla="val 1337"/>
              <a:gd name="f224" fmla="val 1392"/>
              <a:gd name="f225" fmla="val 1342"/>
              <a:gd name="f226" fmla="val 1401"/>
              <a:gd name="f227" fmla="val 1348"/>
              <a:gd name="f228" fmla="val 1410"/>
              <a:gd name="f229" fmla="val 1354"/>
              <a:gd name="f230" fmla="val 1420"/>
              <a:gd name="f231" fmla="val 1360"/>
              <a:gd name="f232" fmla="val 1430"/>
              <a:gd name="f233" fmla="val 1366"/>
              <a:gd name="f234" fmla="val 1439"/>
              <a:gd name="f235" fmla="val 1440"/>
              <a:gd name="f236" fmla="val 1367"/>
              <a:gd name="f237" fmla="val 1441"/>
              <a:gd name="f238" fmla="val 1442"/>
              <a:gd name="f239" fmla="val 1373"/>
              <a:gd name="f240" fmla="val 1451"/>
              <a:gd name="f241" fmla="val 1378"/>
              <a:gd name="f242" fmla="val 1460"/>
              <a:gd name="f243" fmla="val 1383"/>
              <a:gd name="f244" fmla="val 1469"/>
              <a:gd name="f245" fmla="val 1384"/>
              <a:gd name="f246" fmla="val 1471"/>
              <a:gd name="f247" fmla="val 1385"/>
              <a:gd name="f248" fmla="val 1472"/>
              <a:gd name="f249" fmla="val 1386"/>
              <a:gd name="f250" fmla="val 1474"/>
              <a:gd name="f251" fmla="val 1390"/>
              <a:gd name="f252" fmla="val 1483"/>
              <a:gd name="f253" fmla="val 1395"/>
              <a:gd name="f254" fmla="val 1491"/>
              <a:gd name="f255" fmla="val 1400"/>
              <a:gd name="f256" fmla="val 1500"/>
              <a:gd name="f257" fmla="val 1501"/>
              <a:gd name="f258" fmla="val 1402"/>
              <a:gd name="f259" fmla="val 1503"/>
              <a:gd name="f260" fmla="val 1403"/>
              <a:gd name="f261" fmla="val 1505"/>
              <a:gd name="f262" fmla="val 1407"/>
              <a:gd name="f263" fmla="val 1513"/>
              <a:gd name="f264" fmla="val 1411"/>
              <a:gd name="f265" fmla="val 1521"/>
              <a:gd name="f266" fmla="val 1416"/>
              <a:gd name="f267" fmla="val 1530"/>
              <a:gd name="f268" fmla="val 1417"/>
              <a:gd name="f269" fmla="val 1531"/>
              <a:gd name="f270" fmla="val 1533"/>
              <a:gd name="f271" fmla="val 1418"/>
              <a:gd name="f272" fmla="val 1535"/>
              <a:gd name="f273" fmla="val 1423"/>
              <a:gd name="f274" fmla="val 1543"/>
              <a:gd name="f275" fmla="val 1427"/>
              <a:gd name="f276" fmla="val 1551"/>
              <a:gd name="f277" fmla="val 1431"/>
              <a:gd name="f278" fmla="val 1559"/>
              <a:gd name="f279" fmla="val 1561"/>
              <a:gd name="f280" fmla="val 1432"/>
              <a:gd name="f281" fmla="val 1563"/>
              <a:gd name="f282" fmla="val 1433"/>
              <a:gd name="f283" fmla="val 1564"/>
              <a:gd name="f284" fmla="val 1437"/>
              <a:gd name="f285" fmla="val 1573"/>
              <a:gd name="f286" fmla="val 1581"/>
              <a:gd name="f287" fmla="val 1445"/>
              <a:gd name="f288" fmla="val 1589"/>
              <a:gd name="f289" fmla="val 1590"/>
              <a:gd name="f290" fmla="val 1446"/>
              <a:gd name="f291" fmla="val 1591"/>
              <a:gd name="f292" fmla="val 1447"/>
              <a:gd name="f293" fmla="val 1593"/>
              <a:gd name="f294" fmla="val 1601"/>
              <a:gd name="f295" fmla="val 1454"/>
              <a:gd name="f296" fmla="val 1609"/>
              <a:gd name="f297" fmla="val 1458"/>
              <a:gd name="f298" fmla="val 1618"/>
              <a:gd name="f299" fmla="val 1459"/>
              <a:gd name="f300" fmla="val 1619"/>
              <a:gd name="f301" fmla="val 1620"/>
              <a:gd name="f302" fmla="val 1463"/>
              <a:gd name="f303" fmla="val 1629"/>
              <a:gd name="f304" fmla="val 1467"/>
              <a:gd name="f305" fmla="val 1637"/>
              <a:gd name="f306" fmla="val 1470"/>
              <a:gd name="f307" fmla="val 1646"/>
              <a:gd name="f308" fmla="val 1495"/>
              <a:gd name="f309" fmla="val 1704"/>
              <a:gd name="f310" fmla="val 1514"/>
              <a:gd name="f311" fmla="val 1758"/>
              <a:gd name="f312" fmla="val 1527"/>
              <a:gd name="f313" fmla="val 1807"/>
              <a:gd name="f314" fmla="val 1528"/>
              <a:gd name="f315" fmla="val 1809"/>
              <a:gd name="f316" fmla="val 1818"/>
              <a:gd name="f317" fmla="val 1827"/>
              <a:gd name="f318" fmla="val 1835"/>
              <a:gd name="f319" fmla="val 1836"/>
              <a:gd name="f320" fmla="val 1837"/>
              <a:gd name="f321" fmla="val 1547"/>
              <a:gd name="f322" fmla="val 1881"/>
              <a:gd name="f323" fmla="val 1555"/>
              <a:gd name="f324" fmla="val 1921"/>
              <a:gd name="f325" fmla="val 1560"/>
              <a:gd name="f326" fmla="val 1955"/>
              <a:gd name="f327" fmla="val 1956"/>
              <a:gd name="f328" fmla="val 1963"/>
              <a:gd name="f329" fmla="val 1562"/>
              <a:gd name="f330" fmla="val 1969"/>
              <a:gd name="f331" fmla="val 1975"/>
              <a:gd name="f332" fmla="val 1976"/>
              <a:gd name="f333" fmla="val 1566"/>
              <a:gd name="f334" fmla="val 2001"/>
              <a:gd name="f335" fmla="val 1567"/>
              <a:gd name="f336" fmla="val 2023"/>
              <a:gd name="f337" fmla="val 1568"/>
              <a:gd name="f338" fmla="val 2041"/>
              <a:gd name="f339" fmla="val 2042"/>
              <a:gd name="f340" fmla="val 2043"/>
              <a:gd name="f341" fmla="val 2046"/>
              <a:gd name="f342" fmla="val 2050"/>
              <a:gd name="f343" fmla="val 1569"/>
              <a:gd name="f344" fmla="val 2053"/>
              <a:gd name="f345" fmla="val 2054"/>
              <a:gd name="f346" fmla="val 2055"/>
              <a:gd name="f347" fmla="val 2056"/>
              <a:gd name="f348" fmla="val 2058"/>
              <a:gd name="f349" fmla="val 2061"/>
              <a:gd name="f350" fmla="val 2063"/>
              <a:gd name="f351" fmla="val 2064"/>
              <a:gd name="f352" fmla="val 2065"/>
              <a:gd name="f353" fmla="val 2066"/>
              <a:gd name="f354" fmla="val 2068"/>
              <a:gd name="f355" fmla="val 2070"/>
              <a:gd name="f356" fmla="val 2072"/>
              <a:gd name="f357" fmla="val 2073"/>
              <a:gd name="f358" fmla="val 2074"/>
              <a:gd name="f359" fmla="val 2075"/>
              <a:gd name="f360" fmla="val 2077"/>
              <a:gd name="f361" fmla="val 2080"/>
              <a:gd name="f362" fmla="val 2082"/>
              <a:gd name="f363" fmla="val 1659"/>
              <a:gd name="f364" fmla="val 2176"/>
              <a:gd name="f365" fmla="val 1746"/>
              <a:gd name="f366" fmla="val 2267"/>
              <a:gd name="f367" fmla="val 1754"/>
              <a:gd name="f368" fmla="val 2275"/>
              <a:gd name="f369" fmla="val 2287"/>
              <a:gd name="f370" fmla="val 2298"/>
              <a:gd name="f371" fmla="val 1757"/>
              <a:gd name="f372" fmla="val 2309"/>
              <a:gd name="f373" fmla="val 1753"/>
              <a:gd name="f374" fmla="val 2320"/>
              <a:gd name="f375" fmla="val 1744"/>
              <a:gd name="f376" fmla="val 2328"/>
              <a:gd name="f377" fmla="val 1743"/>
              <a:gd name="f378" fmla="val 2329"/>
              <a:gd name="f379" fmla="val 1742"/>
              <a:gd name="f380" fmla="val 2330"/>
              <a:gd name="f381" fmla="val 1741"/>
              <a:gd name="f382" fmla="val 2331"/>
              <a:gd name="f383" fmla="val 1733"/>
              <a:gd name="f384" fmla="val 2337"/>
              <a:gd name="f385" fmla="val 1724"/>
              <a:gd name="f386" fmla="val 2340"/>
              <a:gd name="f387" fmla="val 1714"/>
              <a:gd name="f388" fmla="val 1706"/>
              <a:gd name="f389" fmla="val 1697"/>
              <a:gd name="f390" fmla="val 2338"/>
              <a:gd name="f391" fmla="val 1690"/>
              <a:gd name="f392" fmla="val 2333"/>
              <a:gd name="f393" fmla="val 1688"/>
              <a:gd name="f394" fmla="val 1685"/>
              <a:gd name="f395" fmla="val 1683"/>
              <a:gd name="f396" fmla="val 2327"/>
              <a:gd name="f397" fmla="val 2139"/>
              <a:gd name="f398" fmla="val 1487"/>
              <a:gd name="f399" fmla="val 2141"/>
              <a:gd name="f400" fmla="val 1466"/>
              <a:gd name="f401" fmla="val 2142"/>
              <a:gd name="f402" fmla="val 1298"/>
              <a:gd name="f403" fmla="val 2135"/>
              <a:gd name="f404" fmla="val 1193"/>
              <a:gd name="f405" fmla="val 2104"/>
              <a:gd name="f406" fmla="val 1184"/>
              <a:gd name="f407" fmla="val 2101"/>
              <a:gd name="f408" fmla="val 2098"/>
              <a:gd name="f409" fmla="val 1165"/>
              <a:gd name="f410" fmla="val 2095"/>
              <a:gd name="f411" fmla="val 1134"/>
              <a:gd name="f412" fmla="val 2085"/>
              <a:gd name="f413" fmla="val 1102"/>
              <a:gd name="f414" fmla="val 2059"/>
              <a:gd name="f415" fmla="val 1045"/>
              <a:gd name="f416" fmla="val 2049"/>
              <a:gd name="f417" fmla="val 1021"/>
              <a:gd name="f418" fmla="val 2038"/>
              <a:gd name="f419" fmla="val 996"/>
              <a:gd name="f420" fmla="val 2026"/>
              <a:gd name="f421" fmla="val 2022"/>
              <a:gd name="f422" fmla="val 980"/>
              <a:gd name="f423" fmla="val 2018"/>
              <a:gd name="f424" fmla="val 971"/>
              <a:gd name="f425" fmla="val 2013"/>
              <a:gd name="f426" fmla="val 962"/>
              <a:gd name="f427" fmla="val 2009"/>
              <a:gd name="f428" fmla="val 953"/>
              <a:gd name="f429" fmla="val 2004"/>
              <a:gd name="f430" fmla="val 944"/>
              <a:gd name="f431" fmla="val 1998"/>
              <a:gd name="f432" fmla="val 928"/>
              <a:gd name="f433" fmla="val 1990"/>
              <a:gd name="f434" fmla="val 911"/>
              <a:gd name="f435" fmla="val 1980"/>
              <a:gd name="f436" fmla="val 895"/>
              <a:gd name="f437" fmla="val 1970"/>
              <a:gd name="f438" fmla="val 884"/>
              <a:gd name="f439" fmla="val 1964"/>
              <a:gd name="f440" fmla="val 873"/>
              <a:gd name="f441" fmla="val 1957"/>
              <a:gd name="f442" fmla="val 861"/>
              <a:gd name="f443" fmla="val 1949"/>
              <a:gd name="f444" fmla="val 831"/>
              <a:gd name="f445" fmla="val 1930"/>
              <a:gd name="f446" fmla="val 800"/>
              <a:gd name="f447" fmla="val 1909"/>
              <a:gd name="f448" fmla="val 1885"/>
              <a:gd name="f449" fmla="val 765"/>
              <a:gd name="f450" fmla="val 1883"/>
              <a:gd name="f451" fmla="val 1880"/>
              <a:gd name="f452" fmla="val 760"/>
              <a:gd name="f453" fmla="val 1877"/>
              <a:gd name="f454" fmla="val 1869"/>
              <a:gd name="f455" fmla="val 749"/>
              <a:gd name="f456" fmla="val 1858"/>
              <a:gd name="f457" fmla="val 750"/>
              <a:gd name="f458" fmla="val 1847"/>
              <a:gd name="f459" fmla="val 751"/>
              <a:gd name="f460" fmla="val 1825"/>
              <a:gd name="f461" fmla="val 767"/>
              <a:gd name="f462" fmla="val 1816"/>
              <a:gd name="f463" fmla="val 770"/>
              <a:gd name="f464" fmla="val 1813"/>
              <a:gd name="f465" fmla="val 774"/>
              <a:gd name="f466" fmla="val 1812"/>
              <a:gd name="f467" fmla="val 802"/>
              <a:gd name="f468" fmla="val 1797"/>
              <a:gd name="f469" fmla="val 838"/>
              <a:gd name="f470" fmla="val 1779"/>
              <a:gd name="f471" fmla="val 653"/>
              <a:gd name="f472" fmla="val 650"/>
              <a:gd name="f473" fmla="val 647"/>
              <a:gd name="f474" fmla="val 1778"/>
              <a:gd name="f475" fmla="val 645"/>
              <a:gd name="f476" fmla="val 1776"/>
              <a:gd name="f477" fmla="val 630"/>
              <a:gd name="f478" fmla="val 1773"/>
              <a:gd name="f479" fmla="val 624"/>
              <a:gd name="f480" fmla="val 1767"/>
              <a:gd name="f481" fmla="val 614"/>
              <a:gd name="f482" fmla="val 604"/>
              <a:gd name="f483" fmla="val 1749"/>
              <a:gd name="f484" fmla="val 594"/>
              <a:gd name="f485" fmla="val 1740"/>
              <a:gd name="f486" fmla="val 587"/>
              <a:gd name="f487" fmla="val 579"/>
              <a:gd name="f488" fmla="val 1725"/>
              <a:gd name="f489" fmla="val 571"/>
              <a:gd name="f490" fmla="val 1718"/>
              <a:gd name="f491" fmla="val 570"/>
              <a:gd name="f492" fmla="val 1717"/>
              <a:gd name="f493" fmla="val 568"/>
              <a:gd name="f494" fmla="val 1715"/>
              <a:gd name="f495" fmla="val 567"/>
              <a:gd name="f496" fmla="val 1696"/>
              <a:gd name="f497" fmla="val 531"/>
              <a:gd name="f498" fmla="val 1678"/>
              <a:gd name="f499" fmla="val 514"/>
              <a:gd name="f500" fmla="val 401"/>
              <a:gd name="f501" fmla="val 1536"/>
              <a:gd name="f502" fmla="val 310"/>
              <a:gd name="f503" fmla="val 1398"/>
              <a:gd name="f504" fmla="val 229"/>
              <a:gd name="f505" fmla="val 1227"/>
              <a:gd name="f506" fmla="val 223"/>
              <a:gd name="f507" fmla="val 1204"/>
              <a:gd name="f508" fmla="val 228"/>
              <a:gd name="f509" fmla="val 1192"/>
              <a:gd name="f510" fmla="val 232"/>
              <a:gd name="f511" fmla="val 1181"/>
              <a:gd name="f512" fmla="val 241"/>
              <a:gd name="f513" fmla="val 1172"/>
              <a:gd name="f514" fmla="val 253"/>
              <a:gd name="f515" fmla="val 1168"/>
              <a:gd name="f516" fmla="val 285"/>
              <a:gd name="f517" fmla="val 1156"/>
              <a:gd name="f518" fmla="val 205"/>
              <a:gd name="f519" fmla="val 1138"/>
              <a:gd name="f520" fmla="val 192"/>
              <a:gd name="f521" fmla="val 181"/>
              <a:gd name="f522" fmla="val 1126"/>
              <a:gd name="f523" fmla="val 67"/>
              <a:gd name="f524" fmla="val 103"/>
              <a:gd name="f525" fmla="val 2608"/>
              <a:gd name="f526" fmla="val 133"/>
              <a:gd name="f527" fmla="val 2571"/>
              <a:gd name="f528" fmla="val 2410"/>
              <a:gd name="f529" fmla="val 2278"/>
              <a:gd name="f530" fmla="val 281"/>
              <a:gd name="f531" fmla="val 462"/>
              <a:gd name="f532" fmla="val 2279"/>
              <a:gd name="f533" fmla="val 580"/>
              <a:gd name="f534" fmla="val 2304"/>
              <a:gd name="f535" fmla="val 2566"/>
              <a:gd name="f536" fmla="val 1803"/>
              <a:gd name="f537" fmla="val 248"/>
              <a:gd name="f538" fmla="val 211"/>
              <a:gd name="f539" fmla="val 2749"/>
              <a:gd name="f540" fmla="val 2713"/>
              <a:gd name="f541" fmla="val 2676"/>
              <a:gd name="f542" fmla="val 2646"/>
              <a:gd name="f543" fmla="val 391"/>
              <a:gd name="f544" fmla="val 507"/>
              <a:gd name="f545" fmla="val 2522"/>
              <a:gd name="f546" fmla="val 2365"/>
              <a:gd name="f547" fmla="val 1848"/>
              <a:gd name="f548" fmla="val 521"/>
              <a:gd name="f549" fmla="val 1854"/>
              <a:gd name="f550" fmla="val 527"/>
              <a:gd name="f551" fmla="val 1860"/>
              <a:gd name="f552" fmla="val 534"/>
              <a:gd name="f553" fmla="val 1866"/>
              <a:gd name="f554" fmla="val 560"/>
              <a:gd name="f555" fmla="val 1890"/>
              <a:gd name="f556" fmla="val 593"/>
              <a:gd name="f557" fmla="val 1905"/>
              <a:gd name="f558" fmla="val 627"/>
              <a:gd name="f559" fmla="val 1910"/>
              <a:gd name="f560" fmla="val 1942"/>
              <a:gd name="f561" fmla="val 660"/>
              <a:gd name="f562" fmla="val 1971"/>
              <a:gd name="f563" fmla="val 688"/>
              <a:gd name="f564" fmla="val 1992"/>
              <a:gd name="f565" fmla="val 1023"/>
              <a:gd name="f566" fmla="val 2239"/>
              <a:gd name="f567" fmla="val 1302"/>
              <a:gd name="f568" fmla="val 2276"/>
              <a:gd name="f569" fmla="val 1450"/>
              <a:gd name="f570" fmla="val 1587"/>
              <a:gd name="f571" fmla="val 2419"/>
              <a:gd name="f572" fmla="val 2453"/>
              <a:gd name="f573" fmla="val 1667"/>
              <a:gd name="f574" fmla="val 2473"/>
              <a:gd name="f575" fmla="val 1760"/>
              <a:gd name="f576" fmla="val 1804"/>
              <a:gd name="f577" fmla="val 2456"/>
              <a:gd name="f578" fmla="val 2424"/>
              <a:gd name="f579" fmla="val 1907"/>
              <a:gd name="f580" fmla="val 2357"/>
              <a:gd name="f581" fmla="val 2245"/>
              <a:gd name="f582" fmla="val 1842"/>
              <a:gd name="f583" fmla="val 2175"/>
              <a:gd name="f584" fmla="val 1701"/>
              <a:gd name="f585" fmla="val 2028"/>
              <a:gd name="f586" fmla="val 1698"/>
              <a:gd name="f587" fmla="val 1658"/>
              <a:gd name="f588" fmla="val 1967"/>
              <a:gd name="f589" fmla="val 2003"/>
              <a:gd name="f590" fmla="val 2033"/>
              <a:gd name="f591" fmla="val 1713"/>
              <a:gd name="f592" fmla="val 1676"/>
              <a:gd name="f593" fmla="val 1614"/>
              <a:gd name="f594" fmla="val 1586"/>
              <a:gd name="f595" fmla="val 1550"/>
              <a:gd name="f596" fmla="val 1494"/>
              <a:gd name="f597" fmla="val 1380"/>
              <a:gd name="f598" fmla="val 1307"/>
              <a:gd name="f599" fmla="val 1421"/>
              <a:gd name="f600" fmla="val 1361"/>
              <a:gd name="f601" fmla="val 1295"/>
              <a:gd name="f602" fmla="val 1200"/>
              <a:gd name="f603" fmla="val 975"/>
              <a:gd name="f604" fmla="val 938"/>
              <a:gd name="f605" fmla="val 908"/>
              <a:gd name="f606" fmla="val 1013"/>
              <a:gd name="f607" fmla="val 977"/>
              <a:gd name="f608" fmla="val 829"/>
              <a:gd name="f609" fmla="val 941"/>
              <a:gd name="f610" fmla="val 804"/>
              <a:gd name="f611" fmla="val 798"/>
              <a:gd name="f612" fmla="val 707"/>
              <a:gd name="f613" fmla="val 626"/>
              <a:gd name="f614" fmla="val 562"/>
              <a:gd name="f615" fmla="val 207"/>
              <a:gd name="f616" fmla="val 705"/>
              <a:gd name="f617" fmla="val 940"/>
              <a:gd name="f618" fmla="val 30"/>
              <a:gd name="f619" fmla="val 606"/>
              <a:gd name="f620" fmla="val 539"/>
              <a:gd name="f621" fmla="val 673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638" h="2779">
                <a:moveTo>
                  <a:pt x="f3" y="f4"/>
                </a:moveTo>
                <a:cubicBezTo>
                  <a:pt x="f5" y="f6"/>
                  <a:pt x="f7" y="f8"/>
                  <a:pt x="f9" y="f10"/>
                </a:cubicBezTo>
                <a:cubicBezTo>
                  <a:pt x="f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6" y="f27"/>
                  <a:pt x="f26" y="f27"/>
                  <a:pt x="f26" y="f27"/>
                </a:cubicBezTo>
                <a:cubicBezTo>
                  <a:pt x="f28" y="f29"/>
                  <a:pt x="f30" y="f31"/>
                  <a:pt x="f25" y="f32"/>
                </a:cubicBezTo>
                <a:cubicBezTo>
                  <a:pt x="f33" y="f34"/>
                  <a:pt x="f35" y="f36"/>
                  <a:pt x="f37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58"/>
                  <a:pt x="f60" y="f58"/>
                </a:cubicBezTo>
                <a:cubicBezTo>
                  <a:pt x="f61" y="f62"/>
                  <a:pt x="f63" y="f64"/>
                  <a:pt x="f65" y="f66"/>
                </a:cubicBezTo>
                <a:cubicBezTo>
                  <a:pt x="f67" y="f68"/>
                  <a:pt x="f69" y="f70"/>
                  <a:pt x="f71" y="f72"/>
                </a:cubicBezTo>
                <a:lnTo>
                  <a:pt x="f73" y="f74"/>
                </a:lnTo>
                <a:lnTo>
                  <a:pt x="f73" y="f74"/>
                </a:lnTo>
                <a:lnTo>
                  <a:pt x="f75" y="f76"/>
                </a:lnTo>
                <a:lnTo>
                  <a:pt x="f77" y="f78"/>
                </a:ln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2"/>
                  <a:pt x="f94" y="f92"/>
                </a:cubicBezTo>
                <a:cubicBezTo>
                  <a:pt x="f94" y="f92"/>
                  <a:pt x="f94" y="f92"/>
                  <a:pt x="f94" y="f92"/>
                </a:cubicBezTo>
                <a:cubicBezTo>
                  <a:pt x="f95" y="f92"/>
                  <a:pt x="f96" y="f92"/>
                  <a:pt x="f97" y="f90"/>
                </a:cubicBezTo>
                <a:cubicBezTo>
                  <a:pt x="f98" y="f90"/>
                  <a:pt x="f98" y="f90"/>
                  <a:pt x="f99" y="f90"/>
                </a:cubicBezTo>
                <a:cubicBezTo>
                  <a:pt x="f100" y="f88"/>
                  <a:pt x="f101" y="f88"/>
                  <a:pt x="f102" y="f86"/>
                </a:cubicBezTo>
                <a:cubicBezTo>
                  <a:pt x="f103" y="f86"/>
                  <a:pt x="f103" y="f84"/>
                  <a:pt x="f104" y="f84"/>
                </a:cubicBezTo>
                <a:cubicBezTo>
                  <a:pt x="f105" y="f106"/>
                  <a:pt x="f107" y="f108"/>
                  <a:pt x="f109" y="f82"/>
                </a:cubicBezTo>
                <a:cubicBezTo>
                  <a:pt x="f109" y="f82"/>
                  <a:pt x="f109" y="f82"/>
                  <a:pt x="f109" y="f82"/>
                </a:cubicBezTo>
                <a:cubicBezTo>
                  <a:pt x="f109" y="f82"/>
                  <a:pt x="f109" y="f82"/>
                  <a:pt x="f109" y="f82"/>
                </a:cubicBezTo>
                <a:cubicBezTo>
                  <a:pt x="f110" y="f8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21" y="f122"/>
                  <a:pt x="f88" y="f123"/>
                  <a:pt x="f124" y="f125"/>
                </a:cubicBezTo>
                <a:cubicBezTo>
                  <a:pt x="f126" y="f127"/>
                  <a:pt x="f128" y="f129"/>
                  <a:pt x="f130" y="f131"/>
                </a:cubicBezTo>
                <a:cubicBezTo>
                  <a:pt x="f132" y="f133"/>
                  <a:pt x="f134" y="f135"/>
                  <a:pt x="f136" y="f137"/>
                </a:cubicBezTo>
                <a:cubicBezTo>
                  <a:pt x="f138" y="f139"/>
                  <a:pt x="f140" y="f141"/>
                  <a:pt x="f142" y="f143"/>
                </a:cubicBezTo>
                <a:cubicBezTo>
                  <a:pt x="f144" y="f145"/>
                  <a:pt x="f4" y="f146"/>
                  <a:pt x="f147" y="f148"/>
                </a:cubicBezTo>
                <a:cubicBezTo>
                  <a:pt x="f149" y="f150"/>
                  <a:pt x="f151" y="f152"/>
                  <a:pt x="f153" y="f154"/>
                </a:cubicBezTo>
                <a:cubicBezTo>
                  <a:pt x="f139" y="f155"/>
                  <a:pt x="f156" y="f157"/>
                  <a:pt x="f158" y="f159"/>
                </a:cubicBezTo>
                <a:cubicBezTo>
                  <a:pt x="f160" y="f161"/>
                  <a:pt x="f148" y="f162"/>
                  <a:pt x="f152" y="f163"/>
                </a:cubicBezTo>
                <a:cubicBezTo>
                  <a:pt x="f164" y="f165"/>
                  <a:pt x="f155" y="f166"/>
                  <a:pt x="f167" y="f168"/>
                </a:cubicBezTo>
                <a:cubicBezTo>
                  <a:pt x="f169" y="f170"/>
                  <a:pt x="f171" y="f172"/>
                  <a:pt x="f161" y="f173"/>
                </a:cubicBezTo>
                <a:cubicBezTo>
                  <a:pt x="f174" y="f175"/>
                  <a:pt x="f176" y="f177"/>
                  <a:pt x="f168" y="f178"/>
                </a:cubicBezTo>
                <a:cubicBezTo>
                  <a:pt x="f179" y="f180"/>
                  <a:pt x="f181" y="f182"/>
                  <a:pt x="f183" y="f184"/>
                </a:cubicBezTo>
                <a:cubicBezTo>
                  <a:pt x="f175" y="f185"/>
                  <a:pt x="f186" y="f187"/>
                  <a:pt x="f177" y="f188"/>
                </a:cubicBezTo>
                <a:cubicBezTo>
                  <a:pt x="f178" y="f189"/>
                  <a:pt x="f180" y="f190"/>
                  <a:pt x="f182" y="f191"/>
                </a:cubicBezTo>
                <a:cubicBezTo>
                  <a:pt x="f192" y="f193"/>
                  <a:pt x="f194" y="f195"/>
                  <a:pt x="f196" y="f197"/>
                </a:cubicBezTo>
                <a:cubicBezTo>
                  <a:pt x="f198" y="f199"/>
                  <a:pt x="f190" y="f200"/>
                  <a:pt x="f201" y="f202"/>
                </a:cubicBezTo>
                <a:cubicBezTo>
                  <a:pt x="f203" y="f204"/>
                  <a:pt x="f205" y="f206"/>
                  <a:pt x="f207" y="f208"/>
                </a:cubicBezTo>
                <a:cubicBezTo>
                  <a:pt x="f197" y="f209"/>
                  <a:pt x="f200" y="f210"/>
                  <a:pt x="f204" y="f211"/>
                </a:cubicBezTo>
                <a:cubicBezTo>
                  <a:pt x="f212" y="f213"/>
                  <a:pt x="f206" y="f214"/>
                  <a:pt x="f215" y="f216"/>
                </a:cubicBezTo>
                <a:lnTo>
                  <a:pt x="f215" y="f216"/>
                </a:lnTo>
                <a:cubicBezTo>
                  <a:pt x="f217" y="f218"/>
                  <a:pt x="f219" y="f220"/>
                  <a:pt x="f221" y="f222"/>
                </a:cubicBezTo>
                <a:cubicBezTo>
                  <a:pt x="f223" y="f224"/>
                  <a:pt x="f225" y="f226"/>
                  <a:pt x="f227" y="f228"/>
                </a:cubicBezTo>
                <a:lnTo>
                  <a:pt x="f227" y="f228"/>
                </a:lnTo>
                <a:cubicBezTo>
                  <a:pt x="f227" y="f228"/>
                  <a:pt x="f227" y="f228"/>
                  <a:pt x="f227" y="f228"/>
                </a:cubicBezTo>
                <a:cubicBezTo>
                  <a:pt x="f229" y="f230"/>
                  <a:pt x="f231" y="f232"/>
                  <a:pt x="f233" y="f234"/>
                </a:cubicBezTo>
                <a:cubicBezTo>
                  <a:pt x="f233" y="f235"/>
                  <a:pt x="f236" y="f237"/>
                  <a:pt x="f236" y="f238"/>
                </a:cubicBezTo>
                <a:cubicBezTo>
                  <a:pt x="f239" y="f240"/>
                  <a:pt x="f241" y="f242"/>
                  <a:pt x="f243" y="f244"/>
                </a:cubicBezTo>
                <a:cubicBezTo>
                  <a:pt x="f245" y="f246"/>
                  <a:pt x="f247" y="f248"/>
                  <a:pt x="f249" y="f250"/>
                </a:cubicBezTo>
                <a:cubicBezTo>
                  <a:pt x="f251" y="f252"/>
                  <a:pt x="f253" y="f254"/>
                  <a:pt x="f255" y="f256"/>
                </a:cubicBezTo>
                <a:cubicBezTo>
                  <a:pt x="f226" y="f257"/>
                  <a:pt x="f258" y="f259"/>
                  <a:pt x="f260" y="f261"/>
                </a:cubicBezTo>
                <a:cubicBezTo>
                  <a:pt x="f262" y="f263"/>
                  <a:pt x="f264" y="f265"/>
                  <a:pt x="f266" y="f267"/>
                </a:cubicBezTo>
                <a:cubicBezTo>
                  <a:pt x="f268" y="f269"/>
                  <a:pt x="f268" y="f270"/>
                  <a:pt x="f271" y="f272"/>
                </a:cubicBezTo>
                <a:cubicBezTo>
                  <a:pt x="f273" y="f274"/>
                  <a:pt x="f275" y="f276"/>
                  <a:pt x="f277" y="f278"/>
                </a:cubicBezTo>
                <a:cubicBezTo>
                  <a:pt x="f277" y="f279"/>
                  <a:pt x="f280" y="f281"/>
                  <a:pt x="f282" y="f283"/>
                </a:cubicBezTo>
                <a:cubicBezTo>
                  <a:pt x="f284" y="f285"/>
                  <a:pt x="f237" y="f286"/>
                  <a:pt x="f287" y="f288"/>
                </a:cubicBezTo>
                <a:cubicBezTo>
                  <a:pt x="f287" y="f289"/>
                  <a:pt x="f290" y="f291"/>
                  <a:pt x="f292" y="f293"/>
                </a:cubicBezTo>
                <a:cubicBezTo>
                  <a:pt x="f240" y="f294"/>
                  <a:pt x="f295" y="f296"/>
                  <a:pt x="f297" y="f298"/>
                </a:cubicBezTo>
                <a:cubicBezTo>
                  <a:pt x="f297" y="f298"/>
                  <a:pt x="f299" y="f300"/>
                  <a:pt x="f299" y="f301"/>
                </a:cubicBezTo>
                <a:cubicBezTo>
                  <a:pt x="f302" y="f303"/>
                  <a:pt x="f304" y="f305"/>
                  <a:pt x="f306" y="f307"/>
                </a:cubicBezTo>
                <a:lnTo>
                  <a:pt x="f306" y="f307"/>
                </a:lnTo>
                <a:lnTo>
                  <a:pt x="f306" y="f307"/>
                </a:lnTo>
                <a:cubicBezTo>
                  <a:pt x="f308" y="f309"/>
                  <a:pt x="f310" y="f311"/>
                  <a:pt x="f312" y="f313"/>
                </a:cubicBezTo>
                <a:lnTo>
                  <a:pt x="f314" y="f315"/>
                </a:lnTo>
                <a:cubicBezTo>
                  <a:pt x="f269" y="f316"/>
                  <a:pt x="f270" y="f317"/>
                  <a:pt x="f272" y="f318"/>
                </a:cubicBezTo>
                <a:cubicBezTo>
                  <a:pt x="f272" y="f319"/>
                  <a:pt x="f272" y="f319"/>
                  <a:pt x="f272" y="f320"/>
                </a:cubicBezTo>
                <a:cubicBezTo>
                  <a:pt x="f321" y="f322"/>
                  <a:pt x="f323" y="f324"/>
                  <a:pt x="f325" y="f326"/>
                </a:cubicBezTo>
                <a:lnTo>
                  <a:pt x="f325" y="f327"/>
                </a:lnTo>
                <a:cubicBezTo>
                  <a:pt x="f279" y="f328"/>
                  <a:pt x="f329" y="f330"/>
                  <a:pt x="f329" y="f331"/>
                </a:cubicBezTo>
                <a:cubicBezTo>
                  <a:pt x="f281" y="f332"/>
                  <a:pt x="f281" y="f332"/>
                  <a:pt x="f281" y="f332"/>
                </a:cubicBezTo>
                <a:cubicBezTo>
                  <a:pt x="f333" y="f334"/>
                  <a:pt x="f335" y="f336"/>
                  <a:pt x="f337" y="f338"/>
                </a:cubicBezTo>
                <a:cubicBezTo>
                  <a:pt x="f337" y="f338"/>
                  <a:pt x="f337" y="f339"/>
                  <a:pt x="f337" y="f340"/>
                </a:cubicBezTo>
                <a:cubicBezTo>
                  <a:pt x="f337" y="f341"/>
                  <a:pt x="f337" y="f342"/>
                  <a:pt x="f343" y="f344"/>
                </a:cubicBezTo>
                <a:cubicBezTo>
                  <a:pt x="f343" y="f345"/>
                  <a:pt x="f343" y="f346"/>
                  <a:pt x="f343" y="f347"/>
                </a:cubicBezTo>
                <a:cubicBezTo>
                  <a:pt x="f343" y="f348"/>
                  <a:pt x="f343" y="f349"/>
                  <a:pt x="f343" y="f350"/>
                </a:cubicBezTo>
                <a:cubicBezTo>
                  <a:pt x="f343" y="f351"/>
                  <a:pt x="f343" y="f352"/>
                  <a:pt x="f343" y="f353"/>
                </a:cubicBezTo>
                <a:cubicBezTo>
                  <a:pt x="f343" y="f354"/>
                  <a:pt x="f343" y="f355"/>
                  <a:pt x="f343" y="f356"/>
                </a:cubicBezTo>
                <a:cubicBezTo>
                  <a:pt x="f343" y="f357"/>
                  <a:pt x="f343" y="f358"/>
                  <a:pt x="f343" y="f359"/>
                </a:cubicBezTo>
                <a:cubicBezTo>
                  <a:pt x="f343" y="f360"/>
                  <a:pt x="f343" y="f361"/>
                  <a:pt x="f343" y="f362"/>
                </a:cubicBezTo>
                <a:cubicBezTo>
                  <a:pt x="f343" y="f362"/>
                  <a:pt x="f343" y="f362"/>
                  <a:pt x="f343" y="f362"/>
                </a:cubicBezTo>
                <a:lnTo>
                  <a:pt x="f363" y="f364"/>
                </a:lnTo>
                <a:lnTo>
                  <a:pt x="f365" y="f366"/>
                </a:lnTo>
                <a:cubicBezTo>
                  <a:pt x="f367" y="f368"/>
                  <a:pt x="f311" y="f369"/>
                  <a:pt x="f311" y="f370"/>
                </a:cubicBezTo>
                <a:cubicBezTo>
                  <a:pt x="f371" y="f372"/>
                  <a:pt x="f373" y="f374"/>
                  <a:pt x="f375" y="f376"/>
                </a:cubicBezTo>
                <a:cubicBezTo>
                  <a:pt x="f377" y="f378"/>
                  <a:pt x="f379" y="f380"/>
                  <a:pt x="f381" y="f382"/>
                </a:cubicBezTo>
                <a:cubicBezTo>
                  <a:pt x="f383" y="f384"/>
                  <a:pt x="f385" y="f386"/>
                  <a:pt x="f387" y="f386"/>
                </a:cubicBezTo>
                <a:cubicBezTo>
                  <a:pt x="f388" y="f386"/>
                  <a:pt x="f389" y="f390"/>
                  <a:pt x="f391" y="f392"/>
                </a:cubicBezTo>
                <a:cubicBezTo>
                  <a:pt x="f393" y="f382"/>
                  <a:pt x="f394" y="f378"/>
                  <a:pt x="f395" y="f396"/>
                </a:cubicBezTo>
                <a:lnTo>
                  <a:pt x="f259" y="f397"/>
                </a:lnTo>
                <a:cubicBezTo>
                  <a:pt x="f398" y="f399"/>
                  <a:pt x="f400" y="f401"/>
                  <a:pt x="f234" y="f401"/>
                </a:cubicBezTo>
                <a:cubicBezTo>
                  <a:pt x="f222" y="f401"/>
                  <a:pt x="f402" y="f403"/>
                  <a:pt x="f404" y="f405"/>
                </a:cubicBezTo>
                <a:cubicBezTo>
                  <a:pt x="f406" y="f407"/>
                  <a:pt x="f174" y="f408"/>
                  <a:pt x="f409" y="f410"/>
                </a:cubicBezTo>
                <a:cubicBezTo>
                  <a:pt x="f411" y="f412"/>
                  <a:pt x="f413" y="f357"/>
                  <a:pt x="f106" y="f414"/>
                </a:cubicBezTo>
                <a:cubicBezTo>
                  <a:pt x="f415" y="f416"/>
                  <a:pt x="f417" y="f418"/>
                  <a:pt x="f419" y="f420"/>
                </a:cubicBezTo>
                <a:cubicBezTo>
                  <a:pt x="f91" y="f421"/>
                  <a:pt x="f422" y="f423"/>
                  <a:pt x="f424" y="f425"/>
                </a:cubicBezTo>
                <a:cubicBezTo>
                  <a:pt x="f426" y="f427"/>
                  <a:pt x="f428" y="f429"/>
                  <a:pt x="f430" y="f431"/>
                </a:cubicBezTo>
                <a:cubicBezTo>
                  <a:pt x="f432" y="f433"/>
                  <a:pt x="f434" y="f435"/>
                  <a:pt x="f436" y="f437"/>
                </a:cubicBezTo>
                <a:cubicBezTo>
                  <a:pt x="f438" y="f439"/>
                  <a:pt x="f440" y="f441"/>
                  <a:pt x="f442" y="f443"/>
                </a:cubicBezTo>
                <a:cubicBezTo>
                  <a:pt x="f444" y="f445"/>
                  <a:pt x="f446" y="f447"/>
                  <a:pt x="f42" y="f448"/>
                </a:cubicBezTo>
                <a:cubicBezTo>
                  <a:pt x="f449" y="f450"/>
                  <a:pt x="f40" y="f451"/>
                  <a:pt x="f452" y="f453"/>
                </a:cubicBezTo>
                <a:cubicBezTo>
                  <a:pt x="f34" y="f454"/>
                  <a:pt x="f455" y="f456"/>
                  <a:pt x="f457" y="f458"/>
                </a:cubicBezTo>
                <a:cubicBezTo>
                  <a:pt x="f459" y="f318"/>
                  <a:pt x="f53" y="f460"/>
                  <a:pt x="f449" y="f316"/>
                </a:cubicBezTo>
                <a:cubicBezTo>
                  <a:pt x="f461" y="f462"/>
                  <a:pt x="f463" y="f464"/>
                  <a:pt x="f465" y="f466"/>
                </a:cubicBezTo>
                <a:lnTo>
                  <a:pt x="f467" y="f468"/>
                </a:lnTo>
                <a:lnTo>
                  <a:pt x="f469" y="f470"/>
                </a:lnTo>
                <a:lnTo>
                  <a:pt x="f471" y="f470"/>
                </a:lnTo>
                <a:cubicBezTo>
                  <a:pt x="f472" y="f470"/>
                  <a:pt x="f473" y="f474"/>
                  <a:pt x="f475" y="f474"/>
                </a:cubicBezTo>
                <a:cubicBezTo>
                  <a:pt x="f43" y="f476"/>
                  <a:pt x="f477" y="f478"/>
                  <a:pt x="f479" y="f480"/>
                </a:cubicBezTo>
                <a:cubicBezTo>
                  <a:pt x="f481" y="f311"/>
                  <a:pt x="f482" y="f483"/>
                  <a:pt x="f484" y="f485"/>
                </a:cubicBezTo>
                <a:cubicBezTo>
                  <a:pt x="f486" y="f383"/>
                  <a:pt x="f487" y="f488"/>
                  <a:pt x="f489" y="f490"/>
                </a:cubicBezTo>
                <a:cubicBezTo>
                  <a:pt x="f491" y="f492"/>
                  <a:pt x="f493" y="f494"/>
                  <a:pt x="f495" y="f387"/>
                </a:cubicBezTo>
                <a:cubicBezTo>
                  <a:pt x="f11" y="f496"/>
                  <a:pt x="f497" y="f498"/>
                  <a:pt x="f499" y="f363"/>
                </a:cubicBezTo>
                <a:cubicBezTo>
                  <a:pt x="f499" y="f363"/>
                  <a:pt x="f499" y="f363"/>
                  <a:pt x="f499" y="f363"/>
                </a:cubicBezTo>
                <a:lnTo>
                  <a:pt x="f499" y="f363"/>
                </a:lnTo>
                <a:cubicBezTo>
                  <a:pt x="f500" y="f501"/>
                  <a:pt x="f502" y="f503"/>
                  <a:pt x="f504" y="f505"/>
                </a:cubicBezTo>
                <a:cubicBezTo>
                  <a:pt x="f506" y="f187"/>
                  <a:pt x="f506" y="f507"/>
                  <a:pt x="f508" y="f509"/>
                </a:cubicBezTo>
                <a:cubicBezTo>
                  <a:pt x="f510" y="f511"/>
                  <a:pt x="f512" y="f513"/>
                  <a:pt x="f514" y="f515"/>
                </a:cubicBezTo>
                <a:lnTo>
                  <a:pt x="f516" y="f517"/>
                </a:lnTo>
                <a:lnTo>
                  <a:pt x="f518" y="f519"/>
                </a:lnTo>
                <a:cubicBezTo>
                  <a:pt x="f520" y="f143"/>
                  <a:pt x="f521" y="f522"/>
                  <a:pt x="f3" y="f4"/>
                </a:cubicBezTo>
                <a:close/>
                <a:moveTo>
                  <a:pt x="f1" y="f523"/>
                </a:moveTo>
                <a:cubicBezTo>
                  <a:pt x="f1" y="f524"/>
                  <a:pt x="f525" y="f526"/>
                  <a:pt x="f527" y="f526"/>
                </a:cubicBezTo>
                <a:cubicBezTo>
                  <a:pt x="f528" y="f526"/>
                  <a:pt x="f529" y="f530"/>
                  <a:pt x="f529" y="f531"/>
                </a:cubicBezTo>
                <a:lnTo>
                  <a:pt x="f532" y="f533"/>
                </a:lnTo>
                <a:lnTo>
                  <a:pt x="f532" y="f534"/>
                </a:lnTo>
                <a:cubicBezTo>
                  <a:pt x="f532" y="f535"/>
                  <a:pt x="f352" y="f2"/>
                  <a:pt x="f536" y="f2"/>
                </a:cubicBezTo>
                <a:lnTo>
                  <a:pt x="f537" y="f2"/>
                </a:lnTo>
                <a:cubicBezTo>
                  <a:pt x="f538" y="f2"/>
                  <a:pt x="f521" y="f539"/>
                  <a:pt x="f521" y="f540"/>
                </a:cubicBezTo>
                <a:cubicBezTo>
                  <a:pt x="f521" y="f541"/>
                  <a:pt x="f538" y="f542"/>
                  <a:pt x="f537" y="f542"/>
                </a:cubicBezTo>
                <a:cubicBezTo>
                  <a:pt x="f543" y="f542"/>
                  <a:pt x="f544" y="f545"/>
                  <a:pt x="f499" y="f546"/>
                </a:cubicBezTo>
                <a:lnTo>
                  <a:pt x="f499" y="f547"/>
                </a:lnTo>
                <a:cubicBezTo>
                  <a:pt x="f548" y="f549"/>
                  <a:pt x="f550" y="f551"/>
                  <a:pt x="f552" y="f553"/>
                </a:cubicBezTo>
                <a:cubicBezTo>
                  <a:pt x="f554" y="f555"/>
                  <a:pt x="f556" y="f557"/>
                  <a:pt x="f558" y="f559"/>
                </a:cubicBezTo>
                <a:cubicBezTo>
                  <a:pt x="f45" y="f560"/>
                  <a:pt x="f561" y="f562"/>
                  <a:pt x="f563" y="f564"/>
                </a:cubicBezTo>
                <a:cubicBezTo>
                  <a:pt x="f565" y="f566"/>
                  <a:pt x="f567" y="f568"/>
                  <a:pt x="f234" y="f568"/>
                </a:cubicBezTo>
                <a:cubicBezTo>
                  <a:pt x="f238" y="f568"/>
                  <a:pt x="f290" y="f568"/>
                  <a:pt x="f569" y="f568"/>
                </a:cubicBezTo>
                <a:lnTo>
                  <a:pt x="f570" y="f571"/>
                </a:lnTo>
                <a:cubicBezTo>
                  <a:pt x="f301" y="f572"/>
                  <a:pt x="f573" y="f574"/>
                  <a:pt x="f387" y="f574"/>
                </a:cubicBezTo>
                <a:cubicBezTo>
                  <a:pt x="f575" y="f574"/>
                  <a:pt x="f576" y="f577"/>
                  <a:pt x="f320" y="f578"/>
                </a:cubicBezTo>
                <a:cubicBezTo>
                  <a:pt x="f579" y="f580"/>
                  <a:pt x="f447" y="f581"/>
                  <a:pt x="f582" y="f583"/>
                </a:cubicBezTo>
                <a:lnTo>
                  <a:pt x="f584" y="f585"/>
                </a:lnTo>
                <a:cubicBezTo>
                  <a:pt x="f586" y="f437"/>
                  <a:pt x="f393" y="f448"/>
                  <a:pt x="f587" y="f470"/>
                </a:cubicBezTo>
                <a:lnTo>
                  <a:pt x="f588" y="f470"/>
                </a:lnTo>
                <a:cubicBezTo>
                  <a:pt x="f589" y="f470"/>
                  <a:pt x="f590" y="f483"/>
                  <a:pt x="f590" y="f591"/>
                </a:cubicBezTo>
                <a:cubicBezTo>
                  <a:pt x="f590" y="f592"/>
                  <a:pt x="f589" y="f307"/>
                  <a:pt x="f588" y="f307"/>
                </a:cubicBezTo>
                <a:lnTo>
                  <a:pt x="f593" y="f307"/>
                </a:lnTo>
                <a:cubicBezTo>
                  <a:pt x="f594" y="f285"/>
                  <a:pt x="f595" y="f596"/>
                  <a:pt x="f259" y="f228"/>
                </a:cubicBezTo>
                <a:lnTo>
                  <a:pt x="f588" y="f228"/>
                </a:lnTo>
                <a:cubicBezTo>
                  <a:pt x="f589" y="f228"/>
                  <a:pt x="f590" y="f597"/>
                  <a:pt x="f590" y="f220"/>
                </a:cubicBezTo>
                <a:cubicBezTo>
                  <a:pt x="f590" y="f598"/>
                  <a:pt x="f589" y="f216"/>
                  <a:pt x="f588" y="f216"/>
                </a:cubicBezTo>
                <a:lnTo>
                  <a:pt x="f599" y="f216"/>
                </a:lnTo>
                <a:cubicBezTo>
                  <a:pt x="f600" y="f181"/>
                  <a:pt x="f601" y="f147"/>
                  <a:pt x="f602" y="f74"/>
                </a:cubicBezTo>
                <a:lnTo>
                  <a:pt x="f588" y="f74"/>
                </a:lnTo>
                <a:cubicBezTo>
                  <a:pt x="f589" y="f74"/>
                  <a:pt x="f590" y="f104"/>
                  <a:pt x="f590" y="f603"/>
                </a:cubicBezTo>
                <a:cubicBezTo>
                  <a:pt x="f590" y="f604"/>
                  <a:pt x="f589" y="f605"/>
                  <a:pt x="f588" y="f605"/>
                </a:cubicBezTo>
                <a:lnTo>
                  <a:pt x="f606" y="f605"/>
                </a:lnTo>
                <a:cubicBezTo>
                  <a:pt x="f98" y="f65"/>
                  <a:pt x="f607" y="f608"/>
                  <a:pt x="f609" y="f610"/>
                </a:cubicBezTo>
                <a:cubicBezTo>
                  <a:pt x="f611" y="f612"/>
                  <a:pt x="f473" y="f613"/>
                  <a:pt x="f499" y="f614"/>
                </a:cubicBezTo>
                <a:lnTo>
                  <a:pt x="f499" y="f531"/>
                </a:lnTo>
                <a:cubicBezTo>
                  <a:pt x="f499" y="f615"/>
                  <a:pt x="f616" y="f0"/>
                  <a:pt x="f617" y="f0"/>
                </a:cubicBezTo>
                <a:lnTo>
                  <a:pt x="f527" y="f0"/>
                </a:lnTo>
                <a:cubicBezTo>
                  <a:pt x="f525" y="f0"/>
                  <a:pt x="f1" y="f618"/>
                  <a:pt x="f1" y="f523"/>
                </a:cubicBezTo>
                <a:close/>
                <a:moveTo>
                  <a:pt x="f590" y="f619"/>
                </a:moveTo>
                <a:cubicBezTo>
                  <a:pt x="f590" y="f28"/>
                  <a:pt x="f589" y="f620"/>
                  <a:pt x="f588" y="f620"/>
                </a:cubicBezTo>
                <a:lnTo>
                  <a:pt x="f60" y="f620"/>
                </a:lnTo>
                <a:cubicBezTo>
                  <a:pt x="f50" y="f620"/>
                  <a:pt x="f455" y="f28"/>
                  <a:pt x="f455" y="f619"/>
                </a:cubicBezTo>
                <a:cubicBezTo>
                  <a:pt x="f455" y="f49"/>
                  <a:pt x="f50" y="f621"/>
                  <a:pt x="f60" y="f621"/>
                </a:cubicBezTo>
                <a:lnTo>
                  <a:pt x="f588" y="f621"/>
                </a:lnTo>
                <a:cubicBezTo>
                  <a:pt x="f589" y="f621"/>
                  <a:pt x="f590" y="f49"/>
                  <a:pt x="f590" y="f619"/>
                </a:cubicBezTo>
                <a:close/>
              </a:path>
            </a:pathLst>
          </a:custGeom>
          <a:solidFill>
            <a:srgbClr val="2D4059"/>
          </a:solidFill>
          <a:ln>
            <a:noFill/>
            <a:prstDash val="solid"/>
          </a:ln>
        </p:spPr>
        <p:txBody>
          <a:bodyPr vert="horz" wrap="square" lIns="89988" tIns="44994" rIns="89988" bIns="44994" anchor="t" anchorCtr="0" compatLnSpc="0">
            <a:noAutofit/>
          </a:bodyPr>
          <a:lstStyle/>
          <a:p>
            <a:pPr defTabSz="914309" hangingPunct="0"/>
            <a:endParaRPr lang="en-US" dirty="0">
              <a:solidFill>
                <a:prstClr val="black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6" name="notebook-for-daily-notes_21584">
            <a:extLst>
              <a:ext uri="{FF2B5EF4-FFF2-40B4-BE49-F238E27FC236}">
                <a16:creationId xmlns:a16="http://schemas.microsoft.com/office/drawing/2014/main" id="{3135670A-9069-4DC8-8C0E-346827F6CBB6}"/>
              </a:ext>
            </a:extLst>
          </p:cNvPr>
          <p:cNvSpPr/>
          <p:nvPr/>
        </p:nvSpPr>
        <p:spPr>
          <a:xfrm>
            <a:off x="1619429" y="989957"/>
            <a:ext cx="587444" cy="586724"/>
          </a:xfrm>
          <a:custGeom>
            <a:avLst/>
            <a:gdLst>
              <a:gd name="f0" fmla="val 360"/>
              <a:gd name="f1" fmla="val 180"/>
              <a:gd name="f2" fmla="val 0"/>
              <a:gd name="f3" fmla="val 804"/>
              <a:gd name="f4" fmla="val 667"/>
              <a:gd name="f5" fmla="val 386"/>
              <a:gd name="f6" fmla="val 265"/>
              <a:gd name="f7" fmla="val 184"/>
              <a:gd name="f8" fmla="val 137"/>
              <a:gd name="f9" fmla="val 61"/>
              <a:gd name="f10" fmla="val 666"/>
              <a:gd name="f11" fmla="val 742"/>
              <a:gd name="f12" fmla="val 803"/>
              <a:gd name="f13" fmla="val 25"/>
              <a:gd name="f14" fmla="val 90"/>
              <a:gd name="f15" fmla="val 54"/>
              <a:gd name="f16" fmla="val 50"/>
              <a:gd name="f17" fmla="val 95"/>
              <a:gd name="f18" fmla="val 33"/>
              <a:gd name="f19" fmla="val 66"/>
              <a:gd name="f20" fmla="val 58"/>
              <a:gd name="f21" fmla="val 47"/>
              <a:gd name="f22" fmla="val 144"/>
              <a:gd name="f23" fmla="val 169"/>
              <a:gd name="f24" fmla="val 308"/>
              <a:gd name="f25" fmla="val 332"/>
              <a:gd name="f26" fmla="val 479"/>
              <a:gd name="f27" fmla="val 504"/>
              <a:gd name="f28" fmla="val 654"/>
              <a:gd name="f29" fmla="val 26"/>
              <a:gd name="f30" fmla="val 679"/>
              <a:gd name="f31" fmla="val 48"/>
              <a:gd name="f32" fmla="val 51"/>
              <a:gd name="f33" fmla="val 716"/>
              <a:gd name="f34" fmla="val 69"/>
              <a:gd name="f35" fmla="val 748"/>
              <a:gd name="f36" fmla="val 770"/>
              <a:gd name="f37" fmla="val 755"/>
              <a:gd name="f38" fmla="val 31"/>
              <a:gd name="f39" fmla="val 721"/>
              <a:gd name="f40" fmla="val 779"/>
              <a:gd name="f41" fmla="val 126"/>
              <a:gd name="f42" fmla="val 79"/>
              <a:gd name="f43" fmla="val 735"/>
              <a:gd name="f44" fmla="val 73"/>
              <a:gd name="f45" fmla="val 116"/>
              <a:gd name="f46" fmla="val 122"/>
              <a:gd name="f47" fmla="val 706"/>
              <a:gd name="f48" fmla="val 146"/>
              <a:gd name="f49" fmla="val 727"/>
              <a:gd name="f50" fmla="val 175"/>
              <a:gd name="f51" fmla="val 208"/>
              <a:gd name="f52" fmla="val 235"/>
              <a:gd name="f53" fmla="val 700"/>
              <a:gd name="f54" fmla="val 633"/>
              <a:gd name="f55" fmla="val 606"/>
              <a:gd name="f56" fmla="val 627"/>
              <a:gd name="f57" fmla="val 72"/>
              <a:gd name="f58" fmla="val 531"/>
              <a:gd name="f59" fmla="val 551"/>
              <a:gd name="f60" fmla="val 524"/>
              <a:gd name="f61" fmla="val 491"/>
              <a:gd name="f62" fmla="val 458"/>
              <a:gd name="f63" fmla="val 431"/>
              <a:gd name="f64" fmla="val 452"/>
              <a:gd name="f65" fmla="val 380"/>
              <a:gd name="f66" fmla="val 353"/>
              <a:gd name="f67" fmla="val 320"/>
              <a:gd name="f68" fmla="val 287"/>
              <a:gd name="f69" fmla="val 260"/>
              <a:gd name="f70" fmla="val 280"/>
              <a:gd name="f71" fmla="val 307"/>
              <a:gd name="f72" fmla="val 196"/>
              <a:gd name="f73" fmla="val 217"/>
              <a:gd name="f74" fmla="val 190"/>
              <a:gd name="f75" fmla="val 156"/>
              <a:gd name="f76" fmla="val 123"/>
              <a:gd name="f77" fmla="val 96"/>
              <a:gd name="f78" fmla="val 117"/>
              <a:gd name="f79" fmla="val 75"/>
              <a:gd name="f80" fmla="val 142"/>
              <a:gd name="f81" fmla="val 147"/>
              <a:gd name="f82" fmla="val 641"/>
              <a:gd name="f83" fmla="val 160"/>
              <a:gd name="f84" fmla="val 631"/>
              <a:gd name="f85" fmla="val 194"/>
              <a:gd name="f86" fmla="val 210"/>
              <a:gd name="f87" fmla="val 647"/>
              <a:gd name="f88" fmla="val 686"/>
              <a:gd name="f89" fmla="val 702"/>
              <a:gd name="f90" fmla="val 692"/>
              <a:gd name="f91" fmla="val 466"/>
              <a:gd name="f92" fmla="val 456"/>
              <a:gd name="f93" fmla="val 472"/>
              <a:gd name="f94" fmla="val 511"/>
              <a:gd name="f95" fmla="val 527"/>
              <a:gd name="f96" fmla="val 517"/>
              <a:gd name="f97" fmla="val 294"/>
              <a:gd name="f98" fmla="val 285"/>
              <a:gd name="f99" fmla="val 301"/>
              <a:gd name="f100" fmla="val 339"/>
              <a:gd name="f101" fmla="val 355"/>
              <a:gd name="f102" fmla="val 346"/>
              <a:gd name="f103" fmla="val 131"/>
              <a:gd name="f104" fmla="val 121"/>
              <a:gd name="f105" fmla="val 157"/>
              <a:gd name="f106" fmla="val 176"/>
              <a:gd name="f107" fmla="val 192"/>
              <a:gd name="f108" fmla="val 182"/>
              <a:gd name="f109" fmla="val 728"/>
              <a:gd name="f110" fmla="val 290"/>
              <a:gd name="f111" fmla="val 734"/>
              <a:gd name="f112" fmla="val 296"/>
              <a:gd name="f113" fmla="val 305"/>
              <a:gd name="f114" fmla="val 311"/>
              <a:gd name="f115" fmla="val 607"/>
              <a:gd name="f116" fmla="val 432"/>
              <a:gd name="f117" fmla="val 604"/>
              <a:gd name="f118" fmla="val 435"/>
              <a:gd name="f119" fmla="val 601"/>
              <a:gd name="f120" fmla="val 436"/>
              <a:gd name="f121" fmla="val 597"/>
              <a:gd name="f122" fmla="val 593"/>
              <a:gd name="f123" fmla="val 589"/>
              <a:gd name="f124" fmla="val 587"/>
              <a:gd name="f125" fmla="val 581"/>
              <a:gd name="f126" fmla="val 426"/>
              <a:gd name="f127" fmla="val 417"/>
              <a:gd name="f128" fmla="val 412"/>
              <a:gd name="f129" fmla="val 708"/>
              <a:gd name="f130" fmla="val 714"/>
              <a:gd name="f131" fmla="val 723"/>
              <a:gd name="f132" fmla="val 697"/>
              <a:gd name="f133" fmla="val 259"/>
              <a:gd name="f134" fmla="val 264"/>
              <a:gd name="f135" fmla="val 273"/>
              <a:gd name="f136" fmla="val 279"/>
              <a:gd name="f137" fmla="val 575"/>
              <a:gd name="f138" fmla="val 400"/>
              <a:gd name="f139" fmla="val 573"/>
              <a:gd name="f140" fmla="val 403"/>
              <a:gd name="f141" fmla="val 569"/>
              <a:gd name="f142" fmla="val 405"/>
              <a:gd name="f143" fmla="val 565"/>
              <a:gd name="f144" fmla="val 561"/>
              <a:gd name="f145" fmla="val 558"/>
              <a:gd name="f146" fmla="val 555"/>
              <a:gd name="f147" fmla="val 549"/>
              <a:gd name="f148" fmla="val 395"/>
              <a:gd name="f149" fmla="val 676"/>
              <a:gd name="f150" fmla="val 682"/>
              <a:gd name="f151" fmla="val 253"/>
              <a:gd name="f152" fmla="val 691"/>
              <a:gd name="f153" fmla="val 665"/>
              <a:gd name="f154" fmla="val 227"/>
              <a:gd name="f155" fmla="val 671"/>
              <a:gd name="f156" fmla="val 233"/>
              <a:gd name="f157" fmla="val 242"/>
              <a:gd name="f158" fmla="val 247"/>
              <a:gd name="f159" fmla="val 544"/>
              <a:gd name="f160" fmla="val 369"/>
              <a:gd name="f161" fmla="val 541"/>
              <a:gd name="f162" fmla="val 372"/>
              <a:gd name="f163" fmla="val 537"/>
              <a:gd name="f164" fmla="val 373"/>
              <a:gd name="f165" fmla="val 534"/>
              <a:gd name="f166" fmla="val 530"/>
              <a:gd name="f167" fmla="val 526"/>
              <a:gd name="f168" fmla="val 523"/>
              <a:gd name="f169" fmla="val 518"/>
              <a:gd name="f170" fmla="val 363"/>
              <a:gd name="f171" fmla="val 354"/>
              <a:gd name="f172" fmla="val 348"/>
              <a:gd name="f173" fmla="val 645"/>
              <a:gd name="f174" fmla="val 650"/>
              <a:gd name="f175" fmla="val 221"/>
              <a:gd name="f176" fmla="val 659"/>
              <a:gd name="f177" fmla="val 640"/>
              <a:gd name="f178" fmla="val 482"/>
              <a:gd name="f179" fmla="val 341"/>
              <a:gd name="f180" fmla="val 614"/>
              <a:gd name="f181" fmla="val 473"/>
              <a:gd name="f182" fmla="val 315"/>
              <a:gd name="f183" fmla="val 603"/>
              <a:gd name="f184" fmla="val 185"/>
              <a:gd name="f185" fmla="val 609"/>
              <a:gd name="f186" fmla="val 618"/>
              <a:gd name="f187" fmla="val 623"/>
              <a:gd name="f188" fmla="val 629"/>
              <a:gd name="f189" fmla="val 191"/>
              <a:gd name="f190" fmla="val 200"/>
              <a:gd name="f191" fmla="val 206"/>
              <a:gd name="f192" fmla="val 497"/>
              <a:gd name="f193" fmla="val 419"/>
              <a:gd name="f194" fmla="val 509"/>
              <a:gd name="f195" fmla="val 447"/>
              <a:gd name="f196" fmla="val 536"/>
              <a:gd name="f197" fmla="val 624"/>
              <a:gd name="f198" fmla="val 750"/>
              <a:gd name="f199" fmla="val 326"/>
              <a:gd name="f200" fmla="val 764"/>
              <a:gd name="f201" fmla="val 776"/>
              <a:gd name="f202" fmla="val 338"/>
              <a:gd name="f203" fmla="val 3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04" h="804">
                <a:moveTo>
                  <a:pt x="f4" y="f2"/>
                </a:moveTo>
                <a:lnTo>
                  <a:pt x="f5" y="f2"/>
                </a:lnTo>
                <a:lnTo>
                  <a:pt x="f6" y="f2"/>
                </a:lnTo>
                <a:lnTo>
                  <a:pt x="f7" y="f2"/>
                </a:lnTo>
                <a:lnTo>
                  <a:pt x="f8" y="f2"/>
                </a:lnTo>
                <a:cubicBezTo>
                  <a:pt x="f9" y="f2"/>
                  <a:pt x="f2" y="f9"/>
                  <a:pt x="f2" y="f8"/>
                </a:cubicBezTo>
                <a:lnTo>
                  <a:pt x="f2" y="f10"/>
                </a:lnTo>
                <a:cubicBezTo>
                  <a:pt x="f2" y="f11"/>
                  <a:pt x="f9" y="f3"/>
                  <a:pt x="f8" y="f3"/>
                </a:cubicBezTo>
                <a:lnTo>
                  <a:pt x="f7" y="f3"/>
                </a:lnTo>
                <a:lnTo>
                  <a:pt x="f6" y="f3"/>
                </a:lnTo>
                <a:lnTo>
                  <a:pt x="f5" y="f3"/>
                </a:lnTo>
                <a:lnTo>
                  <a:pt x="f10" y="f3"/>
                </a:lnTo>
                <a:cubicBezTo>
                  <a:pt x="f11" y="f3"/>
                  <a:pt x="f12" y="f11"/>
                  <a:pt x="f12" y="f10"/>
                </a:cubicBezTo>
                <a:lnTo>
                  <a:pt x="f12" y="f8"/>
                </a:lnTo>
                <a:cubicBezTo>
                  <a:pt x="f3" y="f9"/>
                  <a:pt x="f11" y="f2"/>
                  <a:pt x="f4" y="f2"/>
                </a:cubicBezTo>
                <a:close/>
                <a:moveTo>
                  <a:pt x="f13" y="f8"/>
                </a:move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17"/>
                  <a:pt x="f21" y="f8"/>
                </a:cubicBezTo>
                <a:lnTo>
                  <a:pt x="f21" y="f22"/>
                </a:lnTo>
                <a:lnTo>
                  <a:pt x="f13" y="f22"/>
                </a:lnTo>
                <a:lnTo>
                  <a:pt x="f13" y="f8"/>
                </a:lnTo>
                <a:lnTo>
                  <a:pt x="f13" y="f8"/>
                </a:lnTo>
                <a:close/>
                <a:moveTo>
                  <a:pt x="f13" y="f23"/>
                </a:moveTo>
                <a:lnTo>
                  <a:pt x="f21" y="f23"/>
                </a:lnTo>
                <a:lnTo>
                  <a:pt x="f21" y="f24"/>
                </a:lnTo>
                <a:lnTo>
                  <a:pt x="f13" y="f24"/>
                </a:lnTo>
                <a:lnTo>
                  <a:pt x="f13" y="f23"/>
                </a:lnTo>
                <a:close/>
                <a:moveTo>
                  <a:pt x="f13" y="f25"/>
                </a:moveTo>
                <a:lnTo>
                  <a:pt x="f21" y="f25"/>
                </a:lnTo>
                <a:lnTo>
                  <a:pt x="f21" y="f26"/>
                </a:lnTo>
                <a:lnTo>
                  <a:pt x="f13" y="f26"/>
                </a:lnTo>
                <a:lnTo>
                  <a:pt x="f13" y="f25"/>
                </a:lnTo>
                <a:close/>
                <a:moveTo>
                  <a:pt x="f13" y="f27"/>
                </a:moveTo>
                <a:lnTo>
                  <a:pt x="f21" y="f27"/>
                </a:lnTo>
                <a:lnTo>
                  <a:pt x="f21" y="f28"/>
                </a:lnTo>
                <a:lnTo>
                  <a:pt x="f13" y="f28"/>
                </a:lnTo>
                <a:lnTo>
                  <a:pt x="f13" y="f27"/>
                </a:lnTo>
                <a:close/>
                <a:moveTo>
                  <a:pt x="f29" y="f30"/>
                </a:moveTo>
                <a:lnTo>
                  <a:pt x="f31" y="f30"/>
                </a:lnTo>
                <a:cubicBezTo>
                  <a:pt x="f32" y="f33"/>
                  <a:pt x="f34" y="f35"/>
                  <a:pt x="f17" y="f36"/>
                </a:cubicBezTo>
                <a:cubicBezTo>
                  <a:pt x="f20" y="f37"/>
                  <a:pt x="f38" y="f39"/>
                  <a:pt x="f29" y="f30"/>
                </a:cubicBezTo>
                <a:close/>
                <a:moveTo>
                  <a:pt x="f6" y="f40"/>
                </a:moveTo>
                <a:lnTo>
                  <a:pt x="f7" y="f40"/>
                </a:lnTo>
                <a:cubicBezTo>
                  <a:pt x="f41" y="f40"/>
                  <a:pt x="f42" y="f43"/>
                  <a:pt x="f44" y="f30"/>
                </a:cubicBezTo>
                <a:lnTo>
                  <a:pt x="f45" y="f30"/>
                </a:lnTo>
                <a:cubicBezTo>
                  <a:pt x="f46" y="f47"/>
                  <a:pt x="f48" y="f49"/>
                  <a:pt x="f50" y="f49"/>
                </a:cubicBezTo>
                <a:cubicBezTo>
                  <a:pt x="f51" y="f49"/>
                  <a:pt x="f52" y="f53"/>
                  <a:pt x="f52" y="f10"/>
                </a:cubicBezTo>
                <a:cubicBezTo>
                  <a:pt x="f52" y="f54"/>
                  <a:pt x="f51" y="f55"/>
                  <a:pt x="f50" y="f55"/>
                </a:cubicBezTo>
                <a:cubicBezTo>
                  <a:pt x="f48" y="f55"/>
                  <a:pt x="f46" y="f56"/>
                  <a:pt x="f45" y="f28"/>
                </a:cubicBezTo>
                <a:lnTo>
                  <a:pt x="f57" y="f28"/>
                </a:lnTo>
                <a:lnTo>
                  <a:pt x="f57" y="f27"/>
                </a:lnTo>
                <a:lnTo>
                  <a:pt x="f45" y="f27"/>
                </a:lnTo>
                <a:cubicBezTo>
                  <a:pt x="f46" y="f58"/>
                  <a:pt x="f48" y="f59"/>
                  <a:pt x="f50" y="f59"/>
                </a:cubicBezTo>
                <a:cubicBezTo>
                  <a:pt x="f51" y="f59"/>
                  <a:pt x="f52" y="f60"/>
                  <a:pt x="f52" y="f61"/>
                </a:cubicBezTo>
                <a:cubicBezTo>
                  <a:pt x="f52" y="f62"/>
                  <a:pt x="f51" y="f63"/>
                  <a:pt x="f50" y="f63"/>
                </a:cubicBezTo>
                <a:cubicBezTo>
                  <a:pt x="f48" y="f63"/>
                  <a:pt x="f46" y="f64"/>
                  <a:pt x="f45" y="f26"/>
                </a:cubicBezTo>
                <a:lnTo>
                  <a:pt x="f57" y="f26"/>
                </a:lnTo>
                <a:lnTo>
                  <a:pt x="f57" y="f25"/>
                </a:lnTo>
                <a:lnTo>
                  <a:pt x="f45" y="f25"/>
                </a:lnTo>
                <a:cubicBezTo>
                  <a:pt x="f46" y="f0"/>
                  <a:pt x="f48" y="f65"/>
                  <a:pt x="f50" y="f65"/>
                </a:cubicBezTo>
                <a:cubicBezTo>
                  <a:pt x="f51" y="f65"/>
                  <a:pt x="f52" y="f66"/>
                  <a:pt x="f52" y="f67"/>
                </a:cubicBezTo>
                <a:cubicBezTo>
                  <a:pt x="f52" y="f68"/>
                  <a:pt x="f51" y="f69"/>
                  <a:pt x="f50" y="f69"/>
                </a:cubicBezTo>
                <a:cubicBezTo>
                  <a:pt x="f48" y="f69"/>
                  <a:pt x="f46" y="f70"/>
                  <a:pt x="f45" y="f71"/>
                </a:cubicBezTo>
                <a:lnTo>
                  <a:pt x="f57" y="f71"/>
                </a:lnTo>
                <a:lnTo>
                  <a:pt x="f57" y="f23"/>
                </a:lnTo>
                <a:lnTo>
                  <a:pt x="f45" y="f23"/>
                </a:lnTo>
                <a:cubicBezTo>
                  <a:pt x="f46" y="f72"/>
                  <a:pt x="f48" y="f73"/>
                  <a:pt x="f50" y="f73"/>
                </a:cubicBezTo>
                <a:cubicBezTo>
                  <a:pt x="f51" y="f73"/>
                  <a:pt x="f52" y="f74"/>
                  <a:pt x="f52" y="f75"/>
                </a:cubicBezTo>
                <a:cubicBezTo>
                  <a:pt x="f52" y="f76"/>
                  <a:pt x="f51" y="f77"/>
                  <a:pt x="f50" y="f77"/>
                </a:cubicBezTo>
                <a:cubicBezTo>
                  <a:pt x="f48" y="f77"/>
                  <a:pt x="f46" y="f78"/>
                  <a:pt x="f45" y="f22"/>
                </a:cubicBezTo>
                <a:lnTo>
                  <a:pt x="f57" y="f22"/>
                </a:lnTo>
                <a:lnTo>
                  <a:pt x="f57" y="f8"/>
                </a:lnTo>
                <a:cubicBezTo>
                  <a:pt x="f57" y="f79"/>
                  <a:pt x="f46" y="f13"/>
                  <a:pt x="f7" y="f13"/>
                </a:cubicBezTo>
                <a:lnTo>
                  <a:pt x="f6" y="f13"/>
                </a:lnTo>
                <a:lnTo>
                  <a:pt x="f6" y="f40"/>
                </a:lnTo>
                <a:lnTo>
                  <a:pt x="f6" y="f40"/>
                </a:lnTo>
                <a:close/>
                <a:moveTo>
                  <a:pt x="f80" y="f28"/>
                </a:moveTo>
                <a:cubicBezTo>
                  <a:pt x="f81" y="f82"/>
                  <a:pt x="f83" y="f84"/>
                  <a:pt x="f50" y="f84"/>
                </a:cubicBezTo>
                <a:cubicBezTo>
                  <a:pt x="f85" y="f84"/>
                  <a:pt x="f86" y="f87"/>
                  <a:pt x="f86" y="f4"/>
                </a:cubicBezTo>
                <a:cubicBezTo>
                  <a:pt x="f86" y="f88"/>
                  <a:pt x="f85" y="f89"/>
                  <a:pt x="f50" y="f89"/>
                </a:cubicBezTo>
                <a:cubicBezTo>
                  <a:pt x="f83" y="f89"/>
                  <a:pt x="f81" y="f90"/>
                  <a:pt x="f80" y="f30"/>
                </a:cubicBezTo>
                <a:lnTo>
                  <a:pt x="f50" y="f30"/>
                </a:lnTo>
                <a:lnTo>
                  <a:pt x="f50" y="f28"/>
                </a:lnTo>
                <a:lnTo>
                  <a:pt x="f80" y="f28"/>
                </a:lnTo>
                <a:close/>
                <a:moveTo>
                  <a:pt x="f80" y="f26"/>
                </a:moveTo>
                <a:cubicBezTo>
                  <a:pt x="f81" y="f91"/>
                  <a:pt x="f83" y="f92"/>
                  <a:pt x="f50" y="f92"/>
                </a:cubicBezTo>
                <a:cubicBezTo>
                  <a:pt x="f85" y="f92"/>
                  <a:pt x="f86" y="f93"/>
                  <a:pt x="f86" y="f61"/>
                </a:cubicBezTo>
                <a:cubicBezTo>
                  <a:pt x="f86" y="f94"/>
                  <a:pt x="f85" y="f95"/>
                  <a:pt x="f50" y="f95"/>
                </a:cubicBezTo>
                <a:cubicBezTo>
                  <a:pt x="f83" y="f95"/>
                  <a:pt x="f81" y="f96"/>
                  <a:pt x="f80" y="f27"/>
                </a:cubicBezTo>
                <a:lnTo>
                  <a:pt x="f50" y="f27"/>
                </a:lnTo>
                <a:lnTo>
                  <a:pt x="f50" y="f26"/>
                </a:lnTo>
                <a:lnTo>
                  <a:pt x="f80" y="f26"/>
                </a:lnTo>
                <a:lnTo>
                  <a:pt x="f80" y="f26"/>
                </a:lnTo>
                <a:close/>
                <a:moveTo>
                  <a:pt x="f80" y="f24"/>
                </a:moveTo>
                <a:cubicBezTo>
                  <a:pt x="f81" y="f97"/>
                  <a:pt x="f83" y="f98"/>
                  <a:pt x="f50" y="f98"/>
                </a:cubicBezTo>
                <a:cubicBezTo>
                  <a:pt x="f85" y="f98"/>
                  <a:pt x="f86" y="f99"/>
                  <a:pt x="f86" y="f67"/>
                </a:cubicBezTo>
                <a:cubicBezTo>
                  <a:pt x="f86" y="f100"/>
                  <a:pt x="f85" y="f101"/>
                  <a:pt x="f50" y="f101"/>
                </a:cubicBezTo>
                <a:cubicBezTo>
                  <a:pt x="f83" y="f101"/>
                  <a:pt x="f81" y="f102"/>
                  <a:pt x="f80" y="f25"/>
                </a:cubicBezTo>
                <a:lnTo>
                  <a:pt x="f50" y="f25"/>
                </a:lnTo>
                <a:lnTo>
                  <a:pt x="f50" y="f24"/>
                </a:lnTo>
                <a:lnTo>
                  <a:pt x="f80" y="f24"/>
                </a:lnTo>
                <a:close/>
                <a:moveTo>
                  <a:pt x="f80" y="f22"/>
                </a:moveTo>
                <a:cubicBezTo>
                  <a:pt x="f81" y="f103"/>
                  <a:pt x="f83" y="f104"/>
                  <a:pt x="f50" y="f104"/>
                </a:cubicBezTo>
                <a:cubicBezTo>
                  <a:pt x="f85" y="f104"/>
                  <a:pt x="f86" y="f8"/>
                  <a:pt x="f86" y="f105"/>
                </a:cubicBezTo>
                <a:cubicBezTo>
                  <a:pt x="f86" y="f106"/>
                  <a:pt x="f85" y="f107"/>
                  <a:pt x="f50" y="f107"/>
                </a:cubicBezTo>
                <a:cubicBezTo>
                  <a:pt x="f83" y="f107"/>
                  <a:pt x="f81" y="f108"/>
                  <a:pt x="f80" y="f23"/>
                </a:cubicBezTo>
                <a:lnTo>
                  <a:pt x="f50" y="f23"/>
                </a:lnTo>
                <a:lnTo>
                  <a:pt x="f50" y="f22"/>
                </a:lnTo>
                <a:lnTo>
                  <a:pt x="f80" y="f22"/>
                </a:lnTo>
                <a:close/>
                <a:moveTo>
                  <a:pt x="f109" y="f110"/>
                </a:moveTo>
                <a:cubicBezTo>
                  <a:pt x="f111" y="f112"/>
                  <a:pt x="f111" y="f113"/>
                  <a:pt x="f109" y="f114"/>
                </a:cubicBezTo>
                <a:lnTo>
                  <a:pt x="f115" y="f116"/>
                </a:lnTo>
                <a:cubicBezTo>
                  <a:pt x="f117" y="f118"/>
                  <a:pt x="f119" y="f120"/>
                  <a:pt x="f121" y="f120"/>
                </a:cubicBezTo>
                <a:cubicBezTo>
                  <a:pt x="f122" y="f120"/>
                  <a:pt x="f123" y="f118"/>
                  <a:pt x="f124" y="f116"/>
                </a:cubicBezTo>
                <a:cubicBezTo>
                  <a:pt x="f125" y="f126"/>
                  <a:pt x="f125" y="f127"/>
                  <a:pt x="f124" y="f128"/>
                </a:cubicBezTo>
                <a:lnTo>
                  <a:pt x="f129" y="f110"/>
                </a:lnTo>
                <a:cubicBezTo>
                  <a:pt x="f130" y="f98"/>
                  <a:pt x="f131" y="f98"/>
                  <a:pt x="f109" y="f110"/>
                </a:cubicBezTo>
                <a:close/>
                <a:moveTo>
                  <a:pt x="f132" y="f133"/>
                </a:moveTo>
                <a:cubicBezTo>
                  <a:pt x="f89" y="f134"/>
                  <a:pt x="f89" y="f135"/>
                  <a:pt x="f132" y="f136"/>
                </a:cubicBezTo>
                <a:lnTo>
                  <a:pt x="f137" y="f138"/>
                </a:lnTo>
                <a:cubicBezTo>
                  <a:pt x="f139" y="f140"/>
                  <a:pt x="f141" y="f142"/>
                  <a:pt x="f143" y="f142"/>
                </a:cubicBezTo>
                <a:cubicBezTo>
                  <a:pt x="f144" y="f142"/>
                  <a:pt x="f145" y="f140"/>
                  <a:pt x="f146" y="f138"/>
                </a:cubicBezTo>
                <a:cubicBezTo>
                  <a:pt x="f147" y="f148"/>
                  <a:pt x="f147" y="f5"/>
                  <a:pt x="f146" y="f65"/>
                </a:cubicBezTo>
                <a:lnTo>
                  <a:pt x="f149" y="f133"/>
                </a:lnTo>
                <a:cubicBezTo>
                  <a:pt x="f150" y="f151"/>
                  <a:pt x="f152" y="f151"/>
                  <a:pt x="f132" y="f133"/>
                </a:cubicBezTo>
                <a:close/>
                <a:moveTo>
                  <a:pt x="f153" y="f154"/>
                </a:moveTo>
                <a:cubicBezTo>
                  <a:pt x="f155" y="f156"/>
                  <a:pt x="f155" y="f157"/>
                  <a:pt x="f153" y="f158"/>
                </a:cubicBezTo>
                <a:lnTo>
                  <a:pt x="f159" y="f160"/>
                </a:lnTo>
                <a:cubicBezTo>
                  <a:pt x="f161" y="f162"/>
                  <a:pt x="f163" y="f164"/>
                  <a:pt x="f165" y="f164"/>
                </a:cubicBezTo>
                <a:cubicBezTo>
                  <a:pt x="f166" y="f164"/>
                  <a:pt x="f167" y="f162"/>
                  <a:pt x="f168" y="f160"/>
                </a:cubicBezTo>
                <a:cubicBezTo>
                  <a:pt x="f169" y="f170"/>
                  <a:pt x="f169" y="f171"/>
                  <a:pt x="f168" y="f172"/>
                </a:cubicBezTo>
                <a:lnTo>
                  <a:pt x="f173" y="f154"/>
                </a:lnTo>
                <a:cubicBezTo>
                  <a:pt x="f174" y="f175"/>
                  <a:pt x="f176" y="f175"/>
                  <a:pt x="f153" y="f154"/>
                </a:cubicBezTo>
                <a:close/>
                <a:moveTo>
                  <a:pt x="f36" y="f66"/>
                </a:moveTo>
                <a:lnTo>
                  <a:pt x="f177" y="f178"/>
                </a:lnTo>
                <a:lnTo>
                  <a:pt x="f179" y="f180"/>
                </a:lnTo>
                <a:lnTo>
                  <a:pt x="f181" y="f182"/>
                </a:lnTo>
                <a:lnTo>
                  <a:pt x="f183" y="f184"/>
                </a:lnTo>
                <a:cubicBezTo>
                  <a:pt x="f185" y="f1"/>
                  <a:pt x="f186" y="f1"/>
                  <a:pt x="f187" y="f184"/>
                </a:cubicBezTo>
                <a:cubicBezTo>
                  <a:pt x="f188" y="f189"/>
                  <a:pt x="f188" y="f190"/>
                  <a:pt x="f187" y="f191"/>
                </a:cubicBezTo>
                <a:lnTo>
                  <a:pt x="f192" y="f25"/>
                </a:lnTo>
                <a:lnTo>
                  <a:pt x="f193" y="f194"/>
                </a:lnTo>
                <a:lnTo>
                  <a:pt x="f195" y="f196"/>
                </a:lnTo>
                <a:lnTo>
                  <a:pt x="f197" y="f62"/>
                </a:lnTo>
                <a:lnTo>
                  <a:pt x="f198" y="f25"/>
                </a:lnTo>
                <a:cubicBezTo>
                  <a:pt x="f37" y="f199"/>
                  <a:pt x="f200" y="f199"/>
                  <a:pt x="f36" y="f25"/>
                </a:cubicBezTo>
                <a:cubicBezTo>
                  <a:pt x="f201" y="f202"/>
                  <a:pt x="f201" y="f203"/>
                  <a:pt x="f36" y="f66"/>
                </a:cubicBezTo>
                <a:close/>
              </a:path>
            </a:pathLst>
          </a:custGeom>
          <a:solidFill>
            <a:srgbClr val="E94560"/>
          </a:solidFill>
          <a:ln>
            <a:noFill/>
            <a:prstDash val="solid"/>
          </a:ln>
        </p:spPr>
        <p:txBody>
          <a:bodyPr vert="horz" wrap="square" lIns="89988" tIns="44994" rIns="89988" bIns="44994" anchorCtr="0" compatLnSpc="0">
            <a:noAutofit/>
          </a:bodyPr>
          <a:lstStyle/>
          <a:p>
            <a:pPr defTabSz="914309" hangingPunct="0"/>
            <a:endParaRPr lang="en-US" dirty="0">
              <a:solidFill>
                <a:prstClr val="black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EF85D73-B629-4311-8E5D-FD6102358F80}"/>
              </a:ext>
            </a:extLst>
          </p:cNvPr>
          <p:cNvSpPr/>
          <p:nvPr/>
        </p:nvSpPr>
        <p:spPr>
          <a:xfrm>
            <a:off x="1832922" y="2037089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前言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1843745-13F3-4F44-AE83-A8035302D64B}"/>
              </a:ext>
            </a:extLst>
          </p:cNvPr>
          <p:cNvSpPr/>
          <p:nvPr/>
        </p:nvSpPr>
        <p:spPr>
          <a:xfrm>
            <a:off x="6899479" y="4140462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結語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E0D1670-4DA3-4123-B269-C9C6D546D250}"/>
              </a:ext>
            </a:extLst>
          </p:cNvPr>
          <p:cNvSpPr/>
          <p:nvPr/>
        </p:nvSpPr>
        <p:spPr>
          <a:xfrm>
            <a:off x="6913755" y="4902841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資料來源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33021" y="1519048"/>
            <a:ext cx="6096000" cy="65851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​</a:t>
            </a:r>
          </a:p>
        </p:txBody>
      </p:sp>
      <p:cxnSp>
        <p:nvCxnSpPr>
          <p:cNvPr id="4" name="直線接點 3"/>
          <p:cNvCxnSpPr/>
          <p:nvPr/>
        </p:nvCxnSpPr>
        <p:spPr>
          <a:xfrm>
            <a:off x="5376696" y="1628800"/>
            <a:ext cx="0" cy="3528392"/>
          </a:xfrm>
          <a:prstGeom prst="line">
            <a:avLst/>
          </a:prstGeom>
          <a:ln>
            <a:solidFill>
              <a:srgbClr val="E945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字方塊 4"/>
          <p:cNvSpPr txBox="1"/>
          <p:nvPr/>
        </p:nvSpPr>
        <p:spPr>
          <a:xfrm>
            <a:off x="2005719" y="1351076"/>
            <a:ext cx="20313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200" b="1" dirty="0">
                <a:solidFill>
                  <a:srgbClr val="2D405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前言</a:t>
            </a:r>
          </a:p>
        </p:txBody>
      </p:sp>
      <p:grpSp>
        <p:nvGrpSpPr>
          <p:cNvPr id="6" name="Group 89"/>
          <p:cNvGrpSpPr/>
          <p:nvPr/>
        </p:nvGrpSpPr>
        <p:grpSpPr>
          <a:xfrm>
            <a:off x="1492980" y="2852936"/>
            <a:ext cx="3258356" cy="1728192"/>
            <a:chOff x="2832100" y="4686300"/>
            <a:chExt cx="574676" cy="304801"/>
          </a:xfrm>
          <a:solidFill>
            <a:srgbClr val="2D4059"/>
          </a:solidFill>
        </p:grpSpPr>
        <p:sp>
          <p:nvSpPr>
            <p:cNvPr id="7" name="Freeform 81"/>
            <p:cNvSpPr>
              <a:spLocks noEditPoints="1"/>
            </p:cNvSpPr>
            <p:nvPr/>
          </p:nvSpPr>
          <p:spPr bwMode="auto">
            <a:xfrm>
              <a:off x="3051175" y="4686300"/>
              <a:ext cx="325438" cy="263525"/>
            </a:xfrm>
            <a:custGeom>
              <a:avLst/>
              <a:gdLst>
                <a:gd name="T0" fmla="*/ 380 w 424"/>
                <a:gd name="T1" fmla="*/ 73 h 342"/>
                <a:gd name="T2" fmla="*/ 341 w 424"/>
                <a:gd name="T3" fmla="*/ 96 h 342"/>
                <a:gd name="T4" fmla="*/ 324 w 424"/>
                <a:gd name="T5" fmla="*/ 134 h 342"/>
                <a:gd name="T6" fmla="*/ 308 w 424"/>
                <a:gd name="T7" fmla="*/ 214 h 342"/>
                <a:gd name="T8" fmla="*/ 256 w 424"/>
                <a:gd name="T9" fmla="*/ 183 h 342"/>
                <a:gd name="T10" fmla="*/ 172 w 424"/>
                <a:gd name="T11" fmla="*/ 174 h 342"/>
                <a:gd name="T12" fmla="*/ 147 w 424"/>
                <a:gd name="T13" fmla="*/ 202 h 342"/>
                <a:gd name="T14" fmla="*/ 76 w 424"/>
                <a:gd name="T15" fmla="*/ 297 h 342"/>
                <a:gd name="T16" fmla="*/ 13 w 424"/>
                <a:gd name="T17" fmla="*/ 166 h 342"/>
                <a:gd name="T18" fmla="*/ 67 w 424"/>
                <a:gd name="T19" fmla="*/ 83 h 342"/>
                <a:gd name="T20" fmla="*/ 119 w 424"/>
                <a:gd name="T21" fmla="*/ 63 h 342"/>
                <a:gd name="T22" fmla="*/ 180 w 424"/>
                <a:gd name="T23" fmla="*/ 54 h 342"/>
                <a:gd name="T24" fmla="*/ 239 w 424"/>
                <a:gd name="T25" fmla="*/ 21 h 342"/>
                <a:gd name="T26" fmla="*/ 319 w 424"/>
                <a:gd name="T27" fmla="*/ 31 h 342"/>
                <a:gd name="T28" fmla="*/ 97 w 424"/>
                <a:gd name="T29" fmla="*/ 83 h 342"/>
                <a:gd name="T30" fmla="*/ 129 w 424"/>
                <a:gd name="T31" fmla="*/ 242 h 342"/>
                <a:gd name="T32" fmla="*/ 78 w 424"/>
                <a:gd name="T33" fmla="*/ 115 h 342"/>
                <a:gd name="T34" fmla="*/ 70 w 424"/>
                <a:gd name="T35" fmla="*/ 146 h 342"/>
                <a:gd name="T36" fmla="*/ 121 w 424"/>
                <a:gd name="T37" fmla="*/ 113 h 342"/>
                <a:gd name="T38" fmla="*/ 35 w 424"/>
                <a:gd name="T39" fmla="*/ 140 h 342"/>
                <a:gd name="T40" fmla="*/ 78 w 424"/>
                <a:gd name="T41" fmla="*/ 88 h 342"/>
                <a:gd name="T42" fmla="*/ 169 w 424"/>
                <a:gd name="T43" fmla="*/ 284 h 342"/>
                <a:gd name="T44" fmla="*/ 316 w 424"/>
                <a:gd name="T45" fmla="*/ 236 h 342"/>
                <a:gd name="T46" fmla="*/ 411 w 424"/>
                <a:gd name="T47" fmla="*/ 267 h 342"/>
                <a:gd name="T48" fmla="*/ 416 w 424"/>
                <a:gd name="T49" fmla="*/ 271 h 342"/>
                <a:gd name="T50" fmla="*/ 51 w 424"/>
                <a:gd name="T51" fmla="*/ 98 h 342"/>
                <a:gd name="T52" fmla="*/ 349 w 424"/>
                <a:gd name="T53" fmla="*/ 151 h 342"/>
                <a:gd name="T54" fmla="*/ 28 w 424"/>
                <a:gd name="T55" fmla="*/ 91 h 342"/>
                <a:gd name="T56" fmla="*/ 339 w 424"/>
                <a:gd name="T57" fmla="*/ 190 h 342"/>
                <a:gd name="T58" fmla="*/ 243 w 424"/>
                <a:gd name="T59" fmla="*/ 225 h 342"/>
                <a:gd name="T60" fmla="*/ 338 w 424"/>
                <a:gd name="T61" fmla="*/ 180 h 342"/>
                <a:gd name="T62" fmla="*/ 412 w 424"/>
                <a:gd name="T63" fmla="*/ 258 h 342"/>
                <a:gd name="T64" fmla="*/ 366 w 424"/>
                <a:gd name="T65" fmla="*/ 250 h 342"/>
                <a:gd name="T66" fmla="*/ 353 w 424"/>
                <a:gd name="T67" fmla="*/ 264 h 342"/>
                <a:gd name="T68" fmla="*/ 338 w 424"/>
                <a:gd name="T69" fmla="*/ 269 h 342"/>
                <a:gd name="T70" fmla="*/ 287 w 424"/>
                <a:gd name="T71" fmla="*/ 240 h 342"/>
                <a:gd name="T72" fmla="*/ 376 w 424"/>
                <a:gd name="T73" fmla="*/ 261 h 342"/>
                <a:gd name="T74" fmla="*/ 369 w 424"/>
                <a:gd name="T75" fmla="*/ 262 h 342"/>
                <a:gd name="T76" fmla="*/ 356 w 424"/>
                <a:gd name="T77" fmla="*/ 264 h 342"/>
                <a:gd name="T78" fmla="*/ 417 w 424"/>
                <a:gd name="T79" fmla="*/ 248 h 342"/>
                <a:gd name="T80" fmla="*/ 366 w 424"/>
                <a:gd name="T81" fmla="*/ 247 h 342"/>
                <a:gd name="T82" fmla="*/ 344 w 424"/>
                <a:gd name="T83" fmla="*/ 173 h 342"/>
                <a:gd name="T84" fmla="*/ 422 w 424"/>
                <a:gd name="T85" fmla="*/ 273 h 342"/>
                <a:gd name="T86" fmla="*/ 341 w 424"/>
                <a:gd name="T87" fmla="*/ 227 h 342"/>
                <a:gd name="T88" fmla="*/ 347 w 424"/>
                <a:gd name="T89" fmla="*/ 207 h 342"/>
                <a:gd name="T90" fmla="*/ 364 w 424"/>
                <a:gd name="T91" fmla="*/ 241 h 342"/>
                <a:gd name="T92" fmla="*/ 346 w 424"/>
                <a:gd name="T93" fmla="*/ 243 h 342"/>
                <a:gd name="T94" fmla="*/ 417 w 424"/>
                <a:gd name="T95" fmla="*/ 265 h 342"/>
                <a:gd name="T96" fmla="*/ 361 w 424"/>
                <a:gd name="T97" fmla="*/ 264 h 342"/>
                <a:gd name="T98" fmla="*/ 308 w 424"/>
                <a:gd name="T99" fmla="*/ 233 h 342"/>
                <a:gd name="T100" fmla="*/ 380 w 424"/>
                <a:gd name="T101" fmla="*/ 246 h 342"/>
                <a:gd name="T102" fmla="*/ 67 w 424"/>
                <a:gd name="T103" fmla="*/ 231 h 342"/>
                <a:gd name="T104" fmla="*/ 421 w 424"/>
                <a:gd name="T105" fmla="*/ 267 h 342"/>
                <a:gd name="T106" fmla="*/ 80 w 424"/>
                <a:gd name="T107" fmla="*/ 89 h 342"/>
                <a:gd name="T108" fmla="*/ 103 w 424"/>
                <a:gd name="T109" fmla="*/ 143 h 342"/>
                <a:gd name="T110" fmla="*/ 56 w 424"/>
                <a:gd name="T111" fmla="*/ 130 h 342"/>
                <a:gd name="T112" fmla="*/ 103 w 424"/>
                <a:gd name="T113" fmla="*/ 137 h 342"/>
                <a:gd name="T114" fmla="*/ 376 w 424"/>
                <a:gd name="T115" fmla="*/ 107 h 342"/>
                <a:gd name="T116" fmla="*/ 162 w 424"/>
                <a:gd name="T117" fmla="*/ 24 h 342"/>
                <a:gd name="T118" fmla="*/ 150 w 424"/>
                <a:gd name="T119" fmla="*/ 3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24" h="342">
                  <a:moveTo>
                    <a:pt x="319" y="133"/>
                  </a:moveTo>
                  <a:cubicBezTo>
                    <a:pt x="319" y="133"/>
                    <a:pt x="319" y="133"/>
                    <a:pt x="319" y="133"/>
                  </a:cubicBezTo>
                  <a:close/>
                  <a:moveTo>
                    <a:pt x="66" y="105"/>
                  </a:moveTo>
                  <a:cubicBezTo>
                    <a:pt x="66" y="105"/>
                    <a:pt x="66" y="105"/>
                    <a:pt x="66" y="105"/>
                  </a:cubicBezTo>
                  <a:close/>
                  <a:moveTo>
                    <a:pt x="80" y="207"/>
                  </a:moveTo>
                  <a:cubicBezTo>
                    <a:pt x="80" y="208"/>
                    <a:pt x="80" y="207"/>
                    <a:pt x="80" y="207"/>
                  </a:cubicBezTo>
                  <a:close/>
                  <a:moveTo>
                    <a:pt x="412" y="39"/>
                  </a:moveTo>
                  <a:cubicBezTo>
                    <a:pt x="412" y="39"/>
                    <a:pt x="413" y="43"/>
                    <a:pt x="414" y="43"/>
                  </a:cubicBezTo>
                  <a:cubicBezTo>
                    <a:pt x="411" y="46"/>
                    <a:pt x="404" y="47"/>
                    <a:pt x="401" y="44"/>
                  </a:cubicBezTo>
                  <a:cubicBezTo>
                    <a:pt x="399" y="41"/>
                    <a:pt x="396" y="44"/>
                    <a:pt x="393" y="45"/>
                  </a:cubicBezTo>
                  <a:cubicBezTo>
                    <a:pt x="390" y="43"/>
                    <a:pt x="392" y="47"/>
                    <a:pt x="389" y="43"/>
                  </a:cubicBezTo>
                  <a:cubicBezTo>
                    <a:pt x="388" y="43"/>
                    <a:pt x="391" y="47"/>
                    <a:pt x="391" y="48"/>
                  </a:cubicBezTo>
                  <a:cubicBezTo>
                    <a:pt x="390" y="50"/>
                    <a:pt x="389" y="52"/>
                    <a:pt x="387" y="53"/>
                  </a:cubicBezTo>
                  <a:cubicBezTo>
                    <a:pt x="389" y="53"/>
                    <a:pt x="399" y="60"/>
                    <a:pt x="396" y="62"/>
                  </a:cubicBezTo>
                  <a:cubicBezTo>
                    <a:pt x="396" y="62"/>
                    <a:pt x="391" y="63"/>
                    <a:pt x="391" y="63"/>
                  </a:cubicBezTo>
                  <a:cubicBezTo>
                    <a:pt x="387" y="65"/>
                    <a:pt x="384" y="73"/>
                    <a:pt x="382" y="75"/>
                  </a:cubicBezTo>
                  <a:cubicBezTo>
                    <a:pt x="382" y="74"/>
                    <a:pt x="380" y="74"/>
                    <a:pt x="380" y="73"/>
                  </a:cubicBezTo>
                  <a:cubicBezTo>
                    <a:pt x="379" y="73"/>
                    <a:pt x="375" y="74"/>
                    <a:pt x="375" y="74"/>
                  </a:cubicBezTo>
                  <a:cubicBezTo>
                    <a:pt x="369" y="76"/>
                    <a:pt x="371" y="80"/>
                    <a:pt x="374" y="84"/>
                  </a:cubicBezTo>
                  <a:cubicBezTo>
                    <a:pt x="374" y="85"/>
                    <a:pt x="377" y="86"/>
                    <a:pt x="378" y="87"/>
                  </a:cubicBezTo>
                  <a:cubicBezTo>
                    <a:pt x="377" y="87"/>
                    <a:pt x="374" y="90"/>
                    <a:pt x="377" y="90"/>
                  </a:cubicBezTo>
                  <a:cubicBezTo>
                    <a:pt x="378" y="91"/>
                    <a:pt x="378" y="91"/>
                    <a:pt x="379" y="92"/>
                  </a:cubicBezTo>
                  <a:cubicBezTo>
                    <a:pt x="378" y="92"/>
                    <a:pt x="378" y="103"/>
                    <a:pt x="377" y="103"/>
                  </a:cubicBezTo>
                  <a:cubicBezTo>
                    <a:pt x="373" y="101"/>
                    <a:pt x="369" y="96"/>
                    <a:pt x="366" y="92"/>
                  </a:cubicBezTo>
                  <a:cubicBezTo>
                    <a:pt x="363" y="89"/>
                    <a:pt x="364" y="85"/>
                    <a:pt x="362" y="83"/>
                  </a:cubicBezTo>
                  <a:cubicBezTo>
                    <a:pt x="365" y="81"/>
                    <a:pt x="367" y="65"/>
                    <a:pt x="364" y="66"/>
                  </a:cubicBezTo>
                  <a:cubicBezTo>
                    <a:pt x="365" y="66"/>
                    <a:pt x="363" y="72"/>
                    <a:pt x="362" y="73"/>
                  </a:cubicBezTo>
                  <a:cubicBezTo>
                    <a:pt x="358" y="70"/>
                    <a:pt x="360" y="69"/>
                    <a:pt x="354" y="70"/>
                  </a:cubicBezTo>
                  <a:cubicBezTo>
                    <a:pt x="349" y="71"/>
                    <a:pt x="356" y="78"/>
                    <a:pt x="356" y="78"/>
                  </a:cubicBezTo>
                  <a:cubicBezTo>
                    <a:pt x="354" y="83"/>
                    <a:pt x="342" y="75"/>
                    <a:pt x="339" y="79"/>
                  </a:cubicBezTo>
                  <a:cubicBezTo>
                    <a:pt x="337" y="82"/>
                    <a:pt x="332" y="77"/>
                    <a:pt x="331" y="82"/>
                  </a:cubicBezTo>
                  <a:cubicBezTo>
                    <a:pt x="330" y="85"/>
                    <a:pt x="329" y="89"/>
                    <a:pt x="328" y="92"/>
                  </a:cubicBezTo>
                  <a:cubicBezTo>
                    <a:pt x="328" y="92"/>
                    <a:pt x="335" y="96"/>
                    <a:pt x="336" y="96"/>
                  </a:cubicBezTo>
                  <a:cubicBezTo>
                    <a:pt x="337" y="96"/>
                    <a:pt x="337" y="92"/>
                    <a:pt x="341" y="96"/>
                  </a:cubicBezTo>
                  <a:cubicBezTo>
                    <a:pt x="344" y="98"/>
                    <a:pt x="342" y="96"/>
                    <a:pt x="344" y="96"/>
                  </a:cubicBezTo>
                  <a:cubicBezTo>
                    <a:pt x="344" y="95"/>
                    <a:pt x="344" y="95"/>
                    <a:pt x="343" y="94"/>
                  </a:cubicBezTo>
                  <a:cubicBezTo>
                    <a:pt x="345" y="94"/>
                    <a:pt x="354" y="107"/>
                    <a:pt x="356" y="108"/>
                  </a:cubicBezTo>
                  <a:cubicBezTo>
                    <a:pt x="355" y="108"/>
                    <a:pt x="354" y="109"/>
                    <a:pt x="354" y="109"/>
                  </a:cubicBezTo>
                  <a:cubicBezTo>
                    <a:pt x="353" y="110"/>
                    <a:pt x="358" y="116"/>
                    <a:pt x="359" y="116"/>
                  </a:cubicBezTo>
                  <a:cubicBezTo>
                    <a:pt x="357" y="116"/>
                    <a:pt x="358" y="115"/>
                    <a:pt x="356" y="117"/>
                  </a:cubicBezTo>
                  <a:cubicBezTo>
                    <a:pt x="352" y="116"/>
                    <a:pt x="351" y="104"/>
                    <a:pt x="345" y="102"/>
                  </a:cubicBezTo>
                  <a:cubicBezTo>
                    <a:pt x="346" y="103"/>
                    <a:pt x="348" y="110"/>
                    <a:pt x="349" y="111"/>
                  </a:cubicBezTo>
                  <a:cubicBezTo>
                    <a:pt x="347" y="115"/>
                    <a:pt x="349" y="120"/>
                    <a:pt x="347" y="123"/>
                  </a:cubicBezTo>
                  <a:cubicBezTo>
                    <a:pt x="347" y="123"/>
                    <a:pt x="347" y="123"/>
                    <a:pt x="347" y="123"/>
                  </a:cubicBezTo>
                  <a:cubicBezTo>
                    <a:pt x="346" y="124"/>
                    <a:pt x="345" y="124"/>
                    <a:pt x="344" y="125"/>
                  </a:cubicBezTo>
                  <a:cubicBezTo>
                    <a:pt x="343" y="125"/>
                    <a:pt x="336" y="125"/>
                    <a:pt x="339" y="129"/>
                  </a:cubicBezTo>
                  <a:cubicBezTo>
                    <a:pt x="340" y="130"/>
                    <a:pt x="338" y="131"/>
                    <a:pt x="337" y="132"/>
                  </a:cubicBezTo>
                  <a:cubicBezTo>
                    <a:pt x="336" y="133"/>
                    <a:pt x="340" y="136"/>
                    <a:pt x="340" y="136"/>
                  </a:cubicBezTo>
                  <a:cubicBezTo>
                    <a:pt x="343" y="138"/>
                    <a:pt x="348" y="150"/>
                    <a:pt x="341" y="147"/>
                  </a:cubicBezTo>
                  <a:cubicBezTo>
                    <a:pt x="343" y="146"/>
                    <a:pt x="330" y="132"/>
                    <a:pt x="330" y="132"/>
                  </a:cubicBezTo>
                  <a:cubicBezTo>
                    <a:pt x="328" y="131"/>
                    <a:pt x="325" y="135"/>
                    <a:pt x="324" y="134"/>
                  </a:cubicBezTo>
                  <a:cubicBezTo>
                    <a:pt x="324" y="132"/>
                    <a:pt x="324" y="132"/>
                    <a:pt x="324" y="130"/>
                  </a:cubicBezTo>
                  <a:cubicBezTo>
                    <a:pt x="321" y="128"/>
                    <a:pt x="317" y="134"/>
                    <a:pt x="318" y="135"/>
                  </a:cubicBezTo>
                  <a:cubicBezTo>
                    <a:pt x="320" y="137"/>
                    <a:pt x="330" y="139"/>
                    <a:pt x="329" y="140"/>
                  </a:cubicBezTo>
                  <a:cubicBezTo>
                    <a:pt x="326" y="140"/>
                    <a:pt x="325" y="142"/>
                    <a:pt x="325" y="145"/>
                  </a:cubicBezTo>
                  <a:cubicBezTo>
                    <a:pt x="329" y="147"/>
                    <a:pt x="332" y="152"/>
                    <a:pt x="334" y="155"/>
                  </a:cubicBezTo>
                  <a:cubicBezTo>
                    <a:pt x="334" y="156"/>
                    <a:pt x="333" y="156"/>
                    <a:pt x="333" y="157"/>
                  </a:cubicBezTo>
                  <a:cubicBezTo>
                    <a:pt x="333" y="158"/>
                    <a:pt x="336" y="158"/>
                    <a:pt x="336" y="158"/>
                  </a:cubicBezTo>
                  <a:cubicBezTo>
                    <a:pt x="336" y="159"/>
                    <a:pt x="334" y="158"/>
                    <a:pt x="336" y="160"/>
                  </a:cubicBezTo>
                  <a:cubicBezTo>
                    <a:pt x="337" y="161"/>
                    <a:pt x="335" y="165"/>
                    <a:pt x="334" y="166"/>
                  </a:cubicBezTo>
                  <a:cubicBezTo>
                    <a:pt x="334" y="166"/>
                    <a:pt x="332" y="173"/>
                    <a:pt x="332" y="173"/>
                  </a:cubicBezTo>
                  <a:cubicBezTo>
                    <a:pt x="329" y="176"/>
                    <a:pt x="324" y="180"/>
                    <a:pt x="320" y="180"/>
                  </a:cubicBezTo>
                  <a:cubicBezTo>
                    <a:pt x="316" y="181"/>
                    <a:pt x="314" y="181"/>
                    <a:pt x="314" y="185"/>
                  </a:cubicBezTo>
                  <a:cubicBezTo>
                    <a:pt x="313" y="185"/>
                    <a:pt x="312" y="185"/>
                    <a:pt x="313" y="185"/>
                  </a:cubicBezTo>
                  <a:cubicBezTo>
                    <a:pt x="311" y="184"/>
                    <a:pt x="312" y="184"/>
                    <a:pt x="311" y="184"/>
                  </a:cubicBezTo>
                  <a:cubicBezTo>
                    <a:pt x="310" y="182"/>
                    <a:pt x="311" y="182"/>
                    <a:pt x="308" y="182"/>
                  </a:cubicBezTo>
                  <a:cubicBezTo>
                    <a:pt x="297" y="188"/>
                    <a:pt x="307" y="192"/>
                    <a:pt x="311" y="198"/>
                  </a:cubicBezTo>
                  <a:cubicBezTo>
                    <a:pt x="319" y="203"/>
                    <a:pt x="311" y="211"/>
                    <a:pt x="308" y="214"/>
                  </a:cubicBezTo>
                  <a:cubicBezTo>
                    <a:pt x="306" y="215"/>
                    <a:pt x="306" y="217"/>
                    <a:pt x="304" y="218"/>
                  </a:cubicBezTo>
                  <a:cubicBezTo>
                    <a:pt x="304" y="217"/>
                    <a:pt x="302" y="213"/>
                    <a:pt x="302" y="212"/>
                  </a:cubicBezTo>
                  <a:cubicBezTo>
                    <a:pt x="301" y="212"/>
                    <a:pt x="302" y="215"/>
                    <a:pt x="301" y="214"/>
                  </a:cubicBezTo>
                  <a:cubicBezTo>
                    <a:pt x="301" y="210"/>
                    <a:pt x="295" y="206"/>
                    <a:pt x="292" y="204"/>
                  </a:cubicBezTo>
                  <a:cubicBezTo>
                    <a:pt x="291" y="205"/>
                    <a:pt x="289" y="210"/>
                    <a:pt x="290" y="212"/>
                  </a:cubicBezTo>
                  <a:cubicBezTo>
                    <a:pt x="289" y="216"/>
                    <a:pt x="296" y="221"/>
                    <a:pt x="296" y="223"/>
                  </a:cubicBezTo>
                  <a:cubicBezTo>
                    <a:pt x="300" y="227"/>
                    <a:pt x="300" y="231"/>
                    <a:pt x="303" y="236"/>
                  </a:cubicBezTo>
                  <a:cubicBezTo>
                    <a:pt x="303" y="236"/>
                    <a:pt x="304" y="239"/>
                    <a:pt x="304" y="239"/>
                  </a:cubicBezTo>
                  <a:cubicBezTo>
                    <a:pt x="291" y="235"/>
                    <a:pt x="297" y="227"/>
                    <a:pt x="289" y="220"/>
                  </a:cubicBezTo>
                  <a:cubicBezTo>
                    <a:pt x="287" y="219"/>
                    <a:pt x="286" y="218"/>
                    <a:pt x="288" y="214"/>
                  </a:cubicBezTo>
                  <a:cubicBezTo>
                    <a:pt x="288" y="214"/>
                    <a:pt x="286" y="207"/>
                    <a:pt x="286" y="206"/>
                  </a:cubicBezTo>
                  <a:cubicBezTo>
                    <a:pt x="286" y="206"/>
                    <a:pt x="286" y="204"/>
                    <a:pt x="286" y="204"/>
                  </a:cubicBezTo>
                  <a:cubicBezTo>
                    <a:pt x="285" y="201"/>
                    <a:pt x="284" y="198"/>
                    <a:pt x="282" y="195"/>
                  </a:cubicBezTo>
                  <a:cubicBezTo>
                    <a:pt x="282" y="194"/>
                    <a:pt x="280" y="196"/>
                    <a:pt x="280" y="196"/>
                  </a:cubicBezTo>
                  <a:cubicBezTo>
                    <a:pt x="276" y="201"/>
                    <a:pt x="275" y="189"/>
                    <a:pt x="273" y="187"/>
                  </a:cubicBezTo>
                  <a:cubicBezTo>
                    <a:pt x="269" y="185"/>
                    <a:pt x="268" y="182"/>
                    <a:pt x="266" y="179"/>
                  </a:cubicBezTo>
                  <a:cubicBezTo>
                    <a:pt x="265" y="180"/>
                    <a:pt x="256" y="181"/>
                    <a:pt x="256" y="183"/>
                  </a:cubicBezTo>
                  <a:cubicBezTo>
                    <a:pt x="258" y="185"/>
                    <a:pt x="248" y="192"/>
                    <a:pt x="246" y="194"/>
                  </a:cubicBezTo>
                  <a:cubicBezTo>
                    <a:pt x="246" y="194"/>
                    <a:pt x="244" y="198"/>
                    <a:pt x="242" y="197"/>
                  </a:cubicBezTo>
                  <a:cubicBezTo>
                    <a:pt x="240" y="198"/>
                    <a:pt x="244" y="206"/>
                    <a:pt x="242" y="208"/>
                  </a:cubicBezTo>
                  <a:cubicBezTo>
                    <a:pt x="240" y="209"/>
                    <a:pt x="240" y="220"/>
                    <a:pt x="236" y="219"/>
                  </a:cubicBezTo>
                  <a:cubicBezTo>
                    <a:pt x="233" y="219"/>
                    <a:pt x="226" y="202"/>
                    <a:pt x="226" y="200"/>
                  </a:cubicBezTo>
                  <a:cubicBezTo>
                    <a:pt x="222" y="196"/>
                    <a:pt x="223" y="187"/>
                    <a:pt x="221" y="182"/>
                  </a:cubicBezTo>
                  <a:cubicBezTo>
                    <a:pt x="221" y="182"/>
                    <a:pt x="216" y="184"/>
                    <a:pt x="216" y="184"/>
                  </a:cubicBezTo>
                  <a:cubicBezTo>
                    <a:pt x="215" y="183"/>
                    <a:pt x="210" y="178"/>
                    <a:pt x="214" y="178"/>
                  </a:cubicBezTo>
                  <a:cubicBezTo>
                    <a:pt x="210" y="177"/>
                    <a:pt x="208" y="174"/>
                    <a:pt x="206" y="171"/>
                  </a:cubicBezTo>
                  <a:cubicBezTo>
                    <a:pt x="206" y="170"/>
                    <a:pt x="195" y="172"/>
                    <a:pt x="195" y="172"/>
                  </a:cubicBezTo>
                  <a:cubicBezTo>
                    <a:pt x="190" y="172"/>
                    <a:pt x="185" y="170"/>
                    <a:pt x="182" y="167"/>
                  </a:cubicBezTo>
                  <a:cubicBezTo>
                    <a:pt x="179" y="166"/>
                    <a:pt x="175" y="169"/>
                    <a:pt x="172" y="166"/>
                  </a:cubicBezTo>
                  <a:cubicBezTo>
                    <a:pt x="168" y="164"/>
                    <a:pt x="168" y="161"/>
                    <a:pt x="165" y="158"/>
                  </a:cubicBezTo>
                  <a:cubicBezTo>
                    <a:pt x="164" y="158"/>
                    <a:pt x="160" y="159"/>
                    <a:pt x="160" y="159"/>
                  </a:cubicBezTo>
                  <a:cubicBezTo>
                    <a:pt x="160" y="159"/>
                    <a:pt x="160" y="159"/>
                    <a:pt x="160" y="159"/>
                  </a:cubicBezTo>
                  <a:cubicBezTo>
                    <a:pt x="160" y="159"/>
                    <a:pt x="160" y="159"/>
                    <a:pt x="160" y="159"/>
                  </a:cubicBezTo>
                  <a:cubicBezTo>
                    <a:pt x="162" y="162"/>
                    <a:pt x="171" y="174"/>
                    <a:pt x="172" y="174"/>
                  </a:cubicBezTo>
                  <a:cubicBezTo>
                    <a:pt x="176" y="175"/>
                    <a:pt x="179" y="170"/>
                    <a:pt x="181" y="168"/>
                  </a:cubicBezTo>
                  <a:cubicBezTo>
                    <a:pt x="184" y="173"/>
                    <a:pt x="183" y="174"/>
                    <a:pt x="189" y="178"/>
                  </a:cubicBezTo>
                  <a:cubicBezTo>
                    <a:pt x="191" y="182"/>
                    <a:pt x="185" y="185"/>
                    <a:pt x="184" y="189"/>
                  </a:cubicBezTo>
                  <a:cubicBezTo>
                    <a:pt x="179" y="194"/>
                    <a:pt x="172" y="199"/>
                    <a:pt x="165" y="202"/>
                  </a:cubicBezTo>
                  <a:cubicBezTo>
                    <a:pt x="165" y="202"/>
                    <a:pt x="165" y="202"/>
                    <a:pt x="164" y="202"/>
                  </a:cubicBezTo>
                  <a:cubicBezTo>
                    <a:pt x="162" y="205"/>
                    <a:pt x="156" y="204"/>
                    <a:pt x="154" y="206"/>
                  </a:cubicBezTo>
                  <a:cubicBezTo>
                    <a:pt x="152" y="206"/>
                    <a:pt x="151" y="206"/>
                    <a:pt x="151" y="204"/>
                  </a:cubicBezTo>
                  <a:cubicBezTo>
                    <a:pt x="148" y="197"/>
                    <a:pt x="149" y="194"/>
                    <a:pt x="144" y="187"/>
                  </a:cubicBezTo>
                  <a:cubicBezTo>
                    <a:pt x="140" y="182"/>
                    <a:pt x="138" y="177"/>
                    <a:pt x="135" y="172"/>
                  </a:cubicBezTo>
                  <a:cubicBezTo>
                    <a:pt x="134" y="171"/>
                    <a:pt x="134" y="170"/>
                    <a:pt x="133" y="169"/>
                  </a:cubicBezTo>
                  <a:cubicBezTo>
                    <a:pt x="133" y="168"/>
                    <a:pt x="129" y="165"/>
                    <a:pt x="127" y="164"/>
                  </a:cubicBezTo>
                  <a:cubicBezTo>
                    <a:pt x="127" y="164"/>
                    <a:pt x="127" y="164"/>
                    <a:pt x="127" y="164"/>
                  </a:cubicBezTo>
                  <a:cubicBezTo>
                    <a:pt x="126" y="164"/>
                    <a:pt x="126" y="164"/>
                    <a:pt x="126" y="164"/>
                  </a:cubicBezTo>
                  <a:cubicBezTo>
                    <a:pt x="127" y="168"/>
                    <a:pt x="132" y="172"/>
                    <a:pt x="131" y="176"/>
                  </a:cubicBezTo>
                  <a:cubicBezTo>
                    <a:pt x="132" y="179"/>
                    <a:pt x="137" y="190"/>
                    <a:pt x="139" y="191"/>
                  </a:cubicBezTo>
                  <a:cubicBezTo>
                    <a:pt x="141" y="193"/>
                    <a:pt x="141" y="196"/>
                    <a:pt x="142" y="198"/>
                  </a:cubicBezTo>
                  <a:cubicBezTo>
                    <a:pt x="142" y="199"/>
                    <a:pt x="146" y="201"/>
                    <a:pt x="147" y="202"/>
                  </a:cubicBezTo>
                  <a:cubicBezTo>
                    <a:pt x="150" y="205"/>
                    <a:pt x="151" y="205"/>
                    <a:pt x="150" y="209"/>
                  </a:cubicBezTo>
                  <a:cubicBezTo>
                    <a:pt x="153" y="209"/>
                    <a:pt x="156" y="214"/>
                    <a:pt x="160" y="211"/>
                  </a:cubicBezTo>
                  <a:cubicBezTo>
                    <a:pt x="162" y="211"/>
                    <a:pt x="170" y="207"/>
                    <a:pt x="171" y="209"/>
                  </a:cubicBezTo>
                  <a:cubicBezTo>
                    <a:pt x="174" y="211"/>
                    <a:pt x="166" y="226"/>
                    <a:pt x="164" y="228"/>
                  </a:cubicBezTo>
                  <a:cubicBezTo>
                    <a:pt x="157" y="234"/>
                    <a:pt x="152" y="243"/>
                    <a:pt x="145" y="249"/>
                  </a:cubicBezTo>
                  <a:cubicBezTo>
                    <a:pt x="142" y="262"/>
                    <a:pt x="142" y="262"/>
                    <a:pt x="142" y="262"/>
                  </a:cubicBezTo>
                  <a:cubicBezTo>
                    <a:pt x="142" y="263"/>
                    <a:pt x="145" y="282"/>
                    <a:pt x="145" y="281"/>
                  </a:cubicBezTo>
                  <a:cubicBezTo>
                    <a:pt x="146" y="286"/>
                    <a:pt x="142" y="289"/>
                    <a:pt x="138" y="291"/>
                  </a:cubicBezTo>
                  <a:cubicBezTo>
                    <a:pt x="134" y="293"/>
                    <a:pt x="130" y="296"/>
                    <a:pt x="130" y="300"/>
                  </a:cubicBezTo>
                  <a:cubicBezTo>
                    <a:pt x="131" y="302"/>
                    <a:pt x="132" y="307"/>
                    <a:pt x="131" y="310"/>
                  </a:cubicBezTo>
                  <a:cubicBezTo>
                    <a:pt x="129" y="311"/>
                    <a:pt x="126" y="312"/>
                    <a:pt x="124" y="314"/>
                  </a:cubicBezTo>
                  <a:cubicBezTo>
                    <a:pt x="122" y="317"/>
                    <a:pt x="123" y="325"/>
                    <a:pt x="118" y="328"/>
                  </a:cubicBezTo>
                  <a:cubicBezTo>
                    <a:pt x="113" y="334"/>
                    <a:pt x="99" y="342"/>
                    <a:pt x="92" y="338"/>
                  </a:cubicBezTo>
                  <a:cubicBezTo>
                    <a:pt x="90" y="338"/>
                    <a:pt x="89" y="337"/>
                    <a:pt x="89" y="335"/>
                  </a:cubicBezTo>
                  <a:cubicBezTo>
                    <a:pt x="87" y="334"/>
                    <a:pt x="87" y="326"/>
                    <a:pt x="85" y="323"/>
                  </a:cubicBezTo>
                  <a:cubicBezTo>
                    <a:pt x="82" y="319"/>
                    <a:pt x="82" y="316"/>
                    <a:pt x="80" y="311"/>
                  </a:cubicBezTo>
                  <a:cubicBezTo>
                    <a:pt x="79" y="306"/>
                    <a:pt x="79" y="301"/>
                    <a:pt x="76" y="297"/>
                  </a:cubicBezTo>
                  <a:cubicBezTo>
                    <a:pt x="71" y="291"/>
                    <a:pt x="77" y="285"/>
                    <a:pt x="76" y="279"/>
                  </a:cubicBezTo>
                  <a:cubicBezTo>
                    <a:pt x="76" y="276"/>
                    <a:pt x="78" y="276"/>
                    <a:pt x="79" y="272"/>
                  </a:cubicBezTo>
                  <a:cubicBezTo>
                    <a:pt x="78" y="270"/>
                    <a:pt x="77" y="268"/>
                    <a:pt x="77" y="266"/>
                  </a:cubicBezTo>
                  <a:cubicBezTo>
                    <a:pt x="78" y="262"/>
                    <a:pt x="75" y="259"/>
                    <a:pt x="75" y="256"/>
                  </a:cubicBezTo>
                  <a:cubicBezTo>
                    <a:pt x="74" y="256"/>
                    <a:pt x="70" y="250"/>
                    <a:pt x="69" y="249"/>
                  </a:cubicBezTo>
                  <a:cubicBezTo>
                    <a:pt x="67" y="245"/>
                    <a:pt x="68" y="244"/>
                    <a:pt x="68" y="241"/>
                  </a:cubicBezTo>
                  <a:cubicBezTo>
                    <a:pt x="68" y="241"/>
                    <a:pt x="69" y="233"/>
                    <a:pt x="69" y="232"/>
                  </a:cubicBezTo>
                  <a:cubicBezTo>
                    <a:pt x="68" y="232"/>
                    <a:pt x="66" y="229"/>
                    <a:pt x="65" y="229"/>
                  </a:cubicBezTo>
                  <a:cubicBezTo>
                    <a:pt x="60" y="232"/>
                    <a:pt x="60" y="228"/>
                    <a:pt x="58" y="227"/>
                  </a:cubicBezTo>
                  <a:cubicBezTo>
                    <a:pt x="54" y="225"/>
                    <a:pt x="53" y="223"/>
                    <a:pt x="48" y="225"/>
                  </a:cubicBezTo>
                  <a:cubicBezTo>
                    <a:pt x="44" y="229"/>
                    <a:pt x="31" y="229"/>
                    <a:pt x="26" y="230"/>
                  </a:cubicBezTo>
                  <a:cubicBezTo>
                    <a:pt x="23" y="229"/>
                    <a:pt x="14" y="222"/>
                    <a:pt x="13" y="219"/>
                  </a:cubicBezTo>
                  <a:cubicBezTo>
                    <a:pt x="12" y="215"/>
                    <a:pt x="9" y="214"/>
                    <a:pt x="7" y="211"/>
                  </a:cubicBezTo>
                  <a:cubicBezTo>
                    <a:pt x="4" y="207"/>
                    <a:pt x="5" y="204"/>
                    <a:pt x="2" y="200"/>
                  </a:cubicBezTo>
                  <a:cubicBezTo>
                    <a:pt x="6" y="197"/>
                    <a:pt x="7" y="189"/>
                    <a:pt x="6" y="185"/>
                  </a:cubicBezTo>
                  <a:cubicBezTo>
                    <a:pt x="0" y="180"/>
                    <a:pt x="10" y="175"/>
                    <a:pt x="10" y="169"/>
                  </a:cubicBezTo>
                  <a:cubicBezTo>
                    <a:pt x="12" y="168"/>
                    <a:pt x="12" y="167"/>
                    <a:pt x="13" y="166"/>
                  </a:cubicBezTo>
                  <a:cubicBezTo>
                    <a:pt x="14" y="165"/>
                    <a:pt x="15" y="163"/>
                    <a:pt x="17" y="162"/>
                  </a:cubicBezTo>
                  <a:cubicBezTo>
                    <a:pt x="19" y="162"/>
                    <a:pt x="20" y="160"/>
                    <a:pt x="21" y="159"/>
                  </a:cubicBezTo>
                  <a:cubicBezTo>
                    <a:pt x="24" y="156"/>
                    <a:pt x="22" y="152"/>
                    <a:pt x="26" y="149"/>
                  </a:cubicBezTo>
                  <a:cubicBezTo>
                    <a:pt x="28" y="148"/>
                    <a:pt x="32" y="141"/>
                    <a:pt x="33" y="141"/>
                  </a:cubicBezTo>
                  <a:cubicBezTo>
                    <a:pt x="30" y="141"/>
                    <a:pt x="32" y="137"/>
                    <a:pt x="29" y="138"/>
                  </a:cubicBezTo>
                  <a:cubicBezTo>
                    <a:pt x="25" y="139"/>
                    <a:pt x="24" y="134"/>
                    <a:pt x="25" y="132"/>
                  </a:cubicBezTo>
                  <a:cubicBezTo>
                    <a:pt x="27" y="126"/>
                    <a:pt x="25" y="121"/>
                    <a:pt x="31" y="119"/>
                  </a:cubicBezTo>
                  <a:cubicBezTo>
                    <a:pt x="34" y="121"/>
                    <a:pt x="52" y="120"/>
                    <a:pt x="44" y="112"/>
                  </a:cubicBezTo>
                  <a:cubicBezTo>
                    <a:pt x="43" y="110"/>
                    <a:pt x="38" y="109"/>
                    <a:pt x="38" y="108"/>
                  </a:cubicBezTo>
                  <a:cubicBezTo>
                    <a:pt x="38" y="104"/>
                    <a:pt x="39" y="107"/>
                    <a:pt x="41" y="105"/>
                  </a:cubicBezTo>
                  <a:cubicBezTo>
                    <a:pt x="45" y="106"/>
                    <a:pt x="42" y="105"/>
                    <a:pt x="44" y="103"/>
                  </a:cubicBezTo>
                  <a:cubicBezTo>
                    <a:pt x="45" y="102"/>
                    <a:pt x="49" y="103"/>
                    <a:pt x="50" y="102"/>
                  </a:cubicBezTo>
                  <a:cubicBezTo>
                    <a:pt x="52" y="101"/>
                    <a:pt x="52" y="100"/>
                    <a:pt x="53" y="99"/>
                  </a:cubicBezTo>
                  <a:cubicBezTo>
                    <a:pt x="55" y="98"/>
                    <a:pt x="57" y="96"/>
                    <a:pt x="58" y="95"/>
                  </a:cubicBezTo>
                  <a:cubicBezTo>
                    <a:pt x="59" y="95"/>
                    <a:pt x="60" y="95"/>
                    <a:pt x="60" y="95"/>
                  </a:cubicBezTo>
                  <a:cubicBezTo>
                    <a:pt x="58" y="91"/>
                    <a:pt x="69" y="92"/>
                    <a:pt x="67" y="90"/>
                  </a:cubicBezTo>
                  <a:cubicBezTo>
                    <a:pt x="67" y="90"/>
                    <a:pt x="64" y="83"/>
                    <a:pt x="67" y="83"/>
                  </a:cubicBezTo>
                  <a:cubicBezTo>
                    <a:pt x="66" y="80"/>
                    <a:pt x="74" y="86"/>
                    <a:pt x="72" y="86"/>
                  </a:cubicBezTo>
                  <a:cubicBezTo>
                    <a:pt x="78" y="86"/>
                    <a:pt x="72" y="80"/>
                    <a:pt x="71" y="77"/>
                  </a:cubicBezTo>
                  <a:cubicBezTo>
                    <a:pt x="71" y="79"/>
                    <a:pt x="66" y="80"/>
                    <a:pt x="65" y="81"/>
                  </a:cubicBezTo>
                  <a:cubicBezTo>
                    <a:pt x="60" y="81"/>
                    <a:pt x="58" y="74"/>
                    <a:pt x="61" y="70"/>
                  </a:cubicBezTo>
                  <a:cubicBezTo>
                    <a:pt x="66" y="68"/>
                    <a:pt x="77" y="62"/>
                    <a:pt x="79" y="55"/>
                  </a:cubicBezTo>
                  <a:cubicBezTo>
                    <a:pt x="79" y="55"/>
                    <a:pt x="76" y="56"/>
                    <a:pt x="76" y="56"/>
                  </a:cubicBezTo>
                  <a:cubicBezTo>
                    <a:pt x="74" y="54"/>
                    <a:pt x="82" y="54"/>
                    <a:pt x="82" y="54"/>
                  </a:cubicBezTo>
                  <a:cubicBezTo>
                    <a:pt x="83" y="51"/>
                    <a:pt x="85" y="51"/>
                    <a:pt x="87" y="50"/>
                  </a:cubicBezTo>
                  <a:cubicBezTo>
                    <a:pt x="86" y="52"/>
                    <a:pt x="96" y="46"/>
                    <a:pt x="98" y="48"/>
                  </a:cubicBezTo>
                  <a:cubicBezTo>
                    <a:pt x="99" y="48"/>
                    <a:pt x="105" y="50"/>
                    <a:pt x="107" y="50"/>
                  </a:cubicBezTo>
                  <a:cubicBezTo>
                    <a:pt x="107" y="50"/>
                    <a:pt x="106" y="51"/>
                    <a:pt x="106" y="51"/>
                  </a:cubicBezTo>
                  <a:cubicBezTo>
                    <a:pt x="111" y="53"/>
                    <a:pt x="116" y="53"/>
                    <a:pt x="121" y="54"/>
                  </a:cubicBezTo>
                  <a:cubicBezTo>
                    <a:pt x="121" y="55"/>
                    <a:pt x="124" y="55"/>
                    <a:pt x="124" y="56"/>
                  </a:cubicBezTo>
                  <a:cubicBezTo>
                    <a:pt x="125" y="57"/>
                    <a:pt x="126" y="56"/>
                    <a:pt x="127" y="58"/>
                  </a:cubicBezTo>
                  <a:cubicBezTo>
                    <a:pt x="130" y="63"/>
                    <a:pt x="116" y="60"/>
                    <a:pt x="115" y="60"/>
                  </a:cubicBezTo>
                  <a:cubicBezTo>
                    <a:pt x="117" y="61"/>
                    <a:pt x="117" y="66"/>
                    <a:pt x="121" y="65"/>
                  </a:cubicBezTo>
                  <a:cubicBezTo>
                    <a:pt x="120" y="65"/>
                    <a:pt x="119" y="64"/>
                    <a:pt x="119" y="63"/>
                  </a:cubicBezTo>
                  <a:cubicBezTo>
                    <a:pt x="120" y="61"/>
                    <a:pt x="125" y="63"/>
                    <a:pt x="126" y="64"/>
                  </a:cubicBezTo>
                  <a:cubicBezTo>
                    <a:pt x="124" y="60"/>
                    <a:pt x="131" y="59"/>
                    <a:pt x="133" y="60"/>
                  </a:cubicBezTo>
                  <a:cubicBezTo>
                    <a:pt x="132" y="59"/>
                    <a:pt x="133" y="58"/>
                    <a:pt x="133" y="59"/>
                  </a:cubicBezTo>
                  <a:cubicBezTo>
                    <a:pt x="132" y="57"/>
                    <a:pt x="129" y="54"/>
                    <a:pt x="129" y="54"/>
                  </a:cubicBezTo>
                  <a:cubicBezTo>
                    <a:pt x="130" y="52"/>
                    <a:pt x="136" y="54"/>
                    <a:pt x="135" y="57"/>
                  </a:cubicBezTo>
                  <a:cubicBezTo>
                    <a:pt x="137" y="58"/>
                    <a:pt x="140" y="57"/>
                    <a:pt x="141" y="55"/>
                  </a:cubicBezTo>
                  <a:cubicBezTo>
                    <a:pt x="142" y="55"/>
                    <a:pt x="145" y="54"/>
                    <a:pt x="149" y="53"/>
                  </a:cubicBezTo>
                  <a:cubicBezTo>
                    <a:pt x="154" y="52"/>
                    <a:pt x="159" y="51"/>
                    <a:pt x="159" y="51"/>
                  </a:cubicBezTo>
                  <a:cubicBezTo>
                    <a:pt x="159" y="49"/>
                    <a:pt x="153" y="50"/>
                    <a:pt x="154" y="47"/>
                  </a:cubicBezTo>
                  <a:cubicBezTo>
                    <a:pt x="155" y="46"/>
                    <a:pt x="172" y="47"/>
                    <a:pt x="175" y="49"/>
                  </a:cubicBezTo>
                  <a:cubicBezTo>
                    <a:pt x="175" y="49"/>
                    <a:pt x="175" y="49"/>
                    <a:pt x="175" y="48"/>
                  </a:cubicBezTo>
                  <a:cubicBezTo>
                    <a:pt x="171" y="46"/>
                    <a:pt x="166" y="43"/>
                    <a:pt x="169" y="40"/>
                  </a:cubicBezTo>
                  <a:cubicBezTo>
                    <a:pt x="167" y="40"/>
                    <a:pt x="170" y="35"/>
                    <a:pt x="171" y="33"/>
                  </a:cubicBezTo>
                  <a:cubicBezTo>
                    <a:pt x="171" y="32"/>
                    <a:pt x="171" y="32"/>
                    <a:pt x="171" y="32"/>
                  </a:cubicBezTo>
                  <a:cubicBezTo>
                    <a:pt x="172" y="32"/>
                    <a:pt x="176" y="34"/>
                    <a:pt x="177" y="35"/>
                  </a:cubicBezTo>
                  <a:cubicBezTo>
                    <a:pt x="177" y="36"/>
                    <a:pt x="178" y="39"/>
                    <a:pt x="180" y="42"/>
                  </a:cubicBezTo>
                  <a:cubicBezTo>
                    <a:pt x="183" y="47"/>
                    <a:pt x="186" y="53"/>
                    <a:pt x="180" y="54"/>
                  </a:cubicBezTo>
                  <a:cubicBezTo>
                    <a:pt x="187" y="53"/>
                    <a:pt x="183" y="49"/>
                    <a:pt x="184" y="46"/>
                  </a:cubicBezTo>
                  <a:cubicBezTo>
                    <a:pt x="184" y="46"/>
                    <a:pt x="184" y="46"/>
                    <a:pt x="184" y="45"/>
                  </a:cubicBezTo>
                  <a:cubicBezTo>
                    <a:pt x="184" y="45"/>
                    <a:pt x="175" y="37"/>
                    <a:pt x="180" y="36"/>
                  </a:cubicBezTo>
                  <a:cubicBezTo>
                    <a:pt x="181" y="34"/>
                    <a:pt x="180" y="34"/>
                    <a:pt x="179" y="33"/>
                  </a:cubicBezTo>
                  <a:cubicBezTo>
                    <a:pt x="180" y="32"/>
                    <a:pt x="182" y="34"/>
                    <a:pt x="182" y="34"/>
                  </a:cubicBezTo>
                  <a:cubicBezTo>
                    <a:pt x="184" y="35"/>
                    <a:pt x="182" y="37"/>
                    <a:pt x="184" y="37"/>
                  </a:cubicBezTo>
                  <a:cubicBezTo>
                    <a:pt x="183" y="36"/>
                    <a:pt x="183" y="35"/>
                    <a:pt x="183" y="35"/>
                  </a:cubicBezTo>
                  <a:cubicBezTo>
                    <a:pt x="185" y="33"/>
                    <a:pt x="190" y="32"/>
                    <a:pt x="193" y="33"/>
                  </a:cubicBezTo>
                  <a:cubicBezTo>
                    <a:pt x="191" y="31"/>
                    <a:pt x="185" y="27"/>
                    <a:pt x="193" y="27"/>
                  </a:cubicBezTo>
                  <a:cubicBezTo>
                    <a:pt x="193" y="27"/>
                    <a:pt x="198" y="25"/>
                    <a:pt x="198" y="25"/>
                  </a:cubicBezTo>
                  <a:cubicBezTo>
                    <a:pt x="193" y="21"/>
                    <a:pt x="202" y="17"/>
                    <a:pt x="205" y="16"/>
                  </a:cubicBezTo>
                  <a:cubicBezTo>
                    <a:pt x="208" y="15"/>
                    <a:pt x="214" y="9"/>
                    <a:pt x="217" y="9"/>
                  </a:cubicBezTo>
                  <a:cubicBezTo>
                    <a:pt x="218" y="9"/>
                    <a:pt x="218" y="6"/>
                    <a:pt x="218" y="6"/>
                  </a:cubicBezTo>
                  <a:cubicBezTo>
                    <a:pt x="218" y="6"/>
                    <a:pt x="226" y="0"/>
                    <a:pt x="225" y="5"/>
                  </a:cubicBezTo>
                  <a:cubicBezTo>
                    <a:pt x="225" y="6"/>
                    <a:pt x="233" y="9"/>
                    <a:pt x="234" y="9"/>
                  </a:cubicBezTo>
                  <a:cubicBezTo>
                    <a:pt x="242" y="13"/>
                    <a:pt x="242" y="18"/>
                    <a:pt x="234" y="24"/>
                  </a:cubicBezTo>
                  <a:cubicBezTo>
                    <a:pt x="238" y="24"/>
                    <a:pt x="236" y="21"/>
                    <a:pt x="239" y="21"/>
                  </a:cubicBezTo>
                  <a:cubicBezTo>
                    <a:pt x="241" y="21"/>
                    <a:pt x="239" y="19"/>
                    <a:pt x="242" y="20"/>
                  </a:cubicBezTo>
                  <a:cubicBezTo>
                    <a:pt x="242" y="20"/>
                    <a:pt x="242" y="22"/>
                    <a:pt x="242" y="22"/>
                  </a:cubicBezTo>
                  <a:cubicBezTo>
                    <a:pt x="246" y="20"/>
                    <a:pt x="257" y="24"/>
                    <a:pt x="261" y="22"/>
                  </a:cubicBezTo>
                  <a:cubicBezTo>
                    <a:pt x="265" y="21"/>
                    <a:pt x="263" y="17"/>
                    <a:pt x="267" y="17"/>
                  </a:cubicBezTo>
                  <a:cubicBezTo>
                    <a:pt x="271" y="18"/>
                    <a:pt x="278" y="16"/>
                    <a:pt x="279" y="22"/>
                  </a:cubicBezTo>
                  <a:cubicBezTo>
                    <a:pt x="279" y="23"/>
                    <a:pt x="279" y="28"/>
                    <a:pt x="280" y="29"/>
                  </a:cubicBezTo>
                  <a:cubicBezTo>
                    <a:pt x="280" y="29"/>
                    <a:pt x="280" y="29"/>
                    <a:pt x="281" y="30"/>
                  </a:cubicBezTo>
                  <a:cubicBezTo>
                    <a:pt x="281" y="29"/>
                    <a:pt x="282" y="30"/>
                    <a:pt x="283" y="31"/>
                  </a:cubicBezTo>
                  <a:cubicBezTo>
                    <a:pt x="284" y="30"/>
                    <a:pt x="284" y="29"/>
                    <a:pt x="284" y="27"/>
                  </a:cubicBezTo>
                  <a:cubicBezTo>
                    <a:pt x="285" y="27"/>
                    <a:pt x="285" y="27"/>
                    <a:pt x="286" y="28"/>
                  </a:cubicBezTo>
                  <a:cubicBezTo>
                    <a:pt x="290" y="29"/>
                    <a:pt x="296" y="29"/>
                    <a:pt x="295" y="23"/>
                  </a:cubicBezTo>
                  <a:cubicBezTo>
                    <a:pt x="295" y="22"/>
                    <a:pt x="297" y="22"/>
                    <a:pt x="297" y="22"/>
                  </a:cubicBezTo>
                  <a:cubicBezTo>
                    <a:pt x="297" y="22"/>
                    <a:pt x="297" y="20"/>
                    <a:pt x="297" y="20"/>
                  </a:cubicBezTo>
                  <a:cubicBezTo>
                    <a:pt x="297" y="20"/>
                    <a:pt x="298" y="20"/>
                    <a:pt x="298" y="20"/>
                  </a:cubicBezTo>
                  <a:cubicBezTo>
                    <a:pt x="298" y="20"/>
                    <a:pt x="298" y="20"/>
                    <a:pt x="298" y="20"/>
                  </a:cubicBezTo>
                  <a:cubicBezTo>
                    <a:pt x="307" y="24"/>
                    <a:pt x="309" y="29"/>
                    <a:pt x="316" y="32"/>
                  </a:cubicBezTo>
                  <a:cubicBezTo>
                    <a:pt x="317" y="31"/>
                    <a:pt x="319" y="30"/>
                    <a:pt x="319" y="31"/>
                  </a:cubicBezTo>
                  <a:cubicBezTo>
                    <a:pt x="322" y="28"/>
                    <a:pt x="328" y="30"/>
                    <a:pt x="329" y="31"/>
                  </a:cubicBezTo>
                  <a:cubicBezTo>
                    <a:pt x="330" y="31"/>
                    <a:pt x="331" y="33"/>
                    <a:pt x="331" y="33"/>
                  </a:cubicBezTo>
                  <a:cubicBezTo>
                    <a:pt x="332" y="38"/>
                    <a:pt x="354" y="27"/>
                    <a:pt x="349" y="34"/>
                  </a:cubicBezTo>
                  <a:cubicBezTo>
                    <a:pt x="351" y="34"/>
                    <a:pt x="352" y="35"/>
                    <a:pt x="354" y="36"/>
                  </a:cubicBezTo>
                  <a:cubicBezTo>
                    <a:pt x="354" y="34"/>
                    <a:pt x="349" y="29"/>
                    <a:pt x="351" y="29"/>
                  </a:cubicBezTo>
                  <a:cubicBezTo>
                    <a:pt x="351" y="29"/>
                    <a:pt x="353" y="29"/>
                    <a:pt x="353" y="29"/>
                  </a:cubicBezTo>
                  <a:cubicBezTo>
                    <a:pt x="359" y="28"/>
                    <a:pt x="363" y="27"/>
                    <a:pt x="369" y="28"/>
                  </a:cubicBezTo>
                  <a:cubicBezTo>
                    <a:pt x="376" y="28"/>
                    <a:pt x="381" y="31"/>
                    <a:pt x="388" y="31"/>
                  </a:cubicBezTo>
                  <a:cubicBezTo>
                    <a:pt x="391" y="30"/>
                    <a:pt x="396" y="34"/>
                    <a:pt x="398" y="33"/>
                  </a:cubicBezTo>
                  <a:cubicBezTo>
                    <a:pt x="400" y="31"/>
                    <a:pt x="408" y="30"/>
                    <a:pt x="412" y="31"/>
                  </a:cubicBezTo>
                  <a:cubicBezTo>
                    <a:pt x="413" y="32"/>
                    <a:pt x="414" y="32"/>
                    <a:pt x="414" y="33"/>
                  </a:cubicBezTo>
                  <a:cubicBezTo>
                    <a:pt x="414" y="34"/>
                    <a:pt x="414" y="35"/>
                    <a:pt x="414" y="36"/>
                  </a:cubicBezTo>
                  <a:cubicBezTo>
                    <a:pt x="413" y="38"/>
                    <a:pt x="411" y="36"/>
                    <a:pt x="412" y="39"/>
                  </a:cubicBezTo>
                  <a:close/>
                  <a:moveTo>
                    <a:pt x="72" y="90"/>
                  </a:moveTo>
                  <a:cubicBezTo>
                    <a:pt x="75" y="92"/>
                    <a:pt x="82" y="90"/>
                    <a:pt x="85" y="89"/>
                  </a:cubicBezTo>
                  <a:cubicBezTo>
                    <a:pt x="85" y="89"/>
                    <a:pt x="92" y="89"/>
                    <a:pt x="92" y="89"/>
                  </a:cubicBezTo>
                  <a:cubicBezTo>
                    <a:pt x="94" y="89"/>
                    <a:pt x="90" y="78"/>
                    <a:pt x="97" y="83"/>
                  </a:cubicBezTo>
                  <a:cubicBezTo>
                    <a:pt x="99" y="85"/>
                    <a:pt x="99" y="78"/>
                    <a:pt x="96" y="79"/>
                  </a:cubicBezTo>
                  <a:cubicBezTo>
                    <a:pt x="96" y="74"/>
                    <a:pt x="107" y="79"/>
                    <a:pt x="107" y="76"/>
                  </a:cubicBezTo>
                  <a:cubicBezTo>
                    <a:pt x="101" y="75"/>
                    <a:pt x="94" y="79"/>
                    <a:pt x="91" y="71"/>
                  </a:cubicBezTo>
                  <a:cubicBezTo>
                    <a:pt x="89" y="65"/>
                    <a:pt x="99" y="66"/>
                    <a:pt x="96" y="61"/>
                  </a:cubicBezTo>
                  <a:cubicBezTo>
                    <a:pt x="96" y="62"/>
                    <a:pt x="80" y="71"/>
                    <a:pt x="85" y="74"/>
                  </a:cubicBezTo>
                  <a:cubicBezTo>
                    <a:pt x="91" y="77"/>
                    <a:pt x="81" y="85"/>
                    <a:pt x="78" y="88"/>
                  </a:cubicBezTo>
                  <a:cubicBezTo>
                    <a:pt x="78" y="88"/>
                    <a:pt x="78" y="88"/>
                    <a:pt x="78" y="88"/>
                  </a:cubicBezTo>
                  <a:cubicBezTo>
                    <a:pt x="78" y="88"/>
                    <a:pt x="78" y="88"/>
                    <a:pt x="78" y="88"/>
                  </a:cubicBezTo>
                  <a:cubicBezTo>
                    <a:pt x="77" y="89"/>
                    <a:pt x="76" y="88"/>
                    <a:pt x="75" y="87"/>
                  </a:cubicBezTo>
                  <a:cubicBezTo>
                    <a:pt x="74" y="89"/>
                    <a:pt x="75" y="89"/>
                    <a:pt x="72" y="90"/>
                  </a:cubicBezTo>
                  <a:close/>
                  <a:moveTo>
                    <a:pt x="66" y="105"/>
                  </a:moveTo>
                  <a:cubicBezTo>
                    <a:pt x="65" y="105"/>
                    <a:pt x="65" y="106"/>
                    <a:pt x="66" y="105"/>
                  </a:cubicBezTo>
                  <a:close/>
                  <a:moveTo>
                    <a:pt x="80" y="207"/>
                  </a:moveTo>
                  <a:cubicBezTo>
                    <a:pt x="80" y="208"/>
                    <a:pt x="80" y="209"/>
                    <a:pt x="80" y="210"/>
                  </a:cubicBezTo>
                  <a:cubicBezTo>
                    <a:pt x="81" y="209"/>
                    <a:pt x="82" y="208"/>
                    <a:pt x="80" y="207"/>
                  </a:cubicBezTo>
                  <a:close/>
                  <a:moveTo>
                    <a:pt x="127" y="248"/>
                  </a:moveTo>
                  <a:cubicBezTo>
                    <a:pt x="127" y="245"/>
                    <a:pt x="130" y="244"/>
                    <a:pt x="129" y="242"/>
                  </a:cubicBezTo>
                  <a:cubicBezTo>
                    <a:pt x="124" y="241"/>
                    <a:pt x="121" y="247"/>
                    <a:pt x="127" y="248"/>
                  </a:cubicBezTo>
                  <a:close/>
                  <a:moveTo>
                    <a:pt x="130" y="145"/>
                  </a:moveTo>
                  <a:cubicBezTo>
                    <a:pt x="128" y="136"/>
                    <a:pt x="125" y="145"/>
                    <a:pt x="120" y="140"/>
                  </a:cubicBezTo>
                  <a:cubicBezTo>
                    <a:pt x="118" y="138"/>
                    <a:pt x="114" y="143"/>
                    <a:pt x="111" y="139"/>
                  </a:cubicBezTo>
                  <a:cubicBezTo>
                    <a:pt x="111" y="140"/>
                    <a:pt x="113" y="140"/>
                    <a:pt x="111" y="141"/>
                  </a:cubicBezTo>
                  <a:cubicBezTo>
                    <a:pt x="109" y="140"/>
                    <a:pt x="107" y="134"/>
                    <a:pt x="108" y="133"/>
                  </a:cubicBezTo>
                  <a:cubicBezTo>
                    <a:pt x="107" y="134"/>
                    <a:pt x="106" y="128"/>
                    <a:pt x="106" y="128"/>
                  </a:cubicBezTo>
                  <a:cubicBezTo>
                    <a:pt x="106" y="128"/>
                    <a:pt x="100" y="126"/>
                    <a:pt x="102" y="129"/>
                  </a:cubicBezTo>
                  <a:cubicBezTo>
                    <a:pt x="101" y="131"/>
                    <a:pt x="99" y="128"/>
                    <a:pt x="98" y="129"/>
                  </a:cubicBezTo>
                  <a:cubicBezTo>
                    <a:pt x="98" y="131"/>
                    <a:pt x="100" y="133"/>
                    <a:pt x="103" y="135"/>
                  </a:cubicBezTo>
                  <a:cubicBezTo>
                    <a:pt x="102" y="135"/>
                    <a:pt x="101" y="136"/>
                    <a:pt x="100" y="138"/>
                  </a:cubicBezTo>
                  <a:cubicBezTo>
                    <a:pt x="100" y="138"/>
                    <a:pt x="100" y="139"/>
                    <a:pt x="100" y="139"/>
                  </a:cubicBezTo>
                  <a:cubicBezTo>
                    <a:pt x="96" y="142"/>
                    <a:pt x="92" y="131"/>
                    <a:pt x="91" y="129"/>
                  </a:cubicBezTo>
                  <a:cubicBezTo>
                    <a:pt x="91" y="128"/>
                    <a:pt x="91" y="128"/>
                    <a:pt x="91" y="128"/>
                  </a:cubicBezTo>
                  <a:cubicBezTo>
                    <a:pt x="88" y="123"/>
                    <a:pt x="87" y="123"/>
                    <a:pt x="82" y="119"/>
                  </a:cubicBezTo>
                  <a:cubicBezTo>
                    <a:pt x="81" y="118"/>
                    <a:pt x="79" y="117"/>
                    <a:pt x="78" y="11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8" y="115"/>
                    <a:pt x="78" y="114"/>
                    <a:pt x="78" y="114"/>
                  </a:cubicBezTo>
                  <a:cubicBezTo>
                    <a:pt x="77" y="114"/>
                    <a:pt x="77" y="114"/>
                    <a:pt x="77" y="114"/>
                  </a:cubicBezTo>
                  <a:cubicBezTo>
                    <a:pt x="69" y="115"/>
                    <a:pt x="87" y="128"/>
                    <a:pt x="88" y="130"/>
                  </a:cubicBezTo>
                  <a:cubicBezTo>
                    <a:pt x="81" y="125"/>
                    <a:pt x="88" y="137"/>
                    <a:pt x="83" y="135"/>
                  </a:cubicBezTo>
                  <a:cubicBezTo>
                    <a:pt x="84" y="136"/>
                    <a:pt x="74" y="144"/>
                    <a:pt x="75" y="136"/>
                  </a:cubicBezTo>
                  <a:cubicBezTo>
                    <a:pt x="76" y="131"/>
                    <a:pt x="86" y="139"/>
                    <a:pt x="81" y="129"/>
                  </a:cubicBezTo>
                  <a:cubicBezTo>
                    <a:pt x="80" y="127"/>
                    <a:pt x="67" y="117"/>
                    <a:pt x="66" y="118"/>
                  </a:cubicBezTo>
                  <a:cubicBezTo>
                    <a:pt x="63" y="122"/>
                    <a:pt x="60" y="120"/>
                    <a:pt x="57" y="121"/>
                  </a:cubicBezTo>
                  <a:cubicBezTo>
                    <a:pt x="53" y="121"/>
                    <a:pt x="56" y="125"/>
                    <a:pt x="52" y="126"/>
                  </a:cubicBezTo>
                  <a:cubicBezTo>
                    <a:pt x="47" y="129"/>
                    <a:pt x="49" y="132"/>
                    <a:pt x="45" y="135"/>
                  </a:cubicBezTo>
                  <a:cubicBezTo>
                    <a:pt x="42" y="139"/>
                    <a:pt x="39" y="138"/>
                    <a:pt x="35" y="140"/>
                  </a:cubicBezTo>
                  <a:cubicBezTo>
                    <a:pt x="35" y="140"/>
                    <a:pt x="35" y="140"/>
                    <a:pt x="35" y="140"/>
                  </a:cubicBezTo>
                  <a:cubicBezTo>
                    <a:pt x="35" y="140"/>
                    <a:pt x="35" y="140"/>
                    <a:pt x="35" y="140"/>
                  </a:cubicBezTo>
                  <a:cubicBezTo>
                    <a:pt x="32" y="142"/>
                    <a:pt x="40" y="142"/>
                    <a:pt x="42" y="143"/>
                  </a:cubicBezTo>
                  <a:cubicBezTo>
                    <a:pt x="44" y="138"/>
                    <a:pt x="55" y="138"/>
                    <a:pt x="59" y="138"/>
                  </a:cubicBezTo>
                  <a:cubicBezTo>
                    <a:pt x="63" y="138"/>
                    <a:pt x="69" y="137"/>
                    <a:pt x="72" y="138"/>
                  </a:cubicBezTo>
                  <a:cubicBezTo>
                    <a:pt x="73" y="139"/>
                    <a:pt x="71" y="145"/>
                    <a:pt x="70" y="146"/>
                  </a:cubicBezTo>
                  <a:cubicBezTo>
                    <a:pt x="71" y="149"/>
                    <a:pt x="78" y="150"/>
                    <a:pt x="82" y="151"/>
                  </a:cubicBezTo>
                  <a:cubicBezTo>
                    <a:pt x="84" y="152"/>
                    <a:pt x="87" y="156"/>
                    <a:pt x="91" y="157"/>
                  </a:cubicBezTo>
                  <a:cubicBezTo>
                    <a:pt x="91" y="157"/>
                    <a:pt x="98" y="144"/>
                    <a:pt x="100" y="150"/>
                  </a:cubicBezTo>
                  <a:cubicBezTo>
                    <a:pt x="102" y="154"/>
                    <a:pt x="111" y="153"/>
                    <a:pt x="115" y="155"/>
                  </a:cubicBezTo>
                  <a:cubicBezTo>
                    <a:pt x="115" y="155"/>
                    <a:pt x="116" y="155"/>
                    <a:pt x="118" y="155"/>
                  </a:cubicBezTo>
                  <a:cubicBezTo>
                    <a:pt x="122" y="154"/>
                    <a:pt x="127" y="153"/>
                    <a:pt x="128" y="152"/>
                  </a:cubicBezTo>
                  <a:cubicBezTo>
                    <a:pt x="127" y="152"/>
                    <a:pt x="131" y="144"/>
                    <a:pt x="130" y="145"/>
                  </a:cubicBezTo>
                  <a:close/>
                  <a:moveTo>
                    <a:pt x="137" y="120"/>
                  </a:moveTo>
                  <a:cubicBezTo>
                    <a:pt x="136" y="120"/>
                    <a:pt x="136" y="120"/>
                    <a:pt x="136" y="120"/>
                  </a:cubicBezTo>
                  <a:cubicBezTo>
                    <a:pt x="136" y="120"/>
                    <a:pt x="136" y="120"/>
                    <a:pt x="136" y="120"/>
                  </a:cubicBezTo>
                  <a:cubicBezTo>
                    <a:pt x="136" y="120"/>
                    <a:pt x="136" y="120"/>
                    <a:pt x="136" y="120"/>
                  </a:cubicBezTo>
                  <a:cubicBezTo>
                    <a:pt x="132" y="118"/>
                    <a:pt x="126" y="114"/>
                    <a:pt x="132" y="110"/>
                  </a:cubicBezTo>
                  <a:cubicBezTo>
                    <a:pt x="132" y="110"/>
                    <a:pt x="131" y="110"/>
                    <a:pt x="131" y="110"/>
                  </a:cubicBezTo>
                  <a:cubicBezTo>
                    <a:pt x="131" y="110"/>
                    <a:pt x="126" y="112"/>
                    <a:pt x="125" y="113"/>
                  </a:cubicBezTo>
                  <a:cubicBezTo>
                    <a:pt x="123" y="116"/>
                    <a:pt x="127" y="114"/>
                    <a:pt x="128" y="115"/>
                  </a:cubicBezTo>
                  <a:cubicBezTo>
                    <a:pt x="129" y="121"/>
                    <a:pt x="120" y="115"/>
                    <a:pt x="120" y="115"/>
                  </a:cubicBezTo>
                  <a:cubicBezTo>
                    <a:pt x="120" y="114"/>
                    <a:pt x="121" y="114"/>
                    <a:pt x="121" y="113"/>
                  </a:cubicBezTo>
                  <a:cubicBezTo>
                    <a:pt x="116" y="108"/>
                    <a:pt x="107" y="121"/>
                    <a:pt x="110" y="124"/>
                  </a:cubicBezTo>
                  <a:cubicBezTo>
                    <a:pt x="112" y="129"/>
                    <a:pt x="119" y="125"/>
                    <a:pt x="122" y="124"/>
                  </a:cubicBezTo>
                  <a:cubicBezTo>
                    <a:pt x="126" y="123"/>
                    <a:pt x="128" y="126"/>
                    <a:pt x="133" y="127"/>
                  </a:cubicBezTo>
                  <a:cubicBezTo>
                    <a:pt x="140" y="128"/>
                    <a:pt x="144" y="120"/>
                    <a:pt x="137" y="120"/>
                  </a:cubicBezTo>
                  <a:close/>
                  <a:moveTo>
                    <a:pt x="171" y="137"/>
                  </a:moveTo>
                  <a:cubicBezTo>
                    <a:pt x="168" y="136"/>
                    <a:pt x="168" y="127"/>
                    <a:pt x="166" y="126"/>
                  </a:cubicBezTo>
                  <a:cubicBezTo>
                    <a:pt x="164" y="122"/>
                    <a:pt x="157" y="119"/>
                    <a:pt x="160" y="116"/>
                  </a:cubicBezTo>
                  <a:cubicBezTo>
                    <a:pt x="162" y="114"/>
                    <a:pt x="163" y="114"/>
                    <a:pt x="165" y="115"/>
                  </a:cubicBezTo>
                  <a:cubicBezTo>
                    <a:pt x="165" y="108"/>
                    <a:pt x="153" y="111"/>
                    <a:pt x="153" y="116"/>
                  </a:cubicBezTo>
                  <a:cubicBezTo>
                    <a:pt x="152" y="119"/>
                    <a:pt x="158" y="128"/>
                    <a:pt x="161" y="129"/>
                  </a:cubicBezTo>
                  <a:cubicBezTo>
                    <a:pt x="154" y="130"/>
                    <a:pt x="163" y="137"/>
                    <a:pt x="165" y="138"/>
                  </a:cubicBezTo>
                  <a:cubicBezTo>
                    <a:pt x="165" y="138"/>
                    <a:pt x="166" y="138"/>
                    <a:pt x="166" y="138"/>
                  </a:cubicBezTo>
                  <a:cubicBezTo>
                    <a:pt x="166" y="138"/>
                    <a:pt x="166" y="138"/>
                    <a:pt x="166" y="138"/>
                  </a:cubicBezTo>
                  <a:cubicBezTo>
                    <a:pt x="166" y="138"/>
                    <a:pt x="166" y="138"/>
                    <a:pt x="166" y="138"/>
                  </a:cubicBezTo>
                  <a:cubicBezTo>
                    <a:pt x="168" y="139"/>
                    <a:pt x="169" y="138"/>
                    <a:pt x="171" y="137"/>
                  </a:cubicBezTo>
                  <a:close/>
                  <a:moveTo>
                    <a:pt x="35" y="140"/>
                  </a:moveTo>
                  <a:cubicBezTo>
                    <a:pt x="35" y="140"/>
                    <a:pt x="35" y="140"/>
                    <a:pt x="35" y="140"/>
                  </a:cubicBezTo>
                  <a:cubicBezTo>
                    <a:pt x="35" y="140"/>
                    <a:pt x="35" y="140"/>
                    <a:pt x="35" y="140"/>
                  </a:cubicBezTo>
                  <a:cubicBezTo>
                    <a:pt x="35" y="140"/>
                    <a:pt x="35" y="140"/>
                    <a:pt x="35" y="140"/>
                  </a:cubicBezTo>
                  <a:close/>
                  <a:moveTo>
                    <a:pt x="166" y="138"/>
                  </a:moveTo>
                  <a:cubicBezTo>
                    <a:pt x="166" y="138"/>
                    <a:pt x="166" y="138"/>
                    <a:pt x="166" y="138"/>
                  </a:cubicBezTo>
                  <a:cubicBezTo>
                    <a:pt x="166" y="138"/>
                    <a:pt x="166" y="138"/>
                    <a:pt x="166" y="138"/>
                  </a:cubicBezTo>
                  <a:cubicBezTo>
                    <a:pt x="166" y="138"/>
                    <a:pt x="166" y="138"/>
                    <a:pt x="166" y="138"/>
                  </a:cubicBezTo>
                  <a:close/>
                  <a:moveTo>
                    <a:pt x="127" y="248"/>
                  </a:moveTo>
                  <a:cubicBezTo>
                    <a:pt x="127" y="246"/>
                    <a:pt x="126" y="248"/>
                    <a:pt x="127" y="248"/>
                  </a:cubicBezTo>
                  <a:close/>
                  <a:moveTo>
                    <a:pt x="105" y="137"/>
                  </a:moveTo>
                  <a:cubicBezTo>
                    <a:pt x="105" y="136"/>
                    <a:pt x="104" y="136"/>
                    <a:pt x="104" y="135"/>
                  </a:cubicBezTo>
                  <a:cubicBezTo>
                    <a:pt x="104" y="136"/>
                    <a:pt x="104" y="136"/>
                    <a:pt x="104" y="137"/>
                  </a:cubicBezTo>
                  <a:cubicBezTo>
                    <a:pt x="104" y="137"/>
                    <a:pt x="105" y="137"/>
                    <a:pt x="105" y="137"/>
                  </a:cubicBezTo>
                  <a:close/>
                  <a:moveTo>
                    <a:pt x="103" y="135"/>
                  </a:moveTo>
                  <a:cubicBezTo>
                    <a:pt x="103" y="135"/>
                    <a:pt x="103" y="135"/>
                    <a:pt x="104" y="135"/>
                  </a:cubicBezTo>
                  <a:cubicBezTo>
                    <a:pt x="103" y="135"/>
                    <a:pt x="103" y="135"/>
                    <a:pt x="103" y="135"/>
                  </a:cubicBezTo>
                  <a:close/>
                  <a:moveTo>
                    <a:pt x="78" y="88"/>
                  </a:moveTo>
                  <a:cubicBezTo>
                    <a:pt x="78" y="88"/>
                    <a:pt x="78" y="88"/>
                    <a:pt x="78" y="88"/>
                  </a:cubicBezTo>
                  <a:cubicBezTo>
                    <a:pt x="77" y="88"/>
                    <a:pt x="78" y="88"/>
                    <a:pt x="78" y="88"/>
                  </a:cubicBezTo>
                  <a:close/>
                  <a:moveTo>
                    <a:pt x="414" y="43"/>
                  </a:moveTo>
                  <a:cubicBezTo>
                    <a:pt x="414" y="43"/>
                    <a:pt x="414" y="43"/>
                    <a:pt x="414" y="43"/>
                  </a:cubicBezTo>
                  <a:cubicBezTo>
                    <a:pt x="414" y="43"/>
                    <a:pt x="414" y="43"/>
                    <a:pt x="414" y="43"/>
                  </a:cubicBezTo>
                  <a:close/>
                  <a:moveTo>
                    <a:pt x="113" y="59"/>
                  </a:moveTo>
                  <a:cubicBezTo>
                    <a:pt x="113" y="59"/>
                    <a:pt x="114" y="59"/>
                    <a:pt x="113" y="59"/>
                  </a:cubicBezTo>
                  <a:close/>
                  <a:moveTo>
                    <a:pt x="167" y="277"/>
                  </a:moveTo>
                  <a:cubicBezTo>
                    <a:pt x="168" y="277"/>
                    <a:pt x="166" y="274"/>
                    <a:pt x="166" y="275"/>
                  </a:cubicBezTo>
                  <a:cubicBezTo>
                    <a:pt x="166" y="275"/>
                    <a:pt x="166" y="275"/>
                    <a:pt x="166" y="275"/>
                  </a:cubicBezTo>
                  <a:cubicBezTo>
                    <a:pt x="163" y="277"/>
                    <a:pt x="163" y="282"/>
                    <a:pt x="160" y="284"/>
                  </a:cubicBezTo>
                  <a:cubicBezTo>
                    <a:pt x="155" y="287"/>
                    <a:pt x="150" y="289"/>
                    <a:pt x="153" y="296"/>
                  </a:cubicBezTo>
                  <a:cubicBezTo>
                    <a:pt x="152" y="295"/>
                    <a:pt x="153" y="298"/>
                    <a:pt x="153" y="298"/>
                  </a:cubicBezTo>
                  <a:cubicBezTo>
                    <a:pt x="152" y="299"/>
                    <a:pt x="151" y="302"/>
                    <a:pt x="150" y="303"/>
                  </a:cubicBezTo>
                  <a:cubicBezTo>
                    <a:pt x="150" y="304"/>
                    <a:pt x="150" y="310"/>
                    <a:pt x="151" y="311"/>
                  </a:cubicBezTo>
                  <a:cubicBezTo>
                    <a:pt x="158" y="319"/>
                    <a:pt x="159" y="307"/>
                    <a:pt x="162" y="304"/>
                  </a:cubicBezTo>
                  <a:cubicBezTo>
                    <a:pt x="163" y="303"/>
                    <a:pt x="169" y="285"/>
                    <a:pt x="169" y="284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68" y="283"/>
                    <a:pt x="168" y="279"/>
                    <a:pt x="167" y="277"/>
                  </a:cubicBezTo>
                  <a:close/>
                  <a:moveTo>
                    <a:pt x="154" y="287"/>
                  </a:moveTo>
                  <a:cubicBezTo>
                    <a:pt x="154" y="287"/>
                    <a:pt x="154" y="287"/>
                    <a:pt x="154" y="287"/>
                  </a:cubicBezTo>
                  <a:close/>
                  <a:moveTo>
                    <a:pt x="332" y="253"/>
                  </a:moveTo>
                  <a:cubicBezTo>
                    <a:pt x="333" y="253"/>
                    <a:pt x="334" y="246"/>
                    <a:pt x="335" y="245"/>
                  </a:cubicBezTo>
                  <a:cubicBezTo>
                    <a:pt x="337" y="240"/>
                    <a:pt x="335" y="242"/>
                    <a:pt x="339" y="239"/>
                  </a:cubicBezTo>
                  <a:cubicBezTo>
                    <a:pt x="340" y="239"/>
                    <a:pt x="337" y="237"/>
                    <a:pt x="337" y="236"/>
                  </a:cubicBezTo>
                  <a:cubicBezTo>
                    <a:pt x="337" y="234"/>
                    <a:pt x="337" y="226"/>
                    <a:pt x="339" y="226"/>
                  </a:cubicBezTo>
                  <a:cubicBezTo>
                    <a:pt x="336" y="224"/>
                    <a:pt x="333" y="220"/>
                    <a:pt x="331" y="225"/>
                  </a:cubicBezTo>
                  <a:cubicBezTo>
                    <a:pt x="329" y="229"/>
                    <a:pt x="319" y="237"/>
                    <a:pt x="316" y="236"/>
                  </a:cubicBezTo>
                  <a:cubicBezTo>
                    <a:pt x="315" y="236"/>
                    <a:pt x="315" y="237"/>
                    <a:pt x="315" y="237"/>
                  </a:cubicBezTo>
                  <a:cubicBezTo>
                    <a:pt x="314" y="241"/>
                    <a:pt x="315" y="247"/>
                    <a:pt x="317" y="250"/>
                  </a:cubicBezTo>
                  <a:cubicBezTo>
                    <a:pt x="321" y="252"/>
                    <a:pt x="327" y="252"/>
                    <a:pt x="331" y="252"/>
                  </a:cubicBezTo>
                  <a:cubicBezTo>
                    <a:pt x="331" y="252"/>
                    <a:pt x="332" y="253"/>
                    <a:pt x="332" y="253"/>
                  </a:cubicBezTo>
                  <a:close/>
                  <a:moveTo>
                    <a:pt x="316" y="236"/>
                  </a:moveTo>
                  <a:cubicBezTo>
                    <a:pt x="316" y="236"/>
                    <a:pt x="316" y="236"/>
                    <a:pt x="316" y="236"/>
                  </a:cubicBezTo>
                  <a:cubicBezTo>
                    <a:pt x="318" y="235"/>
                    <a:pt x="321" y="234"/>
                    <a:pt x="316" y="236"/>
                  </a:cubicBezTo>
                  <a:close/>
                  <a:moveTo>
                    <a:pt x="317" y="250"/>
                  </a:moveTo>
                  <a:cubicBezTo>
                    <a:pt x="317" y="250"/>
                    <a:pt x="317" y="250"/>
                    <a:pt x="317" y="250"/>
                  </a:cubicBezTo>
                  <a:close/>
                  <a:moveTo>
                    <a:pt x="306" y="258"/>
                  </a:moveTo>
                  <a:cubicBezTo>
                    <a:pt x="306" y="258"/>
                    <a:pt x="307" y="251"/>
                    <a:pt x="307" y="250"/>
                  </a:cubicBezTo>
                  <a:cubicBezTo>
                    <a:pt x="308" y="250"/>
                    <a:pt x="308" y="250"/>
                    <a:pt x="309" y="250"/>
                  </a:cubicBezTo>
                  <a:cubicBezTo>
                    <a:pt x="309" y="250"/>
                    <a:pt x="305" y="241"/>
                    <a:pt x="306" y="249"/>
                  </a:cubicBezTo>
                  <a:cubicBezTo>
                    <a:pt x="305" y="246"/>
                    <a:pt x="287" y="223"/>
                    <a:pt x="280" y="226"/>
                  </a:cubicBezTo>
                  <a:cubicBezTo>
                    <a:pt x="279" y="226"/>
                    <a:pt x="287" y="236"/>
                    <a:pt x="288" y="236"/>
                  </a:cubicBezTo>
                  <a:cubicBezTo>
                    <a:pt x="289" y="238"/>
                    <a:pt x="294" y="251"/>
                    <a:pt x="297" y="252"/>
                  </a:cubicBezTo>
                  <a:cubicBezTo>
                    <a:pt x="299" y="255"/>
                    <a:pt x="303" y="256"/>
                    <a:pt x="306" y="258"/>
                  </a:cubicBezTo>
                  <a:close/>
                  <a:moveTo>
                    <a:pt x="373" y="253"/>
                  </a:moveTo>
                  <a:cubicBezTo>
                    <a:pt x="373" y="253"/>
                    <a:pt x="373" y="253"/>
                    <a:pt x="373" y="253"/>
                  </a:cubicBezTo>
                  <a:close/>
                  <a:moveTo>
                    <a:pt x="384" y="265"/>
                  </a:moveTo>
                  <a:cubicBezTo>
                    <a:pt x="384" y="265"/>
                    <a:pt x="384" y="265"/>
                    <a:pt x="384" y="265"/>
                  </a:cubicBezTo>
                  <a:cubicBezTo>
                    <a:pt x="384" y="265"/>
                    <a:pt x="384" y="265"/>
                    <a:pt x="384" y="265"/>
                  </a:cubicBezTo>
                  <a:close/>
                  <a:moveTo>
                    <a:pt x="416" y="271"/>
                  </a:moveTo>
                  <a:cubicBezTo>
                    <a:pt x="415" y="269"/>
                    <a:pt x="413" y="267"/>
                    <a:pt x="411" y="267"/>
                  </a:cubicBezTo>
                  <a:cubicBezTo>
                    <a:pt x="411" y="267"/>
                    <a:pt x="408" y="261"/>
                    <a:pt x="408" y="261"/>
                  </a:cubicBezTo>
                  <a:cubicBezTo>
                    <a:pt x="408" y="258"/>
                    <a:pt x="410" y="261"/>
                    <a:pt x="408" y="258"/>
                  </a:cubicBezTo>
                  <a:cubicBezTo>
                    <a:pt x="407" y="257"/>
                    <a:pt x="404" y="253"/>
                    <a:pt x="403" y="253"/>
                  </a:cubicBezTo>
                  <a:cubicBezTo>
                    <a:pt x="400" y="252"/>
                    <a:pt x="395" y="251"/>
                    <a:pt x="393" y="249"/>
                  </a:cubicBezTo>
                  <a:cubicBezTo>
                    <a:pt x="389" y="248"/>
                    <a:pt x="386" y="244"/>
                    <a:pt x="383" y="248"/>
                  </a:cubicBezTo>
                  <a:cubicBezTo>
                    <a:pt x="378" y="249"/>
                    <a:pt x="377" y="252"/>
                    <a:pt x="377" y="244"/>
                  </a:cubicBezTo>
                  <a:cubicBezTo>
                    <a:pt x="374" y="241"/>
                    <a:pt x="370" y="245"/>
                    <a:pt x="368" y="244"/>
                  </a:cubicBezTo>
                  <a:cubicBezTo>
                    <a:pt x="367" y="245"/>
                    <a:pt x="373" y="248"/>
                    <a:pt x="374" y="248"/>
                  </a:cubicBezTo>
                  <a:cubicBezTo>
                    <a:pt x="372" y="250"/>
                    <a:pt x="371" y="249"/>
                    <a:pt x="373" y="253"/>
                  </a:cubicBezTo>
                  <a:cubicBezTo>
                    <a:pt x="374" y="254"/>
                    <a:pt x="375" y="253"/>
                    <a:pt x="375" y="252"/>
                  </a:cubicBezTo>
                  <a:cubicBezTo>
                    <a:pt x="378" y="254"/>
                    <a:pt x="382" y="254"/>
                    <a:pt x="385" y="256"/>
                  </a:cubicBezTo>
                  <a:cubicBezTo>
                    <a:pt x="385" y="256"/>
                    <a:pt x="385" y="257"/>
                    <a:pt x="385" y="257"/>
                  </a:cubicBezTo>
                  <a:cubicBezTo>
                    <a:pt x="389" y="257"/>
                    <a:pt x="385" y="264"/>
                    <a:pt x="384" y="265"/>
                  </a:cubicBezTo>
                  <a:cubicBezTo>
                    <a:pt x="386" y="265"/>
                    <a:pt x="392" y="267"/>
                    <a:pt x="392" y="267"/>
                  </a:cubicBezTo>
                  <a:cubicBezTo>
                    <a:pt x="391" y="270"/>
                    <a:pt x="404" y="264"/>
                    <a:pt x="402" y="264"/>
                  </a:cubicBezTo>
                  <a:cubicBezTo>
                    <a:pt x="406" y="264"/>
                    <a:pt x="405" y="267"/>
                    <a:pt x="408" y="269"/>
                  </a:cubicBezTo>
                  <a:cubicBezTo>
                    <a:pt x="409" y="271"/>
                    <a:pt x="416" y="271"/>
                    <a:pt x="416" y="271"/>
                  </a:cubicBezTo>
                  <a:cubicBezTo>
                    <a:pt x="416" y="271"/>
                    <a:pt x="416" y="271"/>
                    <a:pt x="416" y="271"/>
                  </a:cubicBezTo>
                  <a:close/>
                  <a:moveTo>
                    <a:pt x="45" y="86"/>
                  </a:moveTo>
                  <a:cubicBezTo>
                    <a:pt x="45" y="87"/>
                    <a:pt x="45" y="87"/>
                    <a:pt x="45" y="87"/>
                  </a:cubicBezTo>
                  <a:cubicBezTo>
                    <a:pt x="45" y="86"/>
                    <a:pt x="44" y="86"/>
                    <a:pt x="43" y="86"/>
                  </a:cubicBezTo>
                  <a:cubicBezTo>
                    <a:pt x="44" y="85"/>
                    <a:pt x="45" y="83"/>
                    <a:pt x="46" y="82"/>
                  </a:cubicBezTo>
                  <a:cubicBezTo>
                    <a:pt x="45" y="81"/>
                    <a:pt x="42" y="82"/>
                    <a:pt x="42" y="81"/>
                  </a:cubicBezTo>
                  <a:cubicBezTo>
                    <a:pt x="42" y="80"/>
                    <a:pt x="44" y="79"/>
                    <a:pt x="44" y="78"/>
                  </a:cubicBezTo>
                  <a:cubicBezTo>
                    <a:pt x="43" y="77"/>
                    <a:pt x="38" y="80"/>
                    <a:pt x="37" y="82"/>
                  </a:cubicBezTo>
                  <a:cubicBezTo>
                    <a:pt x="37" y="82"/>
                    <a:pt x="37" y="82"/>
                    <a:pt x="37" y="82"/>
                  </a:cubicBezTo>
                  <a:cubicBezTo>
                    <a:pt x="37" y="81"/>
                    <a:pt x="36" y="81"/>
                    <a:pt x="36" y="82"/>
                  </a:cubicBezTo>
                  <a:cubicBezTo>
                    <a:pt x="37" y="84"/>
                    <a:pt x="36" y="86"/>
                    <a:pt x="36" y="87"/>
                  </a:cubicBezTo>
                  <a:cubicBezTo>
                    <a:pt x="36" y="87"/>
                    <a:pt x="38" y="88"/>
                    <a:pt x="39" y="88"/>
                  </a:cubicBezTo>
                  <a:cubicBezTo>
                    <a:pt x="37" y="89"/>
                    <a:pt x="44" y="93"/>
                    <a:pt x="41" y="93"/>
                  </a:cubicBezTo>
                  <a:cubicBezTo>
                    <a:pt x="38" y="93"/>
                    <a:pt x="40" y="95"/>
                    <a:pt x="38" y="96"/>
                  </a:cubicBezTo>
                  <a:cubicBezTo>
                    <a:pt x="36" y="98"/>
                    <a:pt x="38" y="98"/>
                    <a:pt x="40" y="98"/>
                  </a:cubicBezTo>
                  <a:cubicBezTo>
                    <a:pt x="38" y="98"/>
                    <a:pt x="38" y="101"/>
                    <a:pt x="36" y="102"/>
                  </a:cubicBezTo>
                  <a:cubicBezTo>
                    <a:pt x="36" y="103"/>
                    <a:pt x="53" y="99"/>
                    <a:pt x="51" y="98"/>
                  </a:cubicBezTo>
                  <a:cubicBezTo>
                    <a:pt x="53" y="96"/>
                    <a:pt x="47" y="91"/>
                    <a:pt x="45" y="86"/>
                  </a:cubicBezTo>
                  <a:close/>
                  <a:moveTo>
                    <a:pt x="368" y="141"/>
                  </a:moveTo>
                  <a:cubicBezTo>
                    <a:pt x="369" y="140"/>
                    <a:pt x="366" y="132"/>
                    <a:pt x="365" y="132"/>
                  </a:cubicBezTo>
                  <a:cubicBezTo>
                    <a:pt x="363" y="130"/>
                    <a:pt x="362" y="128"/>
                    <a:pt x="360" y="127"/>
                  </a:cubicBezTo>
                  <a:cubicBezTo>
                    <a:pt x="362" y="127"/>
                    <a:pt x="363" y="126"/>
                    <a:pt x="365" y="128"/>
                  </a:cubicBezTo>
                  <a:cubicBezTo>
                    <a:pt x="366" y="125"/>
                    <a:pt x="365" y="127"/>
                    <a:pt x="368" y="125"/>
                  </a:cubicBezTo>
                  <a:cubicBezTo>
                    <a:pt x="368" y="125"/>
                    <a:pt x="368" y="121"/>
                    <a:pt x="368" y="121"/>
                  </a:cubicBezTo>
                  <a:cubicBezTo>
                    <a:pt x="367" y="119"/>
                    <a:pt x="367" y="124"/>
                    <a:pt x="367" y="123"/>
                  </a:cubicBezTo>
                  <a:cubicBezTo>
                    <a:pt x="365" y="123"/>
                    <a:pt x="357" y="117"/>
                    <a:pt x="356" y="118"/>
                  </a:cubicBezTo>
                  <a:cubicBezTo>
                    <a:pt x="356" y="118"/>
                    <a:pt x="358" y="124"/>
                    <a:pt x="357" y="125"/>
                  </a:cubicBezTo>
                  <a:cubicBezTo>
                    <a:pt x="359" y="128"/>
                    <a:pt x="358" y="128"/>
                    <a:pt x="361" y="128"/>
                  </a:cubicBezTo>
                  <a:cubicBezTo>
                    <a:pt x="358" y="130"/>
                    <a:pt x="365" y="137"/>
                    <a:pt x="362" y="140"/>
                  </a:cubicBezTo>
                  <a:cubicBezTo>
                    <a:pt x="361" y="140"/>
                    <a:pt x="361" y="140"/>
                    <a:pt x="360" y="141"/>
                  </a:cubicBezTo>
                  <a:cubicBezTo>
                    <a:pt x="360" y="139"/>
                    <a:pt x="359" y="140"/>
                    <a:pt x="359" y="139"/>
                  </a:cubicBezTo>
                  <a:cubicBezTo>
                    <a:pt x="356" y="142"/>
                    <a:pt x="362" y="145"/>
                    <a:pt x="354" y="144"/>
                  </a:cubicBezTo>
                  <a:cubicBezTo>
                    <a:pt x="353" y="144"/>
                    <a:pt x="347" y="150"/>
                    <a:pt x="349" y="151"/>
                  </a:cubicBezTo>
                  <a:cubicBezTo>
                    <a:pt x="348" y="150"/>
                    <a:pt x="349" y="151"/>
                    <a:pt x="349" y="151"/>
                  </a:cubicBezTo>
                  <a:cubicBezTo>
                    <a:pt x="349" y="151"/>
                    <a:pt x="351" y="154"/>
                    <a:pt x="351" y="154"/>
                  </a:cubicBezTo>
                  <a:cubicBezTo>
                    <a:pt x="351" y="155"/>
                    <a:pt x="352" y="156"/>
                    <a:pt x="353" y="156"/>
                  </a:cubicBezTo>
                  <a:cubicBezTo>
                    <a:pt x="354" y="154"/>
                    <a:pt x="354" y="154"/>
                    <a:pt x="355" y="151"/>
                  </a:cubicBezTo>
                  <a:cubicBezTo>
                    <a:pt x="356" y="153"/>
                    <a:pt x="359" y="149"/>
                    <a:pt x="358" y="148"/>
                  </a:cubicBezTo>
                  <a:cubicBezTo>
                    <a:pt x="358" y="148"/>
                    <a:pt x="358" y="148"/>
                    <a:pt x="358" y="148"/>
                  </a:cubicBezTo>
                  <a:cubicBezTo>
                    <a:pt x="359" y="148"/>
                    <a:pt x="360" y="149"/>
                    <a:pt x="361" y="150"/>
                  </a:cubicBezTo>
                  <a:cubicBezTo>
                    <a:pt x="365" y="142"/>
                    <a:pt x="369" y="151"/>
                    <a:pt x="368" y="141"/>
                  </a:cubicBezTo>
                  <a:close/>
                  <a:moveTo>
                    <a:pt x="327" y="265"/>
                  </a:moveTo>
                  <a:cubicBezTo>
                    <a:pt x="333" y="267"/>
                    <a:pt x="327" y="263"/>
                    <a:pt x="324" y="263"/>
                  </a:cubicBezTo>
                  <a:cubicBezTo>
                    <a:pt x="324" y="262"/>
                    <a:pt x="327" y="262"/>
                    <a:pt x="326" y="261"/>
                  </a:cubicBezTo>
                  <a:cubicBezTo>
                    <a:pt x="323" y="261"/>
                    <a:pt x="304" y="257"/>
                    <a:pt x="305" y="261"/>
                  </a:cubicBezTo>
                  <a:cubicBezTo>
                    <a:pt x="309" y="263"/>
                    <a:pt x="313" y="263"/>
                    <a:pt x="317" y="264"/>
                  </a:cubicBezTo>
                  <a:cubicBezTo>
                    <a:pt x="318" y="266"/>
                    <a:pt x="327" y="265"/>
                    <a:pt x="327" y="265"/>
                  </a:cubicBezTo>
                  <a:close/>
                  <a:moveTo>
                    <a:pt x="28" y="91"/>
                  </a:moveTo>
                  <a:cubicBezTo>
                    <a:pt x="29" y="93"/>
                    <a:pt x="27" y="98"/>
                    <a:pt x="28" y="98"/>
                  </a:cubicBezTo>
                  <a:cubicBezTo>
                    <a:pt x="35" y="97"/>
                    <a:pt x="35" y="95"/>
                    <a:pt x="38" y="90"/>
                  </a:cubicBezTo>
                  <a:cubicBezTo>
                    <a:pt x="39" y="89"/>
                    <a:pt x="30" y="88"/>
                    <a:pt x="28" y="91"/>
                  </a:cubicBezTo>
                  <a:close/>
                  <a:moveTo>
                    <a:pt x="354" y="212"/>
                  </a:moveTo>
                  <a:cubicBezTo>
                    <a:pt x="355" y="219"/>
                    <a:pt x="345" y="216"/>
                    <a:pt x="346" y="222"/>
                  </a:cubicBezTo>
                  <a:cubicBezTo>
                    <a:pt x="346" y="223"/>
                    <a:pt x="353" y="217"/>
                    <a:pt x="351" y="224"/>
                  </a:cubicBezTo>
                  <a:cubicBezTo>
                    <a:pt x="351" y="225"/>
                    <a:pt x="354" y="226"/>
                    <a:pt x="355" y="226"/>
                  </a:cubicBezTo>
                  <a:cubicBezTo>
                    <a:pt x="355" y="226"/>
                    <a:pt x="355" y="222"/>
                    <a:pt x="355" y="222"/>
                  </a:cubicBezTo>
                  <a:cubicBezTo>
                    <a:pt x="356" y="222"/>
                    <a:pt x="356" y="223"/>
                    <a:pt x="356" y="224"/>
                  </a:cubicBezTo>
                  <a:cubicBezTo>
                    <a:pt x="356" y="224"/>
                    <a:pt x="357" y="222"/>
                    <a:pt x="357" y="222"/>
                  </a:cubicBezTo>
                  <a:cubicBezTo>
                    <a:pt x="357" y="220"/>
                    <a:pt x="354" y="212"/>
                    <a:pt x="354" y="212"/>
                  </a:cubicBezTo>
                  <a:close/>
                  <a:moveTo>
                    <a:pt x="349" y="206"/>
                  </a:moveTo>
                  <a:cubicBezTo>
                    <a:pt x="346" y="208"/>
                    <a:pt x="349" y="208"/>
                    <a:pt x="350" y="209"/>
                  </a:cubicBezTo>
                  <a:cubicBezTo>
                    <a:pt x="350" y="208"/>
                    <a:pt x="349" y="208"/>
                    <a:pt x="349" y="206"/>
                  </a:cubicBezTo>
                  <a:cubicBezTo>
                    <a:pt x="352" y="207"/>
                    <a:pt x="347" y="200"/>
                    <a:pt x="347" y="203"/>
                  </a:cubicBezTo>
                  <a:cubicBezTo>
                    <a:pt x="347" y="201"/>
                    <a:pt x="346" y="202"/>
                    <a:pt x="345" y="202"/>
                  </a:cubicBezTo>
                  <a:cubicBezTo>
                    <a:pt x="345" y="203"/>
                    <a:pt x="344" y="204"/>
                    <a:pt x="344" y="204"/>
                  </a:cubicBezTo>
                  <a:cubicBezTo>
                    <a:pt x="345" y="204"/>
                    <a:pt x="349" y="206"/>
                    <a:pt x="349" y="206"/>
                  </a:cubicBezTo>
                  <a:close/>
                  <a:moveTo>
                    <a:pt x="339" y="190"/>
                  </a:moveTo>
                  <a:cubicBezTo>
                    <a:pt x="339" y="190"/>
                    <a:pt x="339" y="190"/>
                    <a:pt x="339" y="190"/>
                  </a:cubicBezTo>
                  <a:cubicBezTo>
                    <a:pt x="336" y="192"/>
                    <a:pt x="339" y="206"/>
                    <a:pt x="344" y="203"/>
                  </a:cubicBezTo>
                  <a:cubicBezTo>
                    <a:pt x="344" y="203"/>
                    <a:pt x="344" y="202"/>
                    <a:pt x="344" y="202"/>
                  </a:cubicBezTo>
                  <a:cubicBezTo>
                    <a:pt x="344" y="201"/>
                    <a:pt x="345" y="186"/>
                    <a:pt x="339" y="189"/>
                  </a:cubicBezTo>
                  <a:cubicBezTo>
                    <a:pt x="339" y="189"/>
                    <a:pt x="339" y="189"/>
                    <a:pt x="339" y="190"/>
                  </a:cubicBezTo>
                  <a:close/>
                  <a:moveTo>
                    <a:pt x="344" y="204"/>
                  </a:moveTo>
                  <a:cubicBezTo>
                    <a:pt x="344" y="205"/>
                    <a:pt x="344" y="204"/>
                    <a:pt x="344" y="204"/>
                  </a:cubicBezTo>
                  <a:cubicBezTo>
                    <a:pt x="344" y="204"/>
                    <a:pt x="344" y="204"/>
                    <a:pt x="344" y="204"/>
                  </a:cubicBezTo>
                  <a:close/>
                  <a:moveTo>
                    <a:pt x="345" y="202"/>
                  </a:moveTo>
                  <a:cubicBezTo>
                    <a:pt x="345" y="201"/>
                    <a:pt x="344" y="201"/>
                    <a:pt x="344" y="202"/>
                  </a:cubicBezTo>
                  <a:cubicBezTo>
                    <a:pt x="344" y="202"/>
                    <a:pt x="344" y="202"/>
                    <a:pt x="344" y="202"/>
                  </a:cubicBezTo>
                  <a:cubicBezTo>
                    <a:pt x="344" y="202"/>
                    <a:pt x="344" y="202"/>
                    <a:pt x="345" y="202"/>
                  </a:cubicBezTo>
                  <a:close/>
                  <a:moveTo>
                    <a:pt x="338" y="196"/>
                  </a:moveTo>
                  <a:cubicBezTo>
                    <a:pt x="338" y="196"/>
                    <a:pt x="338" y="196"/>
                    <a:pt x="338" y="196"/>
                  </a:cubicBezTo>
                  <a:close/>
                  <a:moveTo>
                    <a:pt x="247" y="220"/>
                  </a:moveTo>
                  <a:cubicBezTo>
                    <a:pt x="247" y="220"/>
                    <a:pt x="247" y="220"/>
                    <a:pt x="247" y="220"/>
                  </a:cubicBezTo>
                  <a:close/>
                  <a:moveTo>
                    <a:pt x="242" y="214"/>
                  </a:moveTo>
                  <a:cubicBezTo>
                    <a:pt x="241" y="215"/>
                    <a:pt x="241" y="224"/>
                    <a:pt x="243" y="225"/>
                  </a:cubicBezTo>
                  <a:cubicBezTo>
                    <a:pt x="245" y="226"/>
                    <a:pt x="249" y="222"/>
                    <a:pt x="247" y="220"/>
                  </a:cubicBezTo>
                  <a:cubicBezTo>
                    <a:pt x="246" y="218"/>
                    <a:pt x="244" y="214"/>
                    <a:pt x="242" y="214"/>
                  </a:cubicBezTo>
                  <a:close/>
                  <a:moveTo>
                    <a:pt x="355" y="237"/>
                  </a:moveTo>
                  <a:cubicBezTo>
                    <a:pt x="355" y="238"/>
                    <a:pt x="343" y="239"/>
                    <a:pt x="345" y="238"/>
                  </a:cubicBezTo>
                  <a:cubicBezTo>
                    <a:pt x="344" y="238"/>
                    <a:pt x="341" y="239"/>
                    <a:pt x="341" y="242"/>
                  </a:cubicBezTo>
                  <a:cubicBezTo>
                    <a:pt x="341" y="244"/>
                    <a:pt x="339" y="247"/>
                    <a:pt x="339" y="249"/>
                  </a:cubicBezTo>
                  <a:cubicBezTo>
                    <a:pt x="339" y="249"/>
                    <a:pt x="340" y="258"/>
                    <a:pt x="340" y="258"/>
                  </a:cubicBezTo>
                  <a:cubicBezTo>
                    <a:pt x="344" y="257"/>
                    <a:pt x="341" y="252"/>
                    <a:pt x="343" y="249"/>
                  </a:cubicBezTo>
                  <a:cubicBezTo>
                    <a:pt x="344" y="249"/>
                    <a:pt x="347" y="257"/>
                    <a:pt x="348" y="258"/>
                  </a:cubicBezTo>
                  <a:cubicBezTo>
                    <a:pt x="349" y="258"/>
                    <a:pt x="349" y="251"/>
                    <a:pt x="347" y="249"/>
                  </a:cubicBezTo>
                  <a:cubicBezTo>
                    <a:pt x="347" y="247"/>
                    <a:pt x="346" y="245"/>
                    <a:pt x="350" y="247"/>
                  </a:cubicBezTo>
                  <a:cubicBezTo>
                    <a:pt x="350" y="245"/>
                    <a:pt x="350" y="245"/>
                    <a:pt x="350" y="243"/>
                  </a:cubicBezTo>
                  <a:cubicBezTo>
                    <a:pt x="346" y="242"/>
                    <a:pt x="345" y="246"/>
                    <a:pt x="343" y="244"/>
                  </a:cubicBezTo>
                  <a:cubicBezTo>
                    <a:pt x="341" y="241"/>
                    <a:pt x="346" y="239"/>
                    <a:pt x="349" y="241"/>
                  </a:cubicBezTo>
                  <a:cubicBezTo>
                    <a:pt x="351" y="241"/>
                    <a:pt x="356" y="238"/>
                    <a:pt x="355" y="237"/>
                  </a:cubicBezTo>
                  <a:close/>
                  <a:moveTo>
                    <a:pt x="336" y="178"/>
                  </a:moveTo>
                  <a:cubicBezTo>
                    <a:pt x="336" y="178"/>
                    <a:pt x="337" y="180"/>
                    <a:pt x="338" y="180"/>
                  </a:cubicBezTo>
                  <a:cubicBezTo>
                    <a:pt x="338" y="180"/>
                    <a:pt x="338" y="180"/>
                    <a:pt x="338" y="180"/>
                  </a:cubicBezTo>
                  <a:cubicBezTo>
                    <a:pt x="339" y="179"/>
                    <a:pt x="340" y="172"/>
                    <a:pt x="339" y="171"/>
                  </a:cubicBezTo>
                  <a:cubicBezTo>
                    <a:pt x="336" y="169"/>
                    <a:pt x="335" y="177"/>
                    <a:pt x="336" y="178"/>
                  </a:cubicBezTo>
                  <a:close/>
                  <a:moveTo>
                    <a:pt x="315" y="188"/>
                  </a:moveTo>
                  <a:cubicBezTo>
                    <a:pt x="314" y="188"/>
                    <a:pt x="315" y="188"/>
                    <a:pt x="315" y="188"/>
                  </a:cubicBezTo>
                  <a:close/>
                  <a:moveTo>
                    <a:pt x="309" y="188"/>
                  </a:moveTo>
                  <a:cubicBezTo>
                    <a:pt x="312" y="191"/>
                    <a:pt x="313" y="191"/>
                    <a:pt x="315" y="188"/>
                  </a:cubicBezTo>
                  <a:cubicBezTo>
                    <a:pt x="318" y="185"/>
                    <a:pt x="309" y="184"/>
                    <a:pt x="309" y="188"/>
                  </a:cubicBezTo>
                  <a:close/>
                  <a:moveTo>
                    <a:pt x="421" y="256"/>
                  </a:moveTo>
                  <a:cubicBezTo>
                    <a:pt x="421" y="256"/>
                    <a:pt x="422" y="255"/>
                    <a:pt x="422" y="254"/>
                  </a:cubicBezTo>
                  <a:cubicBezTo>
                    <a:pt x="423" y="257"/>
                    <a:pt x="422" y="252"/>
                    <a:pt x="421" y="250"/>
                  </a:cubicBezTo>
                  <a:cubicBezTo>
                    <a:pt x="421" y="249"/>
                    <a:pt x="420" y="248"/>
                    <a:pt x="420" y="249"/>
                  </a:cubicBezTo>
                  <a:cubicBezTo>
                    <a:pt x="420" y="248"/>
                    <a:pt x="419" y="248"/>
                    <a:pt x="418" y="249"/>
                  </a:cubicBezTo>
                  <a:cubicBezTo>
                    <a:pt x="418" y="250"/>
                    <a:pt x="422" y="252"/>
                    <a:pt x="422" y="254"/>
                  </a:cubicBezTo>
                  <a:cubicBezTo>
                    <a:pt x="421" y="253"/>
                    <a:pt x="415" y="258"/>
                    <a:pt x="411" y="257"/>
                  </a:cubicBezTo>
                  <a:cubicBezTo>
                    <a:pt x="412" y="258"/>
                    <a:pt x="412" y="258"/>
                    <a:pt x="411" y="258"/>
                  </a:cubicBezTo>
                  <a:cubicBezTo>
                    <a:pt x="416" y="265"/>
                    <a:pt x="412" y="258"/>
                    <a:pt x="412" y="258"/>
                  </a:cubicBezTo>
                  <a:cubicBezTo>
                    <a:pt x="411" y="258"/>
                    <a:pt x="412" y="258"/>
                    <a:pt x="414" y="259"/>
                  </a:cubicBezTo>
                  <a:cubicBezTo>
                    <a:pt x="415" y="259"/>
                    <a:pt x="417" y="259"/>
                    <a:pt x="418" y="258"/>
                  </a:cubicBezTo>
                  <a:cubicBezTo>
                    <a:pt x="417" y="259"/>
                    <a:pt x="421" y="257"/>
                    <a:pt x="421" y="256"/>
                  </a:cubicBezTo>
                  <a:close/>
                  <a:moveTo>
                    <a:pt x="351" y="208"/>
                  </a:moveTo>
                  <a:cubicBezTo>
                    <a:pt x="351" y="208"/>
                    <a:pt x="352" y="209"/>
                    <a:pt x="351" y="208"/>
                  </a:cubicBezTo>
                  <a:close/>
                  <a:moveTo>
                    <a:pt x="351" y="208"/>
                  </a:moveTo>
                  <a:cubicBezTo>
                    <a:pt x="352" y="209"/>
                    <a:pt x="352" y="209"/>
                    <a:pt x="352" y="210"/>
                  </a:cubicBezTo>
                  <a:cubicBezTo>
                    <a:pt x="352" y="209"/>
                    <a:pt x="351" y="209"/>
                    <a:pt x="351" y="209"/>
                  </a:cubicBezTo>
                  <a:cubicBezTo>
                    <a:pt x="351" y="211"/>
                    <a:pt x="352" y="212"/>
                    <a:pt x="353" y="214"/>
                  </a:cubicBezTo>
                  <a:cubicBezTo>
                    <a:pt x="354" y="212"/>
                    <a:pt x="355" y="208"/>
                    <a:pt x="353" y="207"/>
                  </a:cubicBezTo>
                  <a:cubicBezTo>
                    <a:pt x="353" y="207"/>
                    <a:pt x="352" y="207"/>
                    <a:pt x="351" y="207"/>
                  </a:cubicBezTo>
                  <a:cubicBezTo>
                    <a:pt x="351" y="207"/>
                    <a:pt x="351" y="208"/>
                    <a:pt x="351" y="208"/>
                  </a:cubicBezTo>
                  <a:close/>
                  <a:moveTo>
                    <a:pt x="361" y="252"/>
                  </a:moveTo>
                  <a:cubicBezTo>
                    <a:pt x="361" y="252"/>
                    <a:pt x="361" y="252"/>
                    <a:pt x="361" y="252"/>
                  </a:cubicBezTo>
                  <a:cubicBezTo>
                    <a:pt x="361" y="252"/>
                    <a:pt x="361" y="252"/>
                    <a:pt x="361" y="252"/>
                  </a:cubicBezTo>
                  <a:close/>
                  <a:moveTo>
                    <a:pt x="366" y="250"/>
                  </a:moveTo>
                  <a:cubicBezTo>
                    <a:pt x="366" y="250"/>
                    <a:pt x="366" y="250"/>
                    <a:pt x="366" y="250"/>
                  </a:cubicBezTo>
                  <a:cubicBezTo>
                    <a:pt x="363" y="247"/>
                    <a:pt x="361" y="251"/>
                    <a:pt x="361" y="252"/>
                  </a:cubicBezTo>
                  <a:cubicBezTo>
                    <a:pt x="362" y="251"/>
                    <a:pt x="368" y="252"/>
                    <a:pt x="368" y="252"/>
                  </a:cubicBezTo>
                  <a:cubicBezTo>
                    <a:pt x="368" y="250"/>
                    <a:pt x="367" y="251"/>
                    <a:pt x="366" y="250"/>
                  </a:cubicBezTo>
                  <a:close/>
                  <a:moveTo>
                    <a:pt x="337" y="267"/>
                  </a:moveTo>
                  <a:cubicBezTo>
                    <a:pt x="339" y="265"/>
                    <a:pt x="338" y="266"/>
                    <a:pt x="339" y="264"/>
                  </a:cubicBezTo>
                  <a:cubicBezTo>
                    <a:pt x="338" y="265"/>
                    <a:pt x="329" y="265"/>
                    <a:pt x="331" y="267"/>
                  </a:cubicBezTo>
                  <a:cubicBezTo>
                    <a:pt x="333" y="267"/>
                    <a:pt x="335" y="266"/>
                    <a:pt x="337" y="267"/>
                  </a:cubicBezTo>
                  <a:close/>
                  <a:moveTo>
                    <a:pt x="359" y="265"/>
                  </a:moveTo>
                  <a:cubicBezTo>
                    <a:pt x="359" y="265"/>
                    <a:pt x="346" y="268"/>
                    <a:pt x="349" y="271"/>
                  </a:cubicBezTo>
                  <a:cubicBezTo>
                    <a:pt x="349" y="271"/>
                    <a:pt x="359" y="266"/>
                    <a:pt x="359" y="265"/>
                  </a:cubicBezTo>
                  <a:close/>
                  <a:moveTo>
                    <a:pt x="345" y="209"/>
                  </a:moveTo>
                  <a:cubicBezTo>
                    <a:pt x="345" y="210"/>
                    <a:pt x="345" y="211"/>
                    <a:pt x="345" y="212"/>
                  </a:cubicBezTo>
                  <a:cubicBezTo>
                    <a:pt x="347" y="211"/>
                    <a:pt x="346" y="213"/>
                    <a:pt x="347" y="213"/>
                  </a:cubicBezTo>
                  <a:cubicBezTo>
                    <a:pt x="347" y="214"/>
                    <a:pt x="346" y="215"/>
                    <a:pt x="348" y="216"/>
                  </a:cubicBezTo>
                  <a:cubicBezTo>
                    <a:pt x="349" y="215"/>
                    <a:pt x="351" y="212"/>
                    <a:pt x="350" y="210"/>
                  </a:cubicBezTo>
                  <a:cubicBezTo>
                    <a:pt x="350" y="212"/>
                    <a:pt x="344" y="208"/>
                    <a:pt x="345" y="209"/>
                  </a:cubicBezTo>
                  <a:close/>
                  <a:moveTo>
                    <a:pt x="353" y="264"/>
                  </a:moveTo>
                  <a:cubicBezTo>
                    <a:pt x="353" y="264"/>
                    <a:pt x="344" y="266"/>
                    <a:pt x="344" y="265"/>
                  </a:cubicBezTo>
                  <a:cubicBezTo>
                    <a:pt x="344" y="265"/>
                    <a:pt x="339" y="264"/>
                    <a:pt x="340" y="266"/>
                  </a:cubicBezTo>
                  <a:cubicBezTo>
                    <a:pt x="340" y="267"/>
                    <a:pt x="345" y="267"/>
                    <a:pt x="346" y="266"/>
                  </a:cubicBezTo>
                  <a:cubicBezTo>
                    <a:pt x="346" y="267"/>
                    <a:pt x="353" y="265"/>
                    <a:pt x="353" y="264"/>
                  </a:cubicBezTo>
                  <a:close/>
                  <a:moveTo>
                    <a:pt x="346" y="266"/>
                  </a:moveTo>
                  <a:cubicBezTo>
                    <a:pt x="346" y="267"/>
                    <a:pt x="346" y="266"/>
                    <a:pt x="346" y="266"/>
                  </a:cubicBezTo>
                  <a:close/>
                  <a:moveTo>
                    <a:pt x="339" y="210"/>
                  </a:moveTo>
                  <a:cubicBezTo>
                    <a:pt x="339" y="211"/>
                    <a:pt x="334" y="218"/>
                    <a:pt x="334" y="218"/>
                  </a:cubicBezTo>
                  <a:cubicBezTo>
                    <a:pt x="336" y="220"/>
                    <a:pt x="339" y="211"/>
                    <a:pt x="339" y="210"/>
                  </a:cubicBezTo>
                  <a:close/>
                  <a:moveTo>
                    <a:pt x="339" y="210"/>
                  </a:moveTo>
                  <a:cubicBezTo>
                    <a:pt x="339" y="210"/>
                    <a:pt x="339" y="210"/>
                    <a:pt x="339" y="210"/>
                  </a:cubicBezTo>
                  <a:cubicBezTo>
                    <a:pt x="339" y="210"/>
                    <a:pt x="339" y="210"/>
                    <a:pt x="339" y="210"/>
                  </a:cubicBezTo>
                  <a:close/>
                  <a:moveTo>
                    <a:pt x="341" y="205"/>
                  </a:moveTo>
                  <a:cubicBezTo>
                    <a:pt x="341" y="205"/>
                    <a:pt x="342" y="207"/>
                    <a:pt x="342" y="207"/>
                  </a:cubicBezTo>
                  <a:cubicBezTo>
                    <a:pt x="342" y="207"/>
                    <a:pt x="342" y="207"/>
                    <a:pt x="343" y="207"/>
                  </a:cubicBezTo>
                  <a:cubicBezTo>
                    <a:pt x="346" y="205"/>
                    <a:pt x="339" y="202"/>
                    <a:pt x="341" y="205"/>
                  </a:cubicBezTo>
                  <a:close/>
                  <a:moveTo>
                    <a:pt x="338" y="269"/>
                  </a:moveTo>
                  <a:cubicBezTo>
                    <a:pt x="340" y="270"/>
                    <a:pt x="342" y="271"/>
                    <a:pt x="343" y="270"/>
                  </a:cubicBezTo>
                  <a:cubicBezTo>
                    <a:pt x="341" y="268"/>
                    <a:pt x="336" y="268"/>
                    <a:pt x="338" y="269"/>
                  </a:cubicBezTo>
                  <a:close/>
                  <a:moveTo>
                    <a:pt x="359" y="251"/>
                  </a:moveTo>
                  <a:cubicBezTo>
                    <a:pt x="352" y="252"/>
                    <a:pt x="360" y="253"/>
                    <a:pt x="359" y="251"/>
                  </a:cubicBezTo>
                  <a:close/>
                  <a:moveTo>
                    <a:pt x="368" y="273"/>
                  </a:moveTo>
                  <a:cubicBezTo>
                    <a:pt x="367" y="273"/>
                    <a:pt x="366" y="273"/>
                    <a:pt x="365" y="274"/>
                  </a:cubicBezTo>
                  <a:cubicBezTo>
                    <a:pt x="365" y="276"/>
                    <a:pt x="369" y="275"/>
                    <a:pt x="368" y="273"/>
                  </a:cubicBezTo>
                  <a:close/>
                  <a:moveTo>
                    <a:pt x="416" y="268"/>
                  </a:moveTo>
                  <a:cubicBezTo>
                    <a:pt x="416" y="268"/>
                    <a:pt x="416" y="268"/>
                    <a:pt x="416" y="268"/>
                  </a:cubicBezTo>
                  <a:cubicBezTo>
                    <a:pt x="416" y="268"/>
                    <a:pt x="415" y="267"/>
                    <a:pt x="415" y="268"/>
                  </a:cubicBezTo>
                  <a:cubicBezTo>
                    <a:pt x="415" y="268"/>
                    <a:pt x="417" y="271"/>
                    <a:pt x="418" y="270"/>
                  </a:cubicBezTo>
                  <a:cubicBezTo>
                    <a:pt x="417" y="269"/>
                    <a:pt x="417" y="268"/>
                    <a:pt x="416" y="268"/>
                  </a:cubicBezTo>
                  <a:close/>
                  <a:moveTo>
                    <a:pt x="287" y="238"/>
                  </a:moveTo>
                  <a:cubicBezTo>
                    <a:pt x="287" y="238"/>
                    <a:pt x="287" y="238"/>
                    <a:pt x="287" y="238"/>
                  </a:cubicBezTo>
                  <a:close/>
                  <a:moveTo>
                    <a:pt x="285" y="237"/>
                  </a:moveTo>
                  <a:cubicBezTo>
                    <a:pt x="285" y="238"/>
                    <a:pt x="286" y="240"/>
                    <a:pt x="286" y="240"/>
                  </a:cubicBezTo>
                  <a:cubicBezTo>
                    <a:pt x="286" y="240"/>
                    <a:pt x="286" y="240"/>
                    <a:pt x="287" y="240"/>
                  </a:cubicBezTo>
                  <a:cubicBezTo>
                    <a:pt x="287" y="240"/>
                    <a:pt x="287" y="239"/>
                    <a:pt x="287" y="238"/>
                  </a:cubicBezTo>
                  <a:cubicBezTo>
                    <a:pt x="287" y="238"/>
                    <a:pt x="286" y="237"/>
                    <a:pt x="285" y="237"/>
                  </a:cubicBezTo>
                  <a:close/>
                  <a:moveTo>
                    <a:pt x="311" y="250"/>
                  </a:moveTo>
                  <a:cubicBezTo>
                    <a:pt x="311" y="251"/>
                    <a:pt x="311" y="251"/>
                    <a:pt x="312" y="251"/>
                  </a:cubicBezTo>
                  <a:cubicBezTo>
                    <a:pt x="313" y="251"/>
                    <a:pt x="313" y="249"/>
                    <a:pt x="312" y="249"/>
                  </a:cubicBezTo>
                  <a:cubicBezTo>
                    <a:pt x="312" y="249"/>
                    <a:pt x="312" y="249"/>
                    <a:pt x="312" y="249"/>
                  </a:cubicBezTo>
                  <a:cubicBezTo>
                    <a:pt x="311" y="249"/>
                    <a:pt x="311" y="249"/>
                    <a:pt x="312" y="249"/>
                  </a:cubicBezTo>
                  <a:cubicBezTo>
                    <a:pt x="311" y="249"/>
                    <a:pt x="310" y="249"/>
                    <a:pt x="311" y="250"/>
                  </a:cubicBezTo>
                  <a:close/>
                  <a:moveTo>
                    <a:pt x="368" y="243"/>
                  </a:moveTo>
                  <a:cubicBezTo>
                    <a:pt x="368" y="243"/>
                    <a:pt x="371" y="243"/>
                    <a:pt x="370" y="242"/>
                  </a:cubicBezTo>
                  <a:cubicBezTo>
                    <a:pt x="369" y="242"/>
                    <a:pt x="368" y="242"/>
                    <a:pt x="367" y="242"/>
                  </a:cubicBezTo>
                  <a:cubicBezTo>
                    <a:pt x="367" y="242"/>
                    <a:pt x="368" y="244"/>
                    <a:pt x="368" y="243"/>
                  </a:cubicBezTo>
                  <a:close/>
                  <a:moveTo>
                    <a:pt x="289" y="244"/>
                  </a:moveTo>
                  <a:cubicBezTo>
                    <a:pt x="286" y="247"/>
                    <a:pt x="292" y="246"/>
                    <a:pt x="290" y="246"/>
                  </a:cubicBezTo>
                  <a:cubicBezTo>
                    <a:pt x="290" y="245"/>
                    <a:pt x="290" y="244"/>
                    <a:pt x="289" y="244"/>
                  </a:cubicBezTo>
                  <a:close/>
                  <a:moveTo>
                    <a:pt x="377" y="257"/>
                  </a:moveTo>
                  <a:cubicBezTo>
                    <a:pt x="376" y="258"/>
                    <a:pt x="377" y="259"/>
                    <a:pt x="376" y="261"/>
                  </a:cubicBezTo>
                  <a:cubicBezTo>
                    <a:pt x="376" y="263"/>
                    <a:pt x="378" y="257"/>
                    <a:pt x="377" y="257"/>
                  </a:cubicBezTo>
                  <a:close/>
                  <a:moveTo>
                    <a:pt x="176" y="207"/>
                  </a:moveTo>
                  <a:cubicBezTo>
                    <a:pt x="178" y="208"/>
                    <a:pt x="178" y="206"/>
                    <a:pt x="179" y="206"/>
                  </a:cubicBezTo>
                  <a:cubicBezTo>
                    <a:pt x="178" y="206"/>
                    <a:pt x="176" y="206"/>
                    <a:pt x="176" y="207"/>
                  </a:cubicBezTo>
                  <a:close/>
                  <a:moveTo>
                    <a:pt x="304" y="241"/>
                  </a:moveTo>
                  <a:cubicBezTo>
                    <a:pt x="304" y="241"/>
                    <a:pt x="303" y="243"/>
                    <a:pt x="303" y="243"/>
                  </a:cubicBezTo>
                  <a:cubicBezTo>
                    <a:pt x="305" y="244"/>
                    <a:pt x="305" y="242"/>
                    <a:pt x="304" y="241"/>
                  </a:cubicBezTo>
                  <a:close/>
                  <a:moveTo>
                    <a:pt x="361" y="247"/>
                  </a:moveTo>
                  <a:cubicBezTo>
                    <a:pt x="360" y="247"/>
                    <a:pt x="361" y="247"/>
                    <a:pt x="361" y="247"/>
                  </a:cubicBezTo>
                  <a:close/>
                  <a:moveTo>
                    <a:pt x="361" y="247"/>
                  </a:moveTo>
                  <a:cubicBezTo>
                    <a:pt x="363" y="247"/>
                    <a:pt x="361" y="245"/>
                    <a:pt x="360" y="245"/>
                  </a:cubicBezTo>
                  <a:cubicBezTo>
                    <a:pt x="360" y="245"/>
                    <a:pt x="359" y="247"/>
                    <a:pt x="361" y="247"/>
                  </a:cubicBezTo>
                  <a:close/>
                  <a:moveTo>
                    <a:pt x="357" y="247"/>
                  </a:moveTo>
                  <a:cubicBezTo>
                    <a:pt x="356" y="247"/>
                    <a:pt x="352" y="245"/>
                    <a:pt x="352" y="247"/>
                  </a:cubicBezTo>
                  <a:cubicBezTo>
                    <a:pt x="353" y="249"/>
                    <a:pt x="356" y="245"/>
                    <a:pt x="356" y="248"/>
                  </a:cubicBezTo>
                  <a:cubicBezTo>
                    <a:pt x="357" y="248"/>
                    <a:pt x="357" y="247"/>
                    <a:pt x="357" y="247"/>
                  </a:cubicBezTo>
                  <a:close/>
                  <a:moveTo>
                    <a:pt x="369" y="262"/>
                  </a:moveTo>
                  <a:cubicBezTo>
                    <a:pt x="369" y="262"/>
                    <a:pt x="369" y="262"/>
                    <a:pt x="369" y="262"/>
                  </a:cubicBezTo>
                  <a:close/>
                  <a:moveTo>
                    <a:pt x="369" y="262"/>
                  </a:moveTo>
                  <a:cubicBezTo>
                    <a:pt x="368" y="263"/>
                    <a:pt x="367" y="264"/>
                    <a:pt x="367" y="265"/>
                  </a:cubicBezTo>
                  <a:cubicBezTo>
                    <a:pt x="368" y="266"/>
                    <a:pt x="371" y="262"/>
                    <a:pt x="370" y="262"/>
                  </a:cubicBezTo>
                  <a:cubicBezTo>
                    <a:pt x="370" y="261"/>
                    <a:pt x="369" y="262"/>
                    <a:pt x="369" y="262"/>
                  </a:cubicBezTo>
                  <a:close/>
                  <a:moveTo>
                    <a:pt x="383" y="247"/>
                  </a:moveTo>
                  <a:cubicBezTo>
                    <a:pt x="383" y="246"/>
                    <a:pt x="379" y="246"/>
                    <a:pt x="380" y="247"/>
                  </a:cubicBezTo>
                  <a:cubicBezTo>
                    <a:pt x="381" y="247"/>
                    <a:pt x="382" y="247"/>
                    <a:pt x="383" y="247"/>
                  </a:cubicBezTo>
                  <a:close/>
                  <a:moveTo>
                    <a:pt x="380" y="247"/>
                  </a:moveTo>
                  <a:cubicBezTo>
                    <a:pt x="380" y="247"/>
                    <a:pt x="381" y="247"/>
                    <a:pt x="380" y="247"/>
                  </a:cubicBezTo>
                  <a:close/>
                  <a:moveTo>
                    <a:pt x="273" y="204"/>
                  </a:moveTo>
                  <a:cubicBezTo>
                    <a:pt x="273" y="205"/>
                    <a:pt x="273" y="209"/>
                    <a:pt x="273" y="210"/>
                  </a:cubicBezTo>
                  <a:cubicBezTo>
                    <a:pt x="273" y="210"/>
                    <a:pt x="273" y="206"/>
                    <a:pt x="273" y="204"/>
                  </a:cubicBezTo>
                  <a:cubicBezTo>
                    <a:pt x="273" y="205"/>
                    <a:pt x="274" y="204"/>
                    <a:pt x="273" y="204"/>
                  </a:cubicBezTo>
                  <a:close/>
                  <a:moveTo>
                    <a:pt x="356" y="264"/>
                  </a:moveTo>
                  <a:cubicBezTo>
                    <a:pt x="356" y="264"/>
                    <a:pt x="358" y="264"/>
                    <a:pt x="358" y="263"/>
                  </a:cubicBezTo>
                  <a:cubicBezTo>
                    <a:pt x="357" y="262"/>
                    <a:pt x="355" y="264"/>
                    <a:pt x="356" y="264"/>
                  </a:cubicBezTo>
                  <a:cubicBezTo>
                    <a:pt x="356" y="264"/>
                    <a:pt x="355" y="264"/>
                    <a:pt x="356" y="264"/>
                  </a:cubicBezTo>
                  <a:close/>
                  <a:moveTo>
                    <a:pt x="293" y="250"/>
                  </a:moveTo>
                  <a:cubicBezTo>
                    <a:pt x="293" y="249"/>
                    <a:pt x="293" y="248"/>
                    <a:pt x="292" y="249"/>
                  </a:cubicBezTo>
                  <a:cubicBezTo>
                    <a:pt x="292" y="250"/>
                    <a:pt x="293" y="250"/>
                    <a:pt x="293" y="251"/>
                  </a:cubicBezTo>
                  <a:cubicBezTo>
                    <a:pt x="294" y="251"/>
                    <a:pt x="294" y="250"/>
                    <a:pt x="293" y="250"/>
                  </a:cubicBezTo>
                  <a:close/>
                  <a:moveTo>
                    <a:pt x="373" y="258"/>
                  </a:moveTo>
                  <a:cubicBezTo>
                    <a:pt x="373" y="258"/>
                    <a:pt x="374" y="257"/>
                    <a:pt x="374" y="256"/>
                  </a:cubicBezTo>
                  <a:cubicBezTo>
                    <a:pt x="373" y="256"/>
                    <a:pt x="371" y="260"/>
                    <a:pt x="373" y="258"/>
                  </a:cubicBezTo>
                  <a:close/>
                  <a:moveTo>
                    <a:pt x="381" y="245"/>
                  </a:moveTo>
                  <a:cubicBezTo>
                    <a:pt x="383" y="246"/>
                    <a:pt x="381" y="244"/>
                    <a:pt x="380" y="243"/>
                  </a:cubicBezTo>
                  <a:cubicBezTo>
                    <a:pt x="380" y="244"/>
                    <a:pt x="380" y="245"/>
                    <a:pt x="381" y="245"/>
                  </a:cubicBezTo>
                  <a:close/>
                  <a:moveTo>
                    <a:pt x="351" y="169"/>
                  </a:moveTo>
                  <a:cubicBezTo>
                    <a:pt x="352" y="169"/>
                    <a:pt x="353" y="168"/>
                    <a:pt x="353" y="167"/>
                  </a:cubicBezTo>
                  <a:cubicBezTo>
                    <a:pt x="351" y="167"/>
                    <a:pt x="351" y="168"/>
                    <a:pt x="351" y="169"/>
                  </a:cubicBezTo>
                  <a:close/>
                  <a:moveTo>
                    <a:pt x="417" y="248"/>
                  </a:moveTo>
                  <a:cubicBezTo>
                    <a:pt x="416" y="248"/>
                    <a:pt x="415" y="249"/>
                    <a:pt x="416" y="249"/>
                  </a:cubicBezTo>
                  <a:cubicBezTo>
                    <a:pt x="417" y="249"/>
                    <a:pt x="418" y="249"/>
                    <a:pt x="417" y="248"/>
                  </a:cubicBezTo>
                  <a:close/>
                  <a:moveTo>
                    <a:pt x="289" y="242"/>
                  </a:moveTo>
                  <a:cubicBezTo>
                    <a:pt x="288" y="240"/>
                    <a:pt x="288" y="243"/>
                    <a:pt x="288" y="243"/>
                  </a:cubicBezTo>
                  <a:cubicBezTo>
                    <a:pt x="289" y="244"/>
                    <a:pt x="289" y="243"/>
                    <a:pt x="289" y="242"/>
                  </a:cubicBezTo>
                  <a:close/>
                  <a:moveTo>
                    <a:pt x="363" y="234"/>
                  </a:moveTo>
                  <a:cubicBezTo>
                    <a:pt x="363" y="234"/>
                    <a:pt x="362" y="234"/>
                    <a:pt x="363" y="234"/>
                  </a:cubicBezTo>
                  <a:cubicBezTo>
                    <a:pt x="362" y="235"/>
                    <a:pt x="362" y="235"/>
                    <a:pt x="362" y="236"/>
                  </a:cubicBezTo>
                  <a:cubicBezTo>
                    <a:pt x="362" y="236"/>
                    <a:pt x="364" y="235"/>
                    <a:pt x="363" y="234"/>
                  </a:cubicBezTo>
                  <a:close/>
                  <a:moveTo>
                    <a:pt x="339" y="208"/>
                  </a:moveTo>
                  <a:cubicBezTo>
                    <a:pt x="339" y="208"/>
                    <a:pt x="340" y="209"/>
                    <a:pt x="340" y="209"/>
                  </a:cubicBezTo>
                  <a:cubicBezTo>
                    <a:pt x="340" y="208"/>
                    <a:pt x="340" y="208"/>
                    <a:pt x="341" y="208"/>
                  </a:cubicBezTo>
                  <a:cubicBezTo>
                    <a:pt x="341" y="207"/>
                    <a:pt x="340" y="207"/>
                    <a:pt x="339" y="208"/>
                  </a:cubicBezTo>
                  <a:cubicBezTo>
                    <a:pt x="339" y="207"/>
                    <a:pt x="339" y="207"/>
                    <a:pt x="339" y="208"/>
                  </a:cubicBezTo>
                  <a:close/>
                  <a:moveTo>
                    <a:pt x="313" y="230"/>
                  </a:moveTo>
                  <a:cubicBezTo>
                    <a:pt x="312" y="229"/>
                    <a:pt x="312" y="230"/>
                    <a:pt x="312" y="231"/>
                  </a:cubicBezTo>
                  <a:cubicBezTo>
                    <a:pt x="313" y="231"/>
                    <a:pt x="313" y="231"/>
                    <a:pt x="313" y="230"/>
                  </a:cubicBezTo>
                  <a:close/>
                  <a:moveTo>
                    <a:pt x="366" y="247"/>
                  </a:moveTo>
                  <a:cubicBezTo>
                    <a:pt x="366" y="246"/>
                    <a:pt x="366" y="247"/>
                    <a:pt x="366" y="247"/>
                  </a:cubicBezTo>
                  <a:cubicBezTo>
                    <a:pt x="366" y="247"/>
                    <a:pt x="366" y="247"/>
                    <a:pt x="366" y="247"/>
                  </a:cubicBezTo>
                  <a:cubicBezTo>
                    <a:pt x="366" y="248"/>
                    <a:pt x="366" y="249"/>
                    <a:pt x="368" y="247"/>
                  </a:cubicBezTo>
                  <a:cubicBezTo>
                    <a:pt x="368" y="246"/>
                    <a:pt x="367" y="246"/>
                    <a:pt x="366" y="247"/>
                  </a:cubicBezTo>
                  <a:close/>
                  <a:moveTo>
                    <a:pt x="283" y="234"/>
                  </a:moveTo>
                  <a:cubicBezTo>
                    <a:pt x="283" y="234"/>
                    <a:pt x="283" y="234"/>
                    <a:pt x="283" y="234"/>
                  </a:cubicBezTo>
                  <a:cubicBezTo>
                    <a:pt x="283" y="234"/>
                    <a:pt x="281" y="233"/>
                    <a:pt x="281" y="234"/>
                  </a:cubicBezTo>
                  <a:cubicBezTo>
                    <a:pt x="281" y="236"/>
                    <a:pt x="285" y="235"/>
                    <a:pt x="283" y="234"/>
                  </a:cubicBezTo>
                  <a:close/>
                  <a:moveTo>
                    <a:pt x="343" y="149"/>
                  </a:moveTo>
                  <a:cubicBezTo>
                    <a:pt x="341" y="149"/>
                    <a:pt x="341" y="149"/>
                    <a:pt x="341" y="150"/>
                  </a:cubicBezTo>
                  <a:cubicBezTo>
                    <a:pt x="343" y="149"/>
                    <a:pt x="343" y="151"/>
                    <a:pt x="343" y="149"/>
                  </a:cubicBezTo>
                  <a:close/>
                  <a:moveTo>
                    <a:pt x="348" y="271"/>
                  </a:moveTo>
                  <a:cubicBezTo>
                    <a:pt x="348" y="272"/>
                    <a:pt x="347" y="271"/>
                    <a:pt x="347" y="272"/>
                  </a:cubicBezTo>
                  <a:cubicBezTo>
                    <a:pt x="348" y="273"/>
                    <a:pt x="350" y="271"/>
                    <a:pt x="348" y="271"/>
                  </a:cubicBezTo>
                  <a:close/>
                  <a:moveTo>
                    <a:pt x="344" y="173"/>
                  </a:moveTo>
                  <a:cubicBezTo>
                    <a:pt x="344" y="173"/>
                    <a:pt x="344" y="173"/>
                    <a:pt x="344" y="173"/>
                  </a:cubicBezTo>
                  <a:close/>
                  <a:moveTo>
                    <a:pt x="345" y="174"/>
                  </a:moveTo>
                  <a:cubicBezTo>
                    <a:pt x="346" y="172"/>
                    <a:pt x="344" y="173"/>
                    <a:pt x="344" y="173"/>
                  </a:cubicBezTo>
                  <a:cubicBezTo>
                    <a:pt x="343" y="174"/>
                    <a:pt x="344" y="174"/>
                    <a:pt x="345" y="174"/>
                  </a:cubicBezTo>
                  <a:close/>
                  <a:moveTo>
                    <a:pt x="34" y="84"/>
                  </a:moveTo>
                  <a:cubicBezTo>
                    <a:pt x="35" y="83"/>
                    <a:pt x="37" y="80"/>
                    <a:pt x="37" y="80"/>
                  </a:cubicBezTo>
                  <a:cubicBezTo>
                    <a:pt x="35" y="78"/>
                    <a:pt x="34" y="84"/>
                    <a:pt x="34" y="84"/>
                  </a:cubicBezTo>
                  <a:close/>
                  <a:moveTo>
                    <a:pt x="347" y="223"/>
                  </a:moveTo>
                  <a:cubicBezTo>
                    <a:pt x="346" y="222"/>
                    <a:pt x="345" y="223"/>
                    <a:pt x="346" y="224"/>
                  </a:cubicBezTo>
                  <a:cubicBezTo>
                    <a:pt x="346" y="223"/>
                    <a:pt x="347" y="224"/>
                    <a:pt x="347" y="223"/>
                  </a:cubicBezTo>
                  <a:close/>
                  <a:moveTo>
                    <a:pt x="361" y="137"/>
                  </a:moveTo>
                  <a:cubicBezTo>
                    <a:pt x="361" y="137"/>
                    <a:pt x="361" y="137"/>
                    <a:pt x="361" y="137"/>
                  </a:cubicBezTo>
                  <a:cubicBezTo>
                    <a:pt x="360" y="138"/>
                    <a:pt x="360" y="139"/>
                    <a:pt x="361" y="139"/>
                  </a:cubicBezTo>
                  <a:cubicBezTo>
                    <a:pt x="361" y="138"/>
                    <a:pt x="362" y="137"/>
                    <a:pt x="361" y="137"/>
                  </a:cubicBezTo>
                  <a:close/>
                  <a:moveTo>
                    <a:pt x="361" y="139"/>
                  </a:moveTo>
                  <a:cubicBezTo>
                    <a:pt x="361" y="139"/>
                    <a:pt x="361" y="139"/>
                    <a:pt x="361" y="139"/>
                  </a:cubicBezTo>
                  <a:cubicBezTo>
                    <a:pt x="361" y="139"/>
                    <a:pt x="361" y="139"/>
                    <a:pt x="361" y="139"/>
                  </a:cubicBezTo>
                  <a:close/>
                  <a:moveTo>
                    <a:pt x="422" y="274"/>
                  </a:moveTo>
                  <a:cubicBezTo>
                    <a:pt x="423" y="274"/>
                    <a:pt x="422" y="274"/>
                    <a:pt x="422" y="274"/>
                  </a:cubicBezTo>
                  <a:cubicBezTo>
                    <a:pt x="424" y="275"/>
                    <a:pt x="423" y="274"/>
                    <a:pt x="422" y="273"/>
                  </a:cubicBezTo>
                  <a:cubicBezTo>
                    <a:pt x="421" y="273"/>
                    <a:pt x="422" y="274"/>
                    <a:pt x="422" y="274"/>
                  </a:cubicBezTo>
                  <a:cubicBezTo>
                    <a:pt x="422" y="274"/>
                    <a:pt x="422" y="274"/>
                    <a:pt x="422" y="274"/>
                  </a:cubicBezTo>
                  <a:close/>
                  <a:moveTo>
                    <a:pt x="347" y="148"/>
                  </a:moveTo>
                  <a:cubicBezTo>
                    <a:pt x="347" y="148"/>
                    <a:pt x="347" y="148"/>
                    <a:pt x="347" y="148"/>
                  </a:cubicBezTo>
                  <a:cubicBezTo>
                    <a:pt x="347" y="145"/>
                    <a:pt x="346" y="149"/>
                    <a:pt x="347" y="148"/>
                  </a:cubicBezTo>
                  <a:close/>
                  <a:moveTo>
                    <a:pt x="292" y="247"/>
                  </a:moveTo>
                  <a:cubicBezTo>
                    <a:pt x="292" y="248"/>
                    <a:pt x="291" y="247"/>
                    <a:pt x="292" y="248"/>
                  </a:cubicBezTo>
                  <a:cubicBezTo>
                    <a:pt x="292" y="249"/>
                    <a:pt x="292" y="248"/>
                    <a:pt x="292" y="247"/>
                  </a:cubicBezTo>
                  <a:close/>
                  <a:moveTo>
                    <a:pt x="408" y="247"/>
                  </a:moveTo>
                  <a:cubicBezTo>
                    <a:pt x="408" y="247"/>
                    <a:pt x="408" y="247"/>
                    <a:pt x="408" y="247"/>
                  </a:cubicBezTo>
                  <a:cubicBezTo>
                    <a:pt x="407" y="248"/>
                    <a:pt x="409" y="248"/>
                    <a:pt x="408" y="247"/>
                  </a:cubicBezTo>
                  <a:close/>
                  <a:moveTo>
                    <a:pt x="386" y="288"/>
                  </a:moveTo>
                  <a:cubicBezTo>
                    <a:pt x="386" y="288"/>
                    <a:pt x="385" y="289"/>
                    <a:pt x="386" y="288"/>
                  </a:cubicBezTo>
                  <a:close/>
                  <a:moveTo>
                    <a:pt x="386" y="288"/>
                  </a:moveTo>
                  <a:cubicBezTo>
                    <a:pt x="386" y="288"/>
                    <a:pt x="386" y="288"/>
                    <a:pt x="386" y="288"/>
                  </a:cubicBezTo>
                  <a:close/>
                  <a:moveTo>
                    <a:pt x="341" y="227"/>
                  </a:moveTo>
                  <a:cubicBezTo>
                    <a:pt x="342" y="226"/>
                    <a:pt x="339" y="227"/>
                    <a:pt x="341" y="227"/>
                  </a:cubicBezTo>
                  <a:close/>
                  <a:moveTo>
                    <a:pt x="333" y="220"/>
                  </a:moveTo>
                  <a:cubicBezTo>
                    <a:pt x="333" y="220"/>
                    <a:pt x="333" y="220"/>
                    <a:pt x="333" y="220"/>
                  </a:cubicBezTo>
                  <a:cubicBezTo>
                    <a:pt x="335" y="220"/>
                    <a:pt x="332" y="219"/>
                    <a:pt x="333" y="220"/>
                  </a:cubicBezTo>
                  <a:close/>
                  <a:moveTo>
                    <a:pt x="353" y="163"/>
                  </a:moveTo>
                  <a:cubicBezTo>
                    <a:pt x="353" y="164"/>
                    <a:pt x="355" y="163"/>
                    <a:pt x="353" y="163"/>
                  </a:cubicBezTo>
                  <a:close/>
                  <a:moveTo>
                    <a:pt x="375" y="114"/>
                  </a:moveTo>
                  <a:cubicBezTo>
                    <a:pt x="375" y="114"/>
                    <a:pt x="375" y="114"/>
                    <a:pt x="375" y="114"/>
                  </a:cubicBezTo>
                  <a:cubicBezTo>
                    <a:pt x="374" y="116"/>
                    <a:pt x="375" y="115"/>
                    <a:pt x="376" y="115"/>
                  </a:cubicBezTo>
                  <a:cubicBezTo>
                    <a:pt x="376" y="114"/>
                    <a:pt x="375" y="114"/>
                    <a:pt x="375" y="114"/>
                  </a:cubicBezTo>
                  <a:close/>
                  <a:moveTo>
                    <a:pt x="356" y="232"/>
                  </a:moveTo>
                  <a:cubicBezTo>
                    <a:pt x="356" y="229"/>
                    <a:pt x="354" y="234"/>
                    <a:pt x="356" y="232"/>
                  </a:cubicBezTo>
                  <a:close/>
                  <a:moveTo>
                    <a:pt x="345" y="271"/>
                  </a:moveTo>
                  <a:cubicBezTo>
                    <a:pt x="343" y="272"/>
                    <a:pt x="347" y="271"/>
                    <a:pt x="345" y="271"/>
                  </a:cubicBezTo>
                  <a:close/>
                  <a:moveTo>
                    <a:pt x="377" y="221"/>
                  </a:moveTo>
                  <a:cubicBezTo>
                    <a:pt x="378" y="218"/>
                    <a:pt x="376" y="223"/>
                    <a:pt x="377" y="221"/>
                  </a:cubicBezTo>
                  <a:close/>
                  <a:moveTo>
                    <a:pt x="347" y="207"/>
                  </a:moveTo>
                  <a:cubicBezTo>
                    <a:pt x="347" y="204"/>
                    <a:pt x="345" y="209"/>
                    <a:pt x="347" y="207"/>
                  </a:cubicBezTo>
                  <a:close/>
                  <a:moveTo>
                    <a:pt x="356" y="214"/>
                  </a:moveTo>
                  <a:cubicBezTo>
                    <a:pt x="356" y="214"/>
                    <a:pt x="355" y="213"/>
                    <a:pt x="356" y="214"/>
                  </a:cubicBezTo>
                  <a:close/>
                  <a:moveTo>
                    <a:pt x="291" y="224"/>
                  </a:moveTo>
                  <a:cubicBezTo>
                    <a:pt x="291" y="225"/>
                    <a:pt x="292" y="223"/>
                    <a:pt x="291" y="223"/>
                  </a:cubicBezTo>
                  <a:cubicBezTo>
                    <a:pt x="291" y="223"/>
                    <a:pt x="291" y="223"/>
                    <a:pt x="291" y="224"/>
                  </a:cubicBezTo>
                  <a:close/>
                  <a:moveTo>
                    <a:pt x="365" y="264"/>
                  </a:moveTo>
                  <a:cubicBezTo>
                    <a:pt x="364" y="265"/>
                    <a:pt x="366" y="264"/>
                    <a:pt x="365" y="264"/>
                  </a:cubicBezTo>
                  <a:close/>
                  <a:moveTo>
                    <a:pt x="365" y="264"/>
                  </a:moveTo>
                  <a:cubicBezTo>
                    <a:pt x="365" y="264"/>
                    <a:pt x="365" y="264"/>
                    <a:pt x="365" y="264"/>
                  </a:cubicBezTo>
                  <a:close/>
                  <a:moveTo>
                    <a:pt x="343" y="260"/>
                  </a:moveTo>
                  <a:cubicBezTo>
                    <a:pt x="343" y="259"/>
                    <a:pt x="343" y="259"/>
                    <a:pt x="343" y="258"/>
                  </a:cubicBezTo>
                  <a:cubicBezTo>
                    <a:pt x="342" y="259"/>
                    <a:pt x="342" y="259"/>
                    <a:pt x="343" y="260"/>
                  </a:cubicBezTo>
                  <a:close/>
                  <a:moveTo>
                    <a:pt x="276" y="218"/>
                  </a:moveTo>
                  <a:cubicBezTo>
                    <a:pt x="274" y="218"/>
                    <a:pt x="276" y="221"/>
                    <a:pt x="276" y="218"/>
                  </a:cubicBezTo>
                  <a:close/>
                  <a:moveTo>
                    <a:pt x="297" y="256"/>
                  </a:moveTo>
                  <a:cubicBezTo>
                    <a:pt x="296" y="256"/>
                    <a:pt x="299" y="258"/>
                    <a:pt x="297" y="256"/>
                  </a:cubicBezTo>
                  <a:close/>
                  <a:moveTo>
                    <a:pt x="364" y="241"/>
                  </a:moveTo>
                  <a:cubicBezTo>
                    <a:pt x="362" y="240"/>
                    <a:pt x="364" y="238"/>
                    <a:pt x="363" y="237"/>
                  </a:cubicBezTo>
                  <a:cubicBezTo>
                    <a:pt x="363" y="237"/>
                    <a:pt x="362" y="237"/>
                    <a:pt x="362" y="238"/>
                  </a:cubicBezTo>
                  <a:cubicBezTo>
                    <a:pt x="361" y="237"/>
                    <a:pt x="362" y="236"/>
                    <a:pt x="361" y="235"/>
                  </a:cubicBezTo>
                  <a:cubicBezTo>
                    <a:pt x="360" y="236"/>
                    <a:pt x="360" y="238"/>
                    <a:pt x="360" y="240"/>
                  </a:cubicBezTo>
                  <a:cubicBezTo>
                    <a:pt x="361" y="241"/>
                    <a:pt x="360" y="244"/>
                    <a:pt x="360" y="244"/>
                  </a:cubicBezTo>
                  <a:cubicBezTo>
                    <a:pt x="360" y="245"/>
                    <a:pt x="362" y="244"/>
                    <a:pt x="362" y="244"/>
                  </a:cubicBezTo>
                  <a:cubicBezTo>
                    <a:pt x="362" y="240"/>
                    <a:pt x="363" y="243"/>
                    <a:pt x="364" y="241"/>
                  </a:cubicBezTo>
                  <a:close/>
                  <a:moveTo>
                    <a:pt x="213" y="9"/>
                  </a:moveTo>
                  <a:cubicBezTo>
                    <a:pt x="213" y="9"/>
                    <a:pt x="213" y="9"/>
                    <a:pt x="213" y="10"/>
                  </a:cubicBezTo>
                  <a:cubicBezTo>
                    <a:pt x="213" y="9"/>
                    <a:pt x="213" y="9"/>
                    <a:pt x="213" y="9"/>
                  </a:cubicBezTo>
                  <a:close/>
                  <a:moveTo>
                    <a:pt x="358" y="229"/>
                  </a:moveTo>
                  <a:cubicBezTo>
                    <a:pt x="358" y="229"/>
                    <a:pt x="358" y="229"/>
                    <a:pt x="358" y="229"/>
                  </a:cubicBezTo>
                  <a:cubicBezTo>
                    <a:pt x="359" y="232"/>
                    <a:pt x="358" y="228"/>
                    <a:pt x="358" y="229"/>
                  </a:cubicBezTo>
                  <a:close/>
                  <a:moveTo>
                    <a:pt x="346" y="243"/>
                  </a:moveTo>
                  <a:cubicBezTo>
                    <a:pt x="346" y="243"/>
                    <a:pt x="346" y="242"/>
                    <a:pt x="346" y="243"/>
                  </a:cubicBezTo>
                  <a:close/>
                  <a:moveTo>
                    <a:pt x="346" y="243"/>
                  </a:moveTo>
                  <a:cubicBezTo>
                    <a:pt x="347" y="242"/>
                    <a:pt x="346" y="242"/>
                    <a:pt x="346" y="243"/>
                  </a:cubicBezTo>
                  <a:close/>
                  <a:moveTo>
                    <a:pt x="272" y="211"/>
                  </a:moveTo>
                  <a:cubicBezTo>
                    <a:pt x="272" y="211"/>
                    <a:pt x="272" y="211"/>
                    <a:pt x="272" y="211"/>
                  </a:cubicBezTo>
                  <a:cubicBezTo>
                    <a:pt x="272" y="211"/>
                    <a:pt x="272" y="211"/>
                    <a:pt x="272" y="211"/>
                  </a:cubicBezTo>
                  <a:close/>
                  <a:moveTo>
                    <a:pt x="272" y="211"/>
                  </a:moveTo>
                  <a:cubicBezTo>
                    <a:pt x="273" y="213"/>
                    <a:pt x="273" y="211"/>
                    <a:pt x="272" y="211"/>
                  </a:cubicBezTo>
                  <a:close/>
                  <a:moveTo>
                    <a:pt x="424" y="274"/>
                  </a:moveTo>
                  <a:cubicBezTo>
                    <a:pt x="424" y="271"/>
                    <a:pt x="422" y="275"/>
                    <a:pt x="424" y="274"/>
                  </a:cubicBezTo>
                  <a:close/>
                  <a:moveTo>
                    <a:pt x="341" y="187"/>
                  </a:moveTo>
                  <a:cubicBezTo>
                    <a:pt x="341" y="187"/>
                    <a:pt x="340" y="188"/>
                    <a:pt x="341" y="187"/>
                  </a:cubicBezTo>
                  <a:close/>
                  <a:moveTo>
                    <a:pt x="421" y="271"/>
                  </a:moveTo>
                  <a:cubicBezTo>
                    <a:pt x="421" y="270"/>
                    <a:pt x="420" y="273"/>
                    <a:pt x="421" y="271"/>
                  </a:cubicBezTo>
                  <a:close/>
                  <a:moveTo>
                    <a:pt x="314" y="246"/>
                  </a:moveTo>
                  <a:cubicBezTo>
                    <a:pt x="313" y="247"/>
                    <a:pt x="314" y="245"/>
                    <a:pt x="314" y="246"/>
                  </a:cubicBezTo>
                  <a:close/>
                  <a:moveTo>
                    <a:pt x="410" y="257"/>
                  </a:moveTo>
                  <a:cubicBezTo>
                    <a:pt x="411" y="259"/>
                    <a:pt x="410" y="256"/>
                    <a:pt x="410" y="257"/>
                  </a:cubicBezTo>
                  <a:close/>
                  <a:moveTo>
                    <a:pt x="417" y="265"/>
                  </a:moveTo>
                  <a:cubicBezTo>
                    <a:pt x="415" y="267"/>
                    <a:pt x="420" y="265"/>
                    <a:pt x="417" y="265"/>
                  </a:cubicBezTo>
                  <a:close/>
                  <a:moveTo>
                    <a:pt x="75" y="56"/>
                  </a:moveTo>
                  <a:cubicBezTo>
                    <a:pt x="75" y="57"/>
                    <a:pt x="77" y="55"/>
                    <a:pt x="75" y="56"/>
                  </a:cubicBezTo>
                  <a:close/>
                  <a:moveTo>
                    <a:pt x="292" y="215"/>
                  </a:moveTo>
                  <a:cubicBezTo>
                    <a:pt x="291" y="213"/>
                    <a:pt x="291" y="215"/>
                    <a:pt x="292" y="215"/>
                  </a:cubicBezTo>
                  <a:close/>
                  <a:moveTo>
                    <a:pt x="291" y="215"/>
                  </a:moveTo>
                  <a:cubicBezTo>
                    <a:pt x="291" y="215"/>
                    <a:pt x="291" y="215"/>
                    <a:pt x="291" y="215"/>
                  </a:cubicBezTo>
                  <a:close/>
                  <a:moveTo>
                    <a:pt x="276" y="222"/>
                  </a:moveTo>
                  <a:cubicBezTo>
                    <a:pt x="276" y="223"/>
                    <a:pt x="277" y="223"/>
                    <a:pt x="276" y="222"/>
                  </a:cubicBezTo>
                  <a:close/>
                  <a:moveTo>
                    <a:pt x="344" y="225"/>
                  </a:moveTo>
                  <a:cubicBezTo>
                    <a:pt x="346" y="226"/>
                    <a:pt x="344" y="223"/>
                    <a:pt x="344" y="225"/>
                  </a:cubicBezTo>
                  <a:close/>
                  <a:moveTo>
                    <a:pt x="286" y="235"/>
                  </a:moveTo>
                  <a:cubicBezTo>
                    <a:pt x="284" y="237"/>
                    <a:pt x="286" y="236"/>
                    <a:pt x="286" y="235"/>
                  </a:cubicBezTo>
                  <a:close/>
                  <a:moveTo>
                    <a:pt x="286" y="236"/>
                  </a:moveTo>
                  <a:cubicBezTo>
                    <a:pt x="286" y="236"/>
                    <a:pt x="286" y="235"/>
                    <a:pt x="286" y="235"/>
                  </a:cubicBezTo>
                  <a:cubicBezTo>
                    <a:pt x="286" y="236"/>
                    <a:pt x="286" y="236"/>
                    <a:pt x="286" y="236"/>
                  </a:cubicBezTo>
                  <a:close/>
                  <a:moveTo>
                    <a:pt x="361" y="264"/>
                  </a:moveTo>
                  <a:cubicBezTo>
                    <a:pt x="359" y="264"/>
                    <a:pt x="362" y="265"/>
                    <a:pt x="361" y="264"/>
                  </a:cubicBezTo>
                  <a:close/>
                  <a:moveTo>
                    <a:pt x="422" y="250"/>
                  </a:moveTo>
                  <a:cubicBezTo>
                    <a:pt x="421" y="251"/>
                    <a:pt x="424" y="250"/>
                    <a:pt x="422" y="250"/>
                  </a:cubicBezTo>
                  <a:close/>
                  <a:moveTo>
                    <a:pt x="334" y="221"/>
                  </a:moveTo>
                  <a:cubicBezTo>
                    <a:pt x="334" y="222"/>
                    <a:pt x="335" y="221"/>
                    <a:pt x="334" y="221"/>
                  </a:cubicBezTo>
                  <a:close/>
                  <a:moveTo>
                    <a:pt x="408" y="257"/>
                  </a:moveTo>
                  <a:cubicBezTo>
                    <a:pt x="409" y="256"/>
                    <a:pt x="407" y="256"/>
                    <a:pt x="408" y="257"/>
                  </a:cubicBezTo>
                  <a:close/>
                  <a:moveTo>
                    <a:pt x="378" y="244"/>
                  </a:moveTo>
                  <a:cubicBezTo>
                    <a:pt x="378" y="246"/>
                    <a:pt x="379" y="244"/>
                    <a:pt x="378" y="244"/>
                  </a:cubicBezTo>
                  <a:close/>
                  <a:moveTo>
                    <a:pt x="173" y="208"/>
                  </a:moveTo>
                  <a:cubicBezTo>
                    <a:pt x="174" y="208"/>
                    <a:pt x="174" y="207"/>
                    <a:pt x="173" y="208"/>
                  </a:cubicBezTo>
                  <a:close/>
                  <a:moveTo>
                    <a:pt x="415" y="245"/>
                  </a:moveTo>
                  <a:cubicBezTo>
                    <a:pt x="414" y="245"/>
                    <a:pt x="415" y="247"/>
                    <a:pt x="415" y="245"/>
                  </a:cubicBezTo>
                  <a:close/>
                  <a:moveTo>
                    <a:pt x="342" y="189"/>
                  </a:moveTo>
                  <a:cubicBezTo>
                    <a:pt x="342" y="189"/>
                    <a:pt x="342" y="189"/>
                    <a:pt x="342" y="189"/>
                  </a:cubicBezTo>
                  <a:cubicBezTo>
                    <a:pt x="343" y="188"/>
                    <a:pt x="342" y="188"/>
                    <a:pt x="342" y="189"/>
                  </a:cubicBezTo>
                  <a:close/>
                  <a:moveTo>
                    <a:pt x="308" y="233"/>
                  </a:moveTo>
                  <a:cubicBezTo>
                    <a:pt x="308" y="233"/>
                    <a:pt x="308" y="233"/>
                    <a:pt x="308" y="233"/>
                  </a:cubicBezTo>
                  <a:cubicBezTo>
                    <a:pt x="308" y="233"/>
                    <a:pt x="308" y="233"/>
                    <a:pt x="308" y="233"/>
                  </a:cubicBezTo>
                  <a:cubicBezTo>
                    <a:pt x="308" y="231"/>
                    <a:pt x="307" y="233"/>
                    <a:pt x="308" y="233"/>
                  </a:cubicBezTo>
                  <a:close/>
                  <a:moveTo>
                    <a:pt x="306" y="234"/>
                  </a:moveTo>
                  <a:cubicBezTo>
                    <a:pt x="307" y="233"/>
                    <a:pt x="306" y="233"/>
                    <a:pt x="306" y="234"/>
                  </a:cubicBezTo>
                  <a:close/>
                  <a:moveTo>
                    <a:pt x="314" y="234"/>
                  </a:moveTo>
                  <a:cubicBezTo>
                    <a:pt x="313" y="235"/>
                    <a:pt x="314" y="232"/>
                    <a:pt x="314" y="234"/>
                  </a:cubicBezTo>
                  <a:close/>
                  <a:moveTo>
                    <a:pt x="302" y="234"/>
                  </a:moveTo>
                  <a:cubicBezTo>
                    <a:pt x="302" y="234"/>
                    <a:pt x="302" y="233"/>
                    <a:pt x="302" y="234"/>
                  </a:cubicBezTo>
                  <a:close/>
                  <a:moveTo>
                    <a:pt x="362" y="261"/>
                  </a:moveTo>
                  <a:cubicBezTo>
                    <a:pt x="362" y="263"/>
                    <a:pt x="363" y="261"/>
                    <a:pt x="362" y="261"/>
                  </a:cubicBezTo>
                  <a:close/>
                  <a:moveTo>
                    <a:pt x="323" y="258"/>
                  </a:moveTo>
                  <a:cubicBezTo>
                    <a:pt x="323" y="258"/>
                    <a:pt x="323" y="258"/>
                    <a:pt x="323" y="258"/>
                  </a:cubicBezTo>
                  <a:cubicBezTo>
                    <a:pt x="323" y="258"/>
                    <a:pt x="323" y="258"/>
                    <a:pt x="323" y="258"/>
                  </a:cubicBezTo>
                  <a:close/>
                  <a:moveTo>
                    <a:pt x="359" y="263"/>
                  </a:moveTo>
                  <a:cubicBezTo>
                    <a:pt x="359" y="264"/>
                    <a:pt x="360" y="263"/>
                    <a:pt x="359" y="263"/>
                  </a:cubicBezTo>
                  <a:close/>
                  <a:moveTo>
                    <a:pt x="379" y="246"/>
                  </a:moveTo>
                  <a:cubicBezTo>
                    <a:pt x="379" y="246"/>
                    <a:pt x="379" y="246"/>
                    <a:pt x="380" y="246"/>
                  </a:cubicBezTo>
                  <a:cubicBezTo>
                    <a:pt x="379" y="246"/>
                    <a:pt x="379" y="246"/>
                    <a:pt x="379" y="246"/>
                  </a:cubicBezTo>
                  <a:close/>
                  <a:moveTo>
                    <a:pt x="350" y="215"/>
                  </a:moveTo>
                  <a:cubicBezTo>
                    <a:pt x="350" y="215"/>
                    <a:pt x="350" y="215"/>
                    <a:pt x="350" y="215"/>
                  </a:cubicBezTo>
                  <a:cubicBezTo>
                    <a:pt x="352" y="215"/>
                    <a:pt x="352" y="214"/>
                    <a:pt x="351" y="213"/>
                  </a:cubicBezTo>
                  <a:cubicBezTo>
                    <a:pt x="351" y="213"/>
                    <a:pt x="350" y="214"/>
                    <a:pt x="350" y="215"/>
                  </a:cubicBezTo>
                  <a:close/>
                  <a:moveTo>
                    <a:pt x="39" y="91"/>
                  </a:moveTo>
                  <a:cubicBezTo>
                    <a:pt x="39" y="91"/>
                    <a:pt x="39" y="91"/>
                    <a:pt x="40" y="91"/>
                  </a:cubicBezTo>
                  <a:cubicBezTo>
                    <a:pt x="39" y="91"/>
                    <a:pt x="39" y="91"/>
                    <a:pt x="39" y="91"/>
                  </a:cubicBezTo>
                  <a:close/>
                  <a:moveTo>
                    <a:pt x="39" y="91"/>
                  </a:moveTo>
                  <a:cubicBezTo>
                    <a:pt x="39" y="91"/>
                    <a:pt x="39" y="91"/>
                    <a:pt x="39" y="91"/>
                  </a:cubicBezTo>
                  <a:close/>
                  <a:moveTo>
                    <a:pt x="346" y="257"/>
                  </a:moveTo>
                  <a:cubicBezTo>
                    <a:pt x="346" y="256"/>
                    <a:pt x="346" y="256"/>
                    <a:pt x="346" y="257"/>
                  </a:cubicBezTo>
                  <a:close/>
                  <a:moveTo>
                    <a:pt x="5" y="210"/>
                  </a:moveTo>
                  <a:cubicBezTo>
                    <a:pt x="4" y="211"/>
                    <a:pt x="7" y="210"/>
                    <a:pt x="5" y="210"/>
                  </a:cubicBezTo>
                  <a:close/>
                  <a:moveTo>
                    <a:pt x="67" y="231"/>
                  </a:moveTo>
                  <a:cubicBezTo>
                    <a:pt x="65" y="231"/>
                    <a:pt x="67" y="233"/>
                    <a:pt x="67" y="233"/>
                  </a:cubicBezTo>
                  <a:cubicBezTo>
                    <a:pt x="67" y="232"/>
                    <a:pt x="67" y="232"/>
                    <a:pt x="67" y="231"/>
                  </a:cubicBezTo>
                  <a:close/>
                  <a:moveTo>
                    <a:pt x="354" y="158"/>
                  </a:moveTo>
                  <a:cubicBezTo>
                    <a:pt x="354" y="158"/>
                    <a:pt x="354" y="158"/>
                    <a:pt x="354" y="158"/>
                  </a:cubicBezTo>
                  <a:cubicBezTo>
                    <a:pt x="354" y="155"/>
                    <a:pt x="354" y="158"/>
                    <a:pt x="354" y="158"/>
                  </a:cubicBezTo>
                  <a:close/>
                  <a:moveTo>
                    <a:pt x="349" y="202"/>
                  </a:moveTo>
                  <a:cubicBezTo>
                    <a:pt x="349" y="203"/>
                    <a:pt x="349" y="203"/>
                    <a:pt x="350" y="204"/>
                  </a:cubicBezTo>
                  <a:cubicBezTo>
                    <a:pt x="350" y="203"/>
                    <a:pt x="350" y="202"/>
                    <a:pt x="349" y="202"/>
                  </a:cubicBezTo>
                  <a:close/>
                  <a:moveTo>
                    <a:pt x="188" y="184"/>
                  </a:moveTo>
                  <a:cubicBezTo>
                    <a:pt x="188" y="185"/>
                    <a:pt x="188" y="185"/>
                    <a:pt x="188" y="185"/>
                  </a:cubicBezTo>
                  <a:cubicBezTo>
                    <a:pt x="188" y="185"/>
                    <a:pt x="188" y="185"/>
                    <a:pt x="188" y="184"/>
                  </a:cubicBezTo>
                  <a:close/>
                  <a:moveTo>
                    <a:pt x="345" y="206"/>
                  </a:moveTo>
                  <a:cubicBezTo>
                    <a:pt x="344" y="207"/>
                    <a:pt x="344" y="208"/>
                    <a:pt x="345" y="208"/>
                  </a:cubicBezTo>
                  <a:cubicBezTo>
                    <a:pt x="345" y="207"/>
                    <a:pt x="345" y="207"/>
                    <a:pt x="345" y="206"/>
                  </a:cubicBezTo>
                  <a:cubicBezTo>
                    <a:pt x="345" y="206"/>
                    <a:pt x="345" y="206"/>
                    <a:pt x="345" y="206"/>
                  </a:cubicBezTo>
                  <a:close/>
                  <a:moveTo>
                    <a:pt x="330" y="261"/>
                  </a:moveTo>
                  <a:cubicBezTo>
                    <a:pt x="330" y="261"/>
                    <a:pt x="329" y="261"/>
                    <a:pt x="329" y="261"/>
                  </a:cubicBezTo>
                  <a:cubicBezTo>
                    <a:pt x="329" y="261"/>
                    <a:pt x="330" y="261"/>
                    <a:pt x="330" y="261"/>
                  </a:cubicBezTo>
                  <a:close/>
                  <a:moveTo>
                    <a:pt x="421" y="267"/>
                  </a:moveTo>
                  <a:cubicBezTo>
                    <a:pt x="423" y="269"/>
                    <a:pt x="420" y="265"/>
                    <a:pt x="421" y="267"/>
                  </a:cubicBezTo>
                  <a:close/>
                  <a:moveTo>
                    <a:pt x="365" y="242"/>
                  </a:moveTo>
                  <a:cubicBezTo>
                    <a:pt x="365" y="242"/>
                    <a:pt x="365" y="242"/>
                    <a:pt x="365" y="242"/>
                  </a:cubicBezTo>
                  <a:cubicBezTo>
                    <a:pt x="365" y="242"/>
                    <a:pt x="365" y="242"/>
                    <a:pt x="365" y="242"/>
                  </a:cubicBezTo>
                  <a:close/>
                  <a:moveTo>
                    <a:pt x="95" y="78"/>
                  </a:moveTo>
                  <a:cubicBezTo>
                    <a:pt x="95" y="78"/>
                    <a:pt x="95" y="78"/>
                    <a:pt x="95" y="78"/>
                  </a:cubicBezTo>
                  <a:cubicBezTo>
                    <a:pt x="95" y="78"/>
                    <a:pt x="95" y="78"/>
                    <a:pt x="95" y="78"/>
                  </a:cubicBezTo>
                  <a:cubicBezTo>
                    <a:pt x="94" y="78"/>
                    <a:pt x="93" y="80"/>
                    <a:pt x="94" y="81"/>
                  </a:cubicBezTo>
                  <a:cubicBezTo>
                    <a:pt x="95" y="81"/>
                    <a:pt x="96" y="80"/>
                    <a:pt x="96" y="79"/>
                  </a:cubicBezTo>
                  <a:cubicBezTo>
                    <a:pt x="95" y="80"/>
                    <a:pt x="96" y="78"/>
                    <a:pt x="95" y="78"/>
                  </a:cubicBezTo>
                  <a:close/>
                  <a:moveTo>
                    <a:pt x="88" y="81"/>
                  </a:moveTo>
                  <a:cubicBezTo>
                    <a:pt x="86" y="82"/>
                    <a:pt x="86" y="82"/>
                    <a:pt x="86" y="84"/>
                  </a:cubicBezTo>
                  <a:cubicBezTo>
                    <a:pt x="88" y="83"/>
                    <a:pt x="88" y="82"/>
                    <a:pt x="88" y="81"/>
                  </a:cubicBezTo>
                  <a:close/>
                  <a:moveTo>
                    <a:pt x="90" y="75"/>
                  </a:moveTo>
                  <a:cubicBezTo>
                    <a:pt x="90" y="75"/>
                    <a:pt x="89" y="74"/>
                    <a:pt x="88" y="75"/>
                  </a:cubicBezTo>
                  <a:cubicBezTo>
                    <a:pt x="89" y="75"/>
                    <a:pt x="89" y="76"/>
                    <a:pt x="90" y="75"/>
                  </a:cubicBezTo>
                  <a:close/>
                  <a:moveTo>
                    <a:pt x="80" y="89"/>
                  </a:moveTo>
                  <a:cubicBezTo>
                    <a:pt x="78" y="89"/>
                    <a:pt x="81" y="89"/>
                    <a:pt x="80" y="89"/>
                  </a:cubicBezTo>
                  <a:close/>
                  <a:moveTo>
                    <a:pt x="144" y="198"/>
                  </a:moveTo>
                  <a:cubicBezTo>
                    <a:pt x="143" y="196"/>
                    <a:pt x="142" y="199"/>
                    <a:pt x="144" y="198"/>
                  </a:cubicBezTo>
                  <a:close/>
                  <a:moveTo>
                    <a:pt x="147" y="195"/>
                  </a:moveTo>
                  <a:cubicBezTo>
                    <a:pt x="147" y="194"/>
                    <a:pt x="148" y="196"/>
                    <a:pt x="147" y="195"/>
                  </a:cubicBezTo>
                  <a:close/>
                  <a:moveTo>
                    <a:pt x="66" y="131"/>
                  </a:moveTo>
                  <a:cubicBezTo>
                    <a:pt x="66" y="132"/>
                    <a:pt x="66" y="132"/>
                    <a:pt x="66" y="131"/>
                  </a:cubicBezTo>
                  <a:cubicBezTo>
                    <a:pt x="65" y="133"/>
                    <a:pt x="69" y="132"/>
                    <a:pt x="69" y="130"/>
                  </a:cubicBezTo>
                  <a:cubicBezTo>
                    <a:pt x="69" y="129"/>
                    <a:pt x="69" y="122"/>
                    <a:pt x="68" y="122"/>
                  </a:cubicBezTo>
                  <a:cubicBezTo>
                    <a:pt x="65" y="124"/>
                    <a:pt x="67" y="129"/>
                    <a:pt x="66" y="131"/>
                  </a:cubicBezTo>
                  <a:close/>
                  <a:moveTo>
                    <a:pt x="101" y="143"/>
                  </a:moveTo>
                  <a:cubicBezTo>
                    <a:pt x="102" y="143"/>
                    <a:pt x="102" y="143"/>
                    <a:pt x="103" y="143"/>
                  </a:cubicBezTo>
                  <a:cubicBezTo>
                    <a:pt x="103" y="143"/>
                    <a:pt x="103" y="143"/>
                    <a:pt x="103" y="143"/>
                  </a:cubicBezTo>
                  <a:cubicBezTo>
                    <a:pt x="105" y="144"/>
                    <a:pt x="106" y="144"/>
                    <a:pt x="108" y="143"/>
                  </a:cubicBezTo>
                  <a:cubicBezTo>
                    <a:pt x="107" y="143"/>
                    <a:pt x="101" y="141"/>
                    <a:pt x="101" y="143"/>
                  </a:cubicBezTo>
                  <a:close/>
                  <a:moveTo>
                    <a:pt x="103" y="143"/>
                  </a:moveTo>
                  <a:cubicBezTo>
                    <a:pt x="103" y="143"/>
                    <a:pt x="103" y="143"/>
                    <a:pt x="103" y="143"/>
                  </a:cubicBezTo>
                  <a:cubicBezTo>
                    <a:pt x="103" y="143"/>
                    <a:pt x="104" y="144"/>
                    <a:pt x="103" y="143"/>
                  </a:cubicBezTo>
                  <a:close/>
                  <a:moveTo>
                    <a:pt x="124" y="145"/>
                  </a:moveTo>
                  <a:cubicBezTo>
                    <a:pt x="125" y="144"/>
                    <a:pt x="126" y="144"/>
                    <a:pt x="126" y="142"/>
                  </a:cubicBezTo>
                  <a:cubicBezTo>
                    <a:pt x="124" y="142"/>
                    <a:pt x="123" y="143"/>
                    <a:pt x="122" y="144"/>
                  </a:cubicBezTo>
                  <a:cubicBezTo>
                    <a:pt x="122" y="144"/>
                    <a:pt x="123" y="144"/>
                    <a:pt x="124" y="145"/>
                  </a:cubicBezTo>
                  <a:close/>
                  <a:moveTo>
                    <a:pt x="124" y="145"/>
                  </a:moveTo>
                  <a:cubicBezTo>
                    <a:pt x="123" y="145"/>
                    <a:pt x="125" y="144"/>
                    <a:pt x="124" y="145"/>
                  </a:cubicBezTo>
                  <a:close/>
                  <a:moveTo>
                    <a:pt x="54" y="131"/>
                  </a:moveTo>
                  <a:cubicBezTo>
                    <a:pt x="54" y="132"/>
                    <a:pt x="54" y="131"/>
                    <a:pt x="54" y="131"/>
                  </a:cubicBezTo>
                  <a:close/>
                  <a:moveTo>
                    <a:pt x="52" y="131"/>
                  </a:moveTo>
                  <a:cubicBezTo>
                    <a:pt x="53" y="132"/>
                    <a:pt x="54" y="132"/>
                    <a:pt x="54" y="131"/>
                  </a:cubicBezTo>
                  <a:cubicBezTo>
                    <a:pt x="54" y="131"/>
                    <a:pt x="54" y="131"/>
                    <a:pt x="54" y="131"/>
                  </a:cubicBezTo>
                  <a:cubicBezTo>
                    <a:pt x="55" y="130"/>
                    <a:pt x="54" y="130"/>
                    <a:pt x="52" y="131"/>
                  </a:cubicBezTo>
                  <a:close/>
                  <a:moveTo>
                    <a:pt x="105" y="138"/>
                  </a:moveTo>
                  <a:cubicBezTo>
                    <a:pt x="105" y="138"/>
                    <a:pt x="105" y="138"/>
                    <a:pt x="105" y="138"/>
                  </a:cubicBezTo>
                  <a:cubicBezTo>
                    <a:pt x="104" y="138"/>
                    <a:pt x="107" y="138"/>
                    <a:pt x="105" y="138"/>
                  </a:cubicBezTo>
                  <a:close/>
                  <a:moveTo>
                    <a:pt x="56" y="130"/>
                  </a:moveTo>
                  <a:cubicBezTo>
                    <a:pt x="56" y="130"/>
                    <a:pt x="56" y="130"/>
                    <a:pt x="56" y="130"/>
                  </a:cubicBezTo>
                  <a:cubicBezTo>
                    <a:pt x="56" y="130"/>
                    <a:pt x="56" y="130"/>
                    <a:pt x="56" y="130"/>
                  </a:cubicBezTo>
                  <a:close/>
                  <a:moveTo>
                    <a:pt x="105" y="128"/>
                  </a:moveTo>
                  <a:cubicBezTo>
                    <a:pt x="104" y="129"/>
                    <a:pt x="106" y="129"/>
                    <a:pt x="105" y="128"/>
                  </a:cubicBezTo>
                  <a:close/>
                  <a:moveTo>
                    <a:pt x="104" y="130"/>
                  </a:moveTo>
                  <a:cubicBezTo>
                    <a:pt x="103" y="130"/>
                    <a:pt x="106" y="130"/>
                    <a:pt x="104" y="130"/>
                  </a:cubicBezTo>
                  <a:close/>
                  <a:moveTo>
                    <a:pt x="107" y="136"/>
                  </a:moveTo>
                  <a:cubicBezTo>
                    <a:pt x="107" y="136"/>
                    <a:pt x="106" y="137"/>
                    <a:pt x="107" y="136"/>
                  </a:cubicBezTo>
                  <a:close/>
                  <a:moveTo>
                    <a:pt x="110" y="142"/>
                  </a:moveTo>
                  <a:cubicBezTo>
                    <a:pt x="109" y="140"/>
                    <a:pt x="110" y="143"/>
                    <a:pt x="110" y="142"/>
                  </a:cubicBezTo>
                  <a:close/>
                  <a:moveTo>
                    <a:pt x="50" y="132"/>
                  </a:moveTo>
                  <a:cubicBezTo>
                    <a:pt x="50" y="132"/>
                    <a:pt x="50" y="132"/>
                    <a:pt x="50" y="132"/>
                  </a:cubicBezTo>
                  <a:cubicBezTo>
                    <a:pt x="50" y="132"/>
                    <a:pt x="50" y="133"/>
                    <a:pt x="50" y="132"/>
                  </a:cubicBezTo>
                  <a:close/>
                  <a:moveTo>
                    <a:pt x="103" y="133"/>
                  </a:moveTo>
                  <a:cubicBezTo>
                    <a:pt x="103" y="134"/>
                    <a:pt x="103" y="132"/>
                    <a:pt x="103" y="133"/>
                  </a:cubicBezTo>
                  <a:close/>
                  <a:moveTo>
                    <a:pt x="103" y="137"/>
                  </a:moveTo>
                  <a:cubicBezTo>
                    <a:pt x="103" y="138"/>
                    <a:pt x="103" y="136"/>
                    <a:pt x="103" y="137"/>
                  </a:cubicBezTo>
                  <a:close/>
                  <a:moveTo>
                    <a:pt x="80" y="141"/>
                  </a:moveTo>
                  <a:cubicBezTo>
                    <a:pt x="80" y="141"/>
                    <a:pt x="80" y="141"/>
                    <a:pt x="80" y="141"/>
                  </a:cubicBezTo>
                  <a:cubicBezTo>
                    <a:pt x="80" y="141"/>
                    <a:pt x="79" y="140"/>
                    <a:pt x="80" y="141"/>
                  </a:cubicBezTo>
                  <a:close/>
                  <a:moveTo>
                    <a:pt x="103" y="139"/>
                  </a:moveTo>
                  <a:cubicBezTo>
                    <a:pt x="103" y="139"/>
                    <a:pt x="103" y="139"/>
                    <a:pt x="103" y="139"/>
                  </a:cubicBezTo>
                  <a:cubicBezTo>
                    <a:pt x="103" y="139"/>
                    <a:pt x="103" y="139"/>
                    <a:pt x="103" y="139"/>
                  </a:cubicBezTo>
                  <a:close/>
                  <a:moveTo>
                    <a:pt x="126" y="142"/>
                  </a:moveTo>
                  <a:cubicBezTo>
                    <a:pt x="126" y="142"/>
                    <a:pt x="126" y="142"/>
                    <a:pt x="126" y="142"/>
                  </a:cubicBezTo>
                  <a:close/>
                  <a:moveTo>
                    <a:pt x="331" y="92"/>
                  </a:moveTo>
                  <a:cubicBezTo>
                    <a:pt x="331" y="92"/>
                    <a:pt x="331" y="92"/>
                    <a:pt x="331" y="92"/>
                  </a:cubicBezTo>
                  <a:cubicBezTo>
                    <a:pt x="330" y="93"/>
                    <a:pt x="331" y="91"/>
                    <a:pt x="331" y="92"/>
                  </a:cubicBezTo>
                  <a:close/>
                  <a:moveTo>
                    <a:pt x="334" y="93"/>
                  </a:moveTo>
                  <a:cubicBezTo>
                    <a:pt x="334" y="92"/>
                    <a:pt x="334" y="92"/>
                    <a:pt x="332" y="92"/>
                  </a:cubicBezTo>
                  <a:cubicBezTo>
                    <a:pt x="332" y="93"/>
                    <a:pt x="332" y="93"/>
                    <a:pt x="334" y="93"/>
                  </a:cubicBezTo>
                  <a:close/>
                  <a:moveTo>
                    <a:pt x="347" y="123"/>
                  </a:moveTo>
                  <a:cubicBezTo>
                    <a:pt x="347" y="123"/>
                    <a:pt x="347" y="123"/>
                    <a:pt x="347" y="123"/>
                  </a:cubicBezTo>
                  <a:close/>
                  <a:moveTo>
                    <a:pt x="376" y="107"/>
                  </a:moveTo>
                  <a:cubicBezTo>
                    <a:pt x="374" y="109"/>
                    <a:pt x="378" y="107"/>
                    <a:pt x="376" y="107"/>
                  </a:cubicBezTo>
                  <a:close/>
                  <a:moveTo>
                    <a:pt x="376" y="104"/>
                  </a:moveTo>
                  <a:cubicBezTo>
                    <a:pt x="376" y="104"/>
                    <a:pt x="374" y="108"/>
                    <a:pt x="377" y="105"/>
                  </a:cubicBezTo>
                  <a:cubicBezTo>
                    <a:pt x="376" y="105"/>
                    <a:pt x="378" y="103"/>
                    <a:pt x="376" y="104"/>
                  </a:cubicBezTo>
                  <a:close/>
                  <a:moveTo>
                    <a:pt x="190" y="32"/>
                  </a:moveTo>
                  <a:cubicBezTo>
                    <a:pt x="190" y="32"/>
                    <a:pt x="190" y="32"/>
                    <a:pt x="190" y="32"/>
                  </a:cubicBezTo>
                  <a:close/>
                  <a:moveTo>
                    <a:pt x="372" y="80"/>
                  </a:moveTo>
                  <a:cubicBezTo>
                    <a:pt x="374" y="79"/>
                    <a:pt x="373" y="79"/>
                    <a:pt x="373" y="78"/>
                  </a:cubicBezTo>
                  <a:cubicBezTo>
                    <a:pt x="372" y="78"/>
                    <a:pt x="371" y="78"/>
                    <a:pt x="372" y="80"/>
                  </a:cubicBezTo>
                  <a:close/>
                  <a:moveTo>
                    <a:pt x="373" y="116"/>
                  </a:moveTo>
                  <a:cubicBezTo>
                    <a:pt x="372" y="117"/>
                    <a:pt x="373" y="119"/>
                    <a:pt x="373" y="118"/>
                  </a:cubicBezTo>
                  <a:cubicBezTo>
                    <a:pt x="374" y="117"/>
                    <a:pt x="374" y="116"/>
                    <a:pt x="373" y="116"/>
                  </a:cubicBezTo>
                  <a:close/>
                  <a:moveTo>
                    <a:pt x="373" y="118"/>
                  </a:moveTo>
                  <a:cubicBezTo>
                    <a:pt x="373" y="118"/>
                    <a:pt x="373" y="118"/>
                    <a:pt x="373" y="118"/>
                  </a:cubicBezTo>
                  <a:close/>
                  <a:moveTo>
                    <a:pt x="141" y="52"/>
                  </a:moveTo>
                  <a:cubicBezTo>
                    <a:pt x="132" y="48"/>
                    <a:pt x="143" y="56"/>
                    <a:pt x="141" y="52"/>
                  </a:cubicBezTo>
                  <a:close/>
                  <a:moveTo>
                    <a:pt x="162" y="24"/>
                  </a:moveTo>
                  <a:cubicBezTo>
                    <a:pt x="161" y="25"/>
                    <a:pt x="156" y="27"/>
                    <a:pt x="155" y="28"/>
                  </a:cubicBezTo>
                  <a:cubicBezTo>
                    <a:pt x="154" y="29"/>
                    <a:pt x="151" y="29"/>
                    <a:pt x="150" y="30"/>
                  </a:cubicBezTo>
                  <a:cubicBezTo>
                    <a:pt x="150" y="30"/>
                    <a:pt x="150" y="30"/>
                    <a:pt x="150" y="30"/>
                  </a:cubicBezTo>
                  <a:cubicBezTo>
                    <a:pt x="150" y="30"/>
                    <a:pt x="150" y="30"/>
                    <a:pt x="150" y="30"/>
                  </a:cubicBezTo>
                  <a:cubicBezTo>
                    <a:pt x="148" y="32"/>
                    <a:pt x="145" y="34"/>
                    <a:pt x="143" y="35"/>
                  </a:cubicBezTo>
                  <a:cubicBezTo>
                    <a:pt x="144" y="35"/>
                    <a:pt x="142" y="41"/>
                    <a:pt x="141" y="41"/>
                  </a:cubicBezTo>
                  <a:cubicBezTo>
                    <a:pt x="140" y="42"/>
                    <a:pt x="140" y="44"/>
                    <a:pt x="140" y="45"/>
                  </a:cubicBezTo>
                  <a:cubicBezTo>
                    <a:pt x="140" y="45"/>
                    <a:pt x="140" y="45"/>
                    <a:pt x="140" y="45"/>
                  </a:cubicBezTo>
                  <a:cubicBezTo>
                    <a:pt x="141" y="45"/>
                    <a:pt x="141" y="46"/>
                    <a:pt x="142" y="47"/>
                  </a:cubicBezTo>
                  <a:cubicBezTo>
                    <a:pt x="146" y="49"/>
                    <a:pt x="151" y="49"/>
                    <a:pt x="152" y="47"/>
                  </a:cubicBezTo>
                  <a:cubicBezTo>
                    <a:pt x="152" y="46"/>
                    <a:pt x="146" y="45"/>
                    <a:pt x="147" y="42"/>
                  </a:cubicBezTo>
                  <a:cubicBezTo>
                    <a:pt x="148" y="39"/>
                    <a:pt x="150" y="37"/>
                    <a:pt x="152" y="34"/>
                  </a:cubicBezTo>
                  <a:cubicBezTo>
                    <a:pt x="154" y="31"/>
                    <a:pt x="159" y="29"/>
                    <a:pt x="162" y="27"/>
                  </a:cubicBezTo>
                  <a:cubicBezTo>
                    <a:pt x="163" y="26"/>
                    <a:pt x="163" y="25"/>
                    <a:pt x="163" y="25"/>
                  </a:cubicBezTo>
                  <a:cubicBezTo>
                    <a:pt x="163" y="24"/>
                    <a:pt x="163" y="24"/>
                    <a:pt x="162" y="24"/>
                  </a:cubicBezTo>
                  <a:close/>
                  <a:moveTo>
                    <a:pt x="150" y="30"/>
                  </a:moveTo>
                  <a:cubicBezTo>
                    <a:pt x="150" y="30"/>
                    <a:pt x="150" y="30"/>
                    <a:pt x="150" y="30"/>
                  </a:cubicBezTo>
                  <a:cubicBezTo>
                    <a:pt x="150" y="30"/>
                    <a:pt x="150" y="30"/>
                    <a:pt x="150" y="30"/>
                  </a:cubicBezTo>
                  <a:cubicBezTo>
                    <a:pt x="150" y="30"/>
                    <a:pt x="150" y="30"/>
                    <a:pt x="150" y="30"/>
                  </a:cubicBezTo>
                  <a:close/>
                  <a:moveTo>
                    <a:pt x="370" y="123"/>
                  </a:moveTo>
                  <a:cubicBezTo>
                    <a:pt x="370" y="123"/>
                    <a:pt x="370" y="123"/>
                    <a:pt x="370" y="123"/>
                  </a:cubicBezTo>
                  <a:cubicBezTo>
                    <a:pt x="369" y="122"/>
                    <a:pt x="371" y="123"/>
                    <a:pt x="370" y="123"/>
                  </a:cubicBezTo>
                  <a:close/>
                  <a:moveTo>
                    <a:pt x="371" y="118"/>
                  </a:moveTo>
                  <a:cubicBezTo>
                    <a:pt x="371" y="119"/>
                    <a:pt x="367" y="119"/>
                    <a:pt x="369" y="121"/>
                  </a:cubicBezTo>
                  <a:cubicBezTo>
                    <a:pt x="370" y="120"/>
                    <a:pt x="371" y="119"/>
                    <a:pt x="371" y="119"/>
                  </a:cubicBezTo>
                  <a:cubicBezTo>
                    <a:pt x="371" y="119"/>
                    <a:pt x="371" y="118"/>
                    <a:pt x="371" y="1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" name="Rectangle 82"/>
            <p:cNvSpPr>
              <a:spLocks noChangeArrowheads="1"/>
            </p:cNvSpPr>
            <p:nvPr/>
          </p:nvSpPr>
          <p:spPr bwMode="auto">
            <a:xfrm>
              <a:off x="2924175" y="4826000"/>
              <a:ext cx="1588" cy="1588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" name="Rectangle 83"/>
            <p:cNvSpPr>
              <a:spLocks noChangeArrowheads="1"/>
            </p:cNvSpPr>
            <p:nvPr/>
          </p:nvSpPr>
          <p:spPr bwMode="auto">
            <a:xfrm>
              <a:off x="2951163" y="4845050"/>
              <a:ext cx="1588" cy="1588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" name="Freeform 84"/>
            <p:cNvSpPr/>
            <p:nvPr/>
          </p:nvSpPr>
          <p:spPr bwMode="auto">
            <a:xfrm>
              <a:off x="3030538" y="4737100"/>
              <a:ext cx="15875" cy="9525"/>
            </a:xfrm>
            <a:custGeom>
              <a:avLst/>
              <a:gdLst>
                <a:gd name="T0" fmla="*/ 19 w 20"/>
                <a:gd name="T1" fmla="*/ 3 h 11"/>
                <a:gd name="T2" fmla="*/ 9 w 20"/>
                <a:gd name="T3" fmla="*/ 2 h 11"/>
                <a:gd name="T4" fmla="*/ 0 w 20"/>
                <a:gd name="T5" fmla="*/ 5 h 11"/>
                <a:gd name="T6" fmla="*/ 3 w 20"/>
                <a:gd name="T7" fmla="*/ 5 h 11"/>
                <a:gd name="T8" fmla="*/ 1 w 20"/>
                <a:gd name="T9" fmla="*/ 7 h 11"/>
                <a:gd name="T10" fmla="*/ 4 w 20"/>
                <a:gd name="T11" fmla="*/ 8 h 11"/>
                <a:gd name="T12" fmla="*/ 4 w 20"/>
                <a:gd name="T13" fmla="*/ 10 h 11"/>
                <a:gd name="T14" fmla="*/ 8 w 20"/>
                <a:gd name="T15" fmla="*/ 10 h 11"/>
                <a:gd name="T16" fmla="*/ 19 w 20"/>
                <a:gd name="T17" fmla="*/ 7 h 11"/>
                <a:gd name="T18" fmla="*/ 20 w 20"/>
                <a:gd name="T19" fmla="*/ 5 h 11"/>
                <a:gd name="T20" fmla="*/ 19 w 20"/>
                <a:gd name="T21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11">
                  <a:moveTo>
                    <a:pt x="19" y="3"/>
                  </a:moveTo>
                  <a:cubicBezTo>
                    <a:pt x="14" y="1"/>
                    <a:pt x="15" y="0"/>
                    <a:pt x="9" y="2"/>
                  </a:cubicBezTo>
                  <a:cubicBezTo>
                    <a:pt x="6" y="4"/>
                    <a:pt x="1" y="0"/>
                    <a:pt x="0" y="5"/>
                  </a:cubicBezTo>
                  <a:cubicBezTo>
                    <a:pt x="0" y="5"/>
                    <a:pt x="3" y="5"/>
                    <a:pt x="3" y="5"/>
                  </a:cubicBezTo>
                  <a:cubicBezTo>
                    <a:pt x="4" y="6"/>
                    <a:pt x="1" y="7"/>
                    <a:pt x="1" y="7"/>
                  </a:cubicBezTo>
                  <a:cubicBezTo>
                    <a:pt x="4" y="8"/>
                    <a:pt x="1" y="6"/>
                    <a:pt x="4" y="8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5" y="10"/>
                    <a:pt x="7" y="10"/>
                    <a:pt x="8" y="10"/>
                  </a:cubicBezTo>
                  <a:cubicBezTo>
                    <a:pt x="9" y="11"/>
                    <a:pt x="17" y="9"/>
                    <a:pt x="19" y="7"/>
                  </a:cubicBezTo>
                  <a:cubicBezTo>
                    <a:pt x="18" y="7"/>
                    <a:pt x="19" y="6"/>
                    <a:pt x="20" y="5"/>
                  </a:cubicBezTo>
                  <a:cubicBezTo>
                    <a:pt x="20" y="4"/>
                    <a:pt x="20" y="4"/>
                    <a:pt x="19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" name="Freeform 85"/>
            <p:cNvSpPr/>
            <p:nvPr/>
          </p:nvSpPr>
          <p:spPr bwMode="auto">
            <a:xfrm>
              <a:off x="2928938" y="4819650"/>
              <a:ext cx="19050" cy="9525"/>
            </a:xfrm>
            <a:custGeom>
              <a:avLst/>
              <a:gdLst>
                <a:gd name="T0" fmla="*/ 25 w 25"/>
                <a:gd name="T1" fmla="*/ 12 h 13"/>
                <a:gd name="T2" fmla="*/ 14 w 25"/>
                <a:gd name="T3" fmla="*/ 6 h 13"/>
                <a:gd name="T4" fmla="*/ 0 w 25"/>
                <a:gd name="T5" fmla="*/ 7 h 13"/>
                <a:gd name="T6" fmla="*/ 1 w 25"/>
                <a:gd name="T7" fmla="*/ 8 h 13"/>
                <a:gd name="T8" fmla="*/ 8 w 25"/>
                <a:gd name="T9" fmla="*/ 5 h 13"/>
                <a:gd name="T10" fmla="*/ 14 w 25"/>
                <a:gd name="T11" fmla="*/ 9 h 13"/>
                <a:gd name="T12" fmla="*/ 18 w 25"/>
                <a:gd name="T13" fmla="*/ 12 h 13"/>
                <a:gd name="T14" fmla="*/ 16 w 25"/>
                <a:gd name="T15" fmla="*/ 13 h 13"/>
                <a:gd name="T16" fmla="*/ 17 w 25"/>
                <a:gd name="T17" fmla="*/ 13 h 13"/>
                <a:gd name="T18" fmla="*/ 21 w 25"/>
                <a:gd name="T19" fmla="*/ 13 h 13"/>
                <a:gd name="T20" fmla="*/ 25 w 25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13">
                  <a:moveTo>
                    <a:pt x="25" y="12"/>
                  </a:moveTo>
                  <a:cubicBezTo>
                    <a:pt x="24" y="10"/>
                    <a:pt x="16" y="6"/>
                    <a:pt x="14" y="6"/>
                  </a:cubicBezTo>
                  <a:cubicBezTo>
                    <a:pt x="11" y="0"/>
                    <a:pt x="3" y="6"/>
                    <a:pt x="0" y="7"/>
                  </a:cubicBezTo>
                  <a:cubicBezTo>
                    <a:pt x="1" y="7"/>
                    <a:pt x="1" y="8"/>
                    <a:pt x="1" y="8"/>
                  </a:cubicBezTo>
                  <a:cubicBezTo>
                    <a:pt x="3" y="7"/>
                    <a:pt x="6" y="6"/>
                    <a:pt x="8" y="5"/>
                  </a:cubicBezTo>
                  <a:cubicBezTo>
                    <a:pt x="6" y="7"/>
                    <a:pt x="12" y="8"/>
                    <a:pt x="14" y="9"/>
                  </a:cubicBezTo>
                  <a:cubicBezTo>
                    <a:pt x="15" y="9"/>
                    <a:pt x="18" y="12"/>
                    <a:pt x="18" y="12"/>
                  </a:cubicBezTo>
                  <a:cubicBezTo>
                    <a:pt x="18" y="12"/>
                    <a:pt x="17" y="12"/>
                    <a:pt x="16" y="13"/>
                  </a:cubicBezTo>
                  <a:cubicBezTo>
                    <a:pt x="17" y="12"/>
                    <a:pt x="17" y="13"/>
                    <a:pt x="17" y="13"/>
                  </a:cubicBezTo>
                  <a:cubicBezTo>
                    <a:pt x="18" y="13"/>
                    <a:pt x="20" y="13"/>
                    <a:pt x="21" y="13"/>
                  </a:cubicBezTo>
                  <a:cubicBezTo>
                    <a:pt x="23" y="13"/>
                    <a:pt x="24" y="13"/>
                    <a:pt x="25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2" name="Freeform 86"/>
            <p:cNvSpPr/>
            <p:nvPr/>
          </p:nvSpPr>
          <p:spPr bwMode="auto">
            <a:xfrm>
              <a:off x="2944813" y="4829175"/>
              <a:ext cx="0" cy="0"/>
            </a:xfrm>
            <a:custGeom>
              <a:avLst/>
              <a:gdLst>
                <a:gd name="T0" fmla="*/ 0 w 1"/>
                <a:gd name="T1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3" name="Freeform 87"/>
            <p:cNvSpPr/>
            <p:nvPr/>
          </p:nvSpPr>
          <p:spPr bwMode="auto">
            <a:xfrm>
              <a:off x="2946400" y="4829175"/>
              <a:ext cx="11113" cy="4763"/>
            </a:xfrm>
            <a:custGeom>
              <a:avLst/>
              <a:gdLst>
                <a:gd name="T0" fmla="*/ 15 w 15"/>
                <a:gd name="T1" fmla="*/ 3 h 6"/>
                <a:gd name="T2" fmla="*/ 3 w 15"/>
                <a:gd name="T3" fmla="*/ 0 h 6"/>
                <a:gd name="T4" fmla="*/ 4 w 15"/>
                <a:gd name="T5" fmla="*/ 3 h 6"/>
                <a:gd name="T6" fmla="*/ 0 w 15"/>
                <a:gd name="T7" fmla="*/ 4 h 6"/>
                <a:gd name="T8" fmla="*/ 7 w 15"/>
                <a:gd name="T9" fmla="*/ 6 h 6"/>
                <a:gd name="T10" fmla="*/ 15 w 15"/>
                <a:gd name="T11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6">
                  <a:moveTo>
                    <a:pt x="15" y="3"/>
                  </a:moveTo>
                  <a:cubicBezTo>
                    <a:pt x="11" y="0"/>
                    <a:pt x="7" y="1"/>
                    <a:pt x="3" y="0"/>
                  </a:cubicBezTo>
                  <a:cubicBezTo>
                    <a:pt x="3" y="0"/>
                    <a:pt x="5" y="3"/>
                    <a:pt x="4" y="3"/>
                  </a:cubicBezTo>
                  <a:cubicBezTo>
                    <a:pt x="3" y="5"/>
                    <a:pt x="1" y="2"/>
                    <a:pt x="0" y="4"/>
                  </a:cubicBezTo>
                  <a:cubicBezTo>
                    <a:pt x="1" y="6"/>
                    <a:pt x="5" y="5"/>
                    <a:pt x="7" y="6"/>
                  </a:cubicBezTo>
                  <a:cubicBezTo>
                    <a:pt x="9" y="5"/>
                    <a:pt x="15" y="4"/>
                    <a:pt x="15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4" name="Freeform 88"/>
            <p:cNvSpPr/>
            <p:nvPr/>
          </p:nvSpPr>
          <p:spPr bwMode="auto">
            <a:xfrm>
              <a:off x="2938463" y="4830763"/>
              <a:ext cx="4763" cy="3175"/>
            </a:xfrm>
            <a:custGeom>
              <a:avLst/>
              <a:gdLst>
                <a:gd name="T0" fmla="*/ 0 w 6"/>
                <a:gd name="T1" fmla="*/ 1 h 3"/>
                <a:gd name="T2" fmla="*/ 5 w 6"/>
                <a:gd name="T3" fmla="*/ 3 h 3"/>
                <a:gd name="T4" fmla="*/ 4 w 6"/>
                <a:gd name="T5" fmla="*/ 1 h 3"/>
                <a:gd name="T6" fmla="*/ 0 w 6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3">
                  <a:moveTo>
                    <a:pt x="0" y="1"/>
                  </a:moveTo>
                  <a:cubicBezTo>
                    <a:pt x="1" y="3"/>
                    <a:pt x="4" y="3"/>
                    <a:pt x="5" y="3"/>
                  </a:cubicBezTo>
                  <a:cubicBezTo>
                    <a:pt x="6" y="2"/>
                    <a:pt x="4" y="1"/>
                    <a:pt x="4" y="1"/>
                  </a:cubicBezTo>
                  <a:cubicBezTo>
                    <a:pt x="3" y="1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5" name="Freeform 89"/>
            <p:cNvSpPr/>
            <p:nvPr/>
          </p:nvSpPr>
          <p:spPr bwMode="auto">
            <a:xfrm>
              <a:off x="2959100" y="4830763"/>
              <a:ext cx="3175" cy="3175"/>
            </a:xfrm>
            <a:custGeom>
              <a:avLst/>
              <a:gdLst>
                <a:gd name="T0" fmla="*/ 4 w 4"/>
                <a:gd name="T1" fmla="*/ 2 h 3"/>
                <a:gd name="T2" fmla="*/ 0 w 4"/>
                <a:gd name="T3" fmla="*/ 1 h 3"/>
                <a:gd name="T4" fmla="*/ 2 w 4"/>
                <a:gd name="T5" fmla="*/ 2 h 3"/>
                <a:gd name="T6" fmla="*/ 4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4" y="2"/>
                  </a:moveTo>
                  <a:cubicBezTo>
                    <a:pt x="4" y="0"/>
                    <a:pt x="3" y="0"/>
                    <a:pt x="0" y="1"/>
                  </a:cubicBezTo>
                  <a:cubicBezTo>
                    <a:pt x="0" y="2"/>
                    <a:pt x="0" y="3"/>
                    <a:pt x="2" y="2"/>
                  </a:cubicBezTo>
                  <a:cubicBezTo>
                    <a:pt x="2" y="2"/>
                    <a:pt x="4" y="3"/>
                    <a:pt x="4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6" name="Freeform 90"/>
            <p:cNvSpPr/>
            <p:nvPr/>
          </p:nvSpPr>
          <p:spPr bwMode="auto">
            <a:xfrm>
              <a:off x="2959100" y="4832350"/>
              <a:ext cx="1588" cy="1588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0" y="1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7" name="Freeform 91"/>
            <p:cNvSpPr/>
            <p:nvPr/>
          </p:nvSpPr>
          <p:spPr bwMode="auto">
            <a:xfrm>
              <a:off x="2946400" y="4708525"/>
              <a:ext cx="1588" cy="4763"/>
            </a:xfrm>
            <a:custGeom>
              <a:avLst/>
              <a:gdLst>
                <a:gd name="T0" fmla="*/ 0 w 2"/>
                <a:gd name="T1" fmla="*/ 3 h 5"/>
                <a:gd name="T2" fmla="*/ 0 w 2"/>
                <a:gd name="T3" fmla="*/ 3 h 5"/>
                <a:gd name="T4" fmla="*/ 0 w 2"/>
                <a:gd name="T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5"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2" y="5"/>
                    <a:pt x="2" y="0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8" name="Freeform 92"/>
            <p:cNvSpPr/>
            <p:nvPr/>
          </p:nvSpPr>
          <p:spPr bwMode="auto">
            <a:xfrm>
              <a:off x="2936875" y="4706938"/>
              <a:ext cx="7938" cy="4763"/>
            </a:xfrm>
            <a:custGeom>
              <a:avLst/>
              <a:gdLst>
                <a:gd name="T0" fmla="*/ 4 w 9"/>
                <a:gd name="T1" fmla="*/ 4 h 7"/>
                <a:gd name="T2" fmla="*/ 1 w 9"/>
                <a:gd name="T3" fmla="*/ 4 h 7"/>
                <a:gd name="T4" fmla="*/ 2 w 9"/>
                <a:gd name="T5" fmla="*/ 6 h 7"/>
                <a:gd name="T6" fmla="*/ 3 w 9"/>
                <a:gd name="T7" fmla="*/ 6 h 7"/>
                <a:gd name="T8" fmla="*/ 9 w 9"/>
                <a:gd name="T9" fmla="*/ 3 h 7"/>
                <a:gd name="T10" fmla="*/ 4 w 9"/>
                <a:gd name="T11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4" y="4"/>
                  </a:moveTo>
                  <a:cubicBezTo>
                    <a:pt x="2" y="4"/>
                    <a:pt x="2" y="4"/>
                    <a:pt x="1" y="4"/>
                  </a:cubicBezTo>
                  <a:cubicBezTo>
                    <a:pt x="0" y="5"/>
                    <a:pt x="1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5" y="7"/>
                    <a:pt x="8" y="5"/>
                    <a:pt x="9" y="3"/>
                  </a:cubicBezTo>
                  <a:cubicBezTo>
                    <a:pt x="8" y="0"/>
                    <a:pt x="2" y="3"/>
                    <a:pt x="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9" name="Freeform 93"/>
            <p:cNvSpPr/>
            <p:nvPr/>
          </p:nvSpPr>
          <p:spPr bwMode="auto">
            <a:xfrm>
              <a:off x="2944813" y="4821238"/>
              <a:ext cx="3175" cy="1588"/>
            </a:xfrm>
            <a:custGeom>
              <a:avLst/>
              <a:gdLst>
                <a:gd name="T0" fmla="*/ 3 w 3"/>
                <a:gd name="T1" fmla="*/ 3 h 3"/>
                <a:gd name="T2" fmla="*/ 1 w 3"/>
                <a:gd name="T3" fmla="*/ 0 h 3"/>
                <a:gd name="T4" fmla="*/ 3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cubicBezTo>
                    <a:pt x="3" y="2"/>
                    <a:pt x="2" y="1"/>
                    <a:pt x="1" y="0"/>
                  </a:cubicBezTo>
                  <a:cubicBezTo>
                    <a:pt x="0" y="0"/>
                    <a:pt x="2" y="3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0" name="Freeform 94"/>
            <p:cNvSpPr/>
            <p:nvPr/>
          </p:nvSpPr>
          <p:spPr bwMode="auto">
            <a:xfrm>
              <a:off x="2941638" y="4816475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1" name="Freeform 95"/>
            <p:cNvSpPr/>
            <p:nvPr/>
          </p:nvSpPr>
          <p:spPr bwMode="auto">
            <a:xfrm>
              <a:off x="2940050" y="4814888"/>
              <a:ext cx="4763" cy="4763"/>
            </a:xfrm>
            <a:custGeom>
              <a:avLst/>
              <a:gdLst>
                <a:gd name="T0" fmla="*/ 4 w 5"/>
                <a:gd name="T1" fmla="*/ 4 h 5"/>
                <a:gd name="T2" fmla="*/ 2 w 5"/>
                <a:gd name="T3" fmla="*/ 2 h 5"/>
                <a:gd name="T4" fmla="*/ 2 w 5"/>
                <a:gd name="T5" fmla="*/ 2 h 5"/>
                <a:gd name="T6" fmla="*/ 0 w 5"/>
                <a:gd name="T7" fmla="*/ 2 h 5"/>
                <a:gd name="T8" fmla="*/ 3 w 5"/>
                <a:gd name="T9" fmla="*/ 2 h 5"/>
                <a:gd name="T10" fmla="*/ 4 w 5"/>
                <a:gd name="T11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4" y="4"/>
                  </a:moveTo>
                  <a:cubicBezTo>
                    <a:pt x="5" y="5"/>
                    <a:pt x="4" y="0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2"/>
                  </a:cubicBezTo>
                  <a:cubicBezTo>
                    <a:pt x="1" y="3"/>
                    <a:pt x="3" y="2"/>
                    <a:pt x="3" y="2"/>
                  </a:cubicBezTo>
                  <a:cubicBezTo>
                    <a:pt x="3" y="1"/>
                    <a:pt x="4" y="4"/>
                    <a:pt x="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2" name="Freeform 96"/>
            <p:cNvSpPr/>
            <p:nvPr/>
          </p:nvSpPr>
          <p:spPr bwMode="auto">
            <a:xfrm>
              <a:off x="2930525" y="4824413"/>
              <a:ext cx="1588" cy="1588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2 h 2"/>
                <a:gd name="T4" fmla="*/ 1 w 1"/>
                <a:gd name="T5" fmla="*/ 1 h 2"/>
                <a:gd name="T6" fmla="*/ 0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0" y="0"/>
                    <a:pt x="0" y="0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3" name="Freeform 97"/>
            <p:cNvSpPr/>
            <p:nvPr/>
          </p:nvSpPr>
          <p:spPr bwMode="auto">
            <a:xfrm>
              <a:off x="2947988" y="4826000"/>
              <a:ext cx="1588" cy="1588"/>
            </a:xfrm>
            <a:custGeom>
              <a:avLst/>
              <a:gdLst>
                <a:gd name="T0" fmla="*/ 2 w 2"/>
                <a:gd name="T1" fmla="*/ 1 h 2"/>
                <a:gd name="T2" fmla="*/ 1 w 2"/>
                <a:gd name="T3" fmla="*/ 0 h 2"/>
                <a:gd name="T4" fmla="*/ 2 w 2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1" y="2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4" name="Freeform 98"/>
            <p:cNvSpPr/>
            <p:nvPr/>
          </p:nvSpPr>
          <p:spPr bwMode="auto">
            <a:xfrm>
              <a:off x="2986088" y="4987925"/>
              <a:ext cx="1588" cy="1588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1 h 2"/>
                <a:gd name="T4" fmla="*/ 1 w 2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2"/>
                    <a:pt x="0" y="1"/>
                    <a:pt x="2" y="1"/>
                  </a:cubicBezTo>
                  <a:cubicBezTo>
                    <a:pt x="2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5" name="Freeform 99"/>
            <p:cNvSpPr/>
            <p:nvPr/>
          </p:nvSpPr>
          <p:spPr bwMode="auto">
            <a:xfrm>
              <a:off x="2970213" y="4835525"/>
              <a:ext cx="1588" cy="3175"/>
            </a:xfrm>
            <a:custGeom>
              <a:avLst/>
              <a:gdLst>
                <a:gd name="T0" fmla="*/ 2 w 2"/>
                <a:gd name="T1" fmla="*/ 1 h 3"/>
                <a:gd name="T2" fmla="*/ 1 w 2"/>
                <a:gd name="T3" fmla="*/ 0 h 3"/>
                <a:gd name="T4" fmla="*/ 0 w 2"/>
                <a:gd name="T5" fmla="*/ 2 h 3"/>
                <a:gd name="T6" fmla="*/ 2 w 2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1"/>
                    <a:pt x="1" y="0"/>
                    <a:pt x="1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2" y="3"/>
                    <a:pt x="1" y="1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6" name="Freeform 100"/>
            <p:cNvSpPr/>
            <p:nvPr/>
          </p:nvSpPr>
          <p:spPr bwMode="auto">
            <a:xfrm>
              <a:off x="2970213" y="4837113"/>
              <a:ext cx="0" cy="0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1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7" name="Freeform 101"/>
            <p:cNvSpPr/>
            <p:nvPr/>
          </p:nvSpPr>
          <p:spPr bwMode="auto">
            <a:xfrm>
              <a:off x="2976563" y="4779963"/>
              <a:ext cx="1588" cy="1588"/>
            </a:xfrm>
            <a:custGeom>
              <a:avLst/>
              <a:gdLst>
                <a:gd name="T0" fmla="*/ 0 w 2"/>
                <a:gd name="T1" fmla="*/ 2 h 2"/>
                <a:gd name="T2" fmla="*/ 1 w 2"/>
                <a:gd name="T3" fmla="*/ 2 h 2"/>
                <a:gd name="T4" fmla="*/ 0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0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8" name="Freeform 102"/>
            <p:cNvSpPr/>
            <p:nvPr/>
          </p:nvSpPr>
          <p:spPr bwMode="auto">
            <a:xfrm>
              <a:off x="2947988" y="4822825"/>
              <a:ext cx="1588" cy="1588"/>
            </a:xfrm>
            <a:custGeom>
              <a:avLst/>
              <a:gdLst>
                <a:gd name="T0" fmla="*/ 1 w 3"/>
                <a:gd name="T1" fmla="*/ 1 h 2"/>
                <a:gd name="T2" fmla="*/ 1 w 3"/>
                <a:gd name="T3" fmla="*/ 2 h 2"/>
                <a:gd name="T4" fmla="*/ 1 w 3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0" y="0"/>
                    <a:pt x="0" y="1"/>
                    <a:pt x="1" y="2"/>
                  </a:cubicBezTo>
                  <a:cubicBezTo>
                    <a:pt x="3" y="1"/>
                    <a:pt x="2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9" name="Freeform 103"/>
            <p:cNvSpPr/>
            <p:nvPr/>
          </p:nvSpPr>
          <p:spPr bwMode="auto">
            <a:xfrm>
              <a:off x="2981325" y="4989513"/>
              <a:ext cx="1588" cy="1588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2 h 2"/>
                <a:gd name="T4" fmla="*/ 0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2" y="2"/>
                    <a:pt x="0" y="0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0" name="Freeform 104"/>
            <p:cNvSpPr/>
            <p:nvPr/>
          </p:nvSpPr>
          <p:spPr bwMode="auto">
            <a:xfrm>
              <a:off x="2970213" y="4838700"/>
              <a:ext cx="1588" cy="3175"/>
            </a:xfrm>
            <a:custGeom>
              <a:avLst/>
              <a:gdLst>
                <a:gd name="T0" fmla="*/ 1 w 1"/>
                <a:gd name="T1" fmla="*/ 2 h 3"/>
                <a:gd name="T2" fmla="*/ 1 w 1"/>
                <a:gd name="T3" fmla="*/ 2 h 3"/>
                <a:gd name="T4" fmla="*/ 0 w 1"/>
                <a:gd name="T5" fmla="*/ 1 h 3"/>
                <a:gd name="T6" fmla="*/ 1 w 1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1" y="3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1" name="Freeform 105"/>
            <p:cNvSpPr/>
            <p:nvPr/>
          </p:nvSpPr>
          <p:spPr bwMode="auto">
            <a:xfrm>
              <a:off x="2970213" y="4838700"/>
              <a:ext cx="0" cy="0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0 h 1"/>
                <a:gd name="T6" fmla="*/ 1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2" name="Freeform 106"/>
            <p:cNvSpPr/>
            <p:nvPr/>
          </p:nvSpPr>
          <p:spPr bwMode="auto">
            <a:xfrm>
              <a:off x="2971800" y="4843463"/>
              <a:ext cx="3175" cy="1588"/>
            </a:xfrm>
            <a:custGeom>
              <a:avLst/>
              <a:gdLst>
                <a:gd name="T0" fmla="*/ 2 w 3"/>
                <a:gd name="T1" fmla="*/ 1 h 2"/>
                <a:gd name="T2" fmla="*/ 2 w 3"/>
                <a:gd name="T3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0" y="0"/>
                    <a:pt x="3" y="2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3" name="Freeform 107"/>
            <p:cNvSpPr/>
            <p:nvPr/>
          </p:nvSpPr>
          <p:spPr bwMode="auto">
            <a:xfrm>
              <a:off x="2967038" y="4833938"/>
              <a:ext cx="1588" cy="1588"/>
            </a:xfrm>
            <a:custGeom>
              <a:avLst/>
              <a:gdLst>
                <a:gd name="T0" fmla="*/ 2 w 2"/>
                <a:gd name="T1" fmla="*/ 1 h 3"/>
                <a:gd name="T2" fmla="*/ 1 w 2"/>
                <a:gd name="T3" fmla="*/ 1 h 3"/>
                <a:gd name="T4" fmla="*/ 2 w 2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1" y="1"/>
                    <a:pt x="2" y="3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4" name="Freeform 108"/>
            <p:cNvSpPr/>
            <p:nvPr/>
          </p:nvSpPr>
          <p:spPr bwMode="auto">
            <a:xfrm>
              <a:off x="3033713" y="4708525"/>
              <a:ext cx="1588" cy="1588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2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5" name="Rectangle 109"/>
            <p:cNvSpPr>
              <a:spLocks noChangeArrowheads="1"/>
            </p:cNvSpPr>
            <p:nvPr/>
          </p:nvSpPr>
          <p:spPr bwMode="auto">
            <a:xfrm>
              <a:off x="3033713" y="4708525"/>
              <a:ext cx="1588" cy="1588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6" name="Freeform 110"/>
            <p:cNvSpPr/>
            <p:nvPr/>
          </p:nvSpPr>
          <p:spPr bwMode="auto">
            <a:xfrm>
              <a:off x="2954338" y="4845050"/>
              <a:ext cx="1588" cy="1588"/>
            </a:xfrm>
            <a:custGeom>
              <a:avLst/>
              <a:gdLst>
                <a:gd name="T0" fmla="*/ 0 w 2"/>
                <a:gd name="T1" fmla="*/ 1 h 1"/>
                <a:gd name="T2" fmla="*/ 0 w 2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7" name="Freeform 111"/>
            <p:cNvSpPr/>
            <p:nvPr/>
          </p:nvSpPr>
          <p:spPr bwMode="auto">
            <a:xfrm>
              <a:off x="2954338" y="48466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8" name="Freeform 112"/>
            <p:cNvSpPr/>
            <p:nvPr/>
          </p:nvSpPr>
          <p:spPr bwMode="auto">
            <a:xfrm>
              <a:off x="2933700" y="4852988"/>
              <a:ext cx="3175" cy="1588"/>
            </a:xfrm>
            <a:custGeom>
              <a:avLst/>
              <a:gdLst>
                <a:gd name="T0" fmla="*/ 2 w 4"/>
                <a:gd name="T1" fmla="*/ 2 h 2"/>
                <a:gd name="T2" fmla="*/ 2 w 4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2">
                  <a:moveTo>
                    <a:pt x="2" y="2"/>
                  </a:moveTo>
                  <a:cubicBezTo>
                    <a:pt x="4" y="2"/>
                    <a:pt x="0" y="0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9" name="Freeform 113"/>
            <p:cNvSpPr/>
            <p:nvPr/>
          </p:nvSpPr>
          <p:spPr bwMode="auto">
            <a:xfrm>
              <a:off x="2832100" y="4757738"/>
              <a:ext cx="3175" cy="1588"/>
            </a:xfrm>
            <a:custGeom>
              <a:avLst/>
              <a:gdLst>
                <a:gd name="T0" fmla="*/ 1 w 3"/>
                <a:gd name="T1" fmla="*/ 0 h 2"/>
                <a:gd name="T2" fmla="*/ 1 w 3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2"/>
                    <a:pt x="3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0" name="Freeform 114"/>
            <p:cNvSpPr/>
            <p:nvPr/>
          </p:nvSpPr>
          <p:spPr bwMode="auto">
            <a:xfrm>
              <a:off x="2840038" y="4757738"/>
              <a:ext cx="0" cy="0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1" name="Freeform 115"/>
            <p:cNvSpPr/>
            <p:nvPr/>
          </p:nvSpPr>
          <p:spPr bwMode="auto">
            <a:xfrm>
              <a:off x="2965450" y="4832350"/>
              <a:ext cx="4763" cy="1588"/>
            </a:xfrm>
            <a:custGeom>
              <a:avLst/>
              <a:gdLst>
                <a:gd name="T0" fmla="*/ 3 w 5"/>
                <a:gd name="T1" fmla="*/ 0 h 2"/>
                <a:gd name="T2" fmla="*/ 3 w 5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2">
                  <a:moveTo>
                    <a:pt x="3" y="0"/>
                  </a:moveTo>
                  <a:cubicBezTo>
                    <a:pt x="0" y="0"/>
                    <a:pt x="5" y="2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2" name="Freeform 116"/>
            <p:cNvSpPr/>
            <p:nvPr/>
          </p:nvSpPr>
          <p:spPr bwMode="auto">
            <a:xfrm>
              <a:off x="2963863" y="4833938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3" name="Freeform 117"/>
            <p:cNvSpPr/>
            <p:nvPr/>
          </p:nvSpPr>
          <p:spPr bwMode="auto">
            <a:xfrm>
              <a:off x="2952750" y="4845050"/>
              <a:ext cx="1588" cy="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1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3" y="1"/>
                    <a:pt x="0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4" name="Freeform 118"/>
            <p:cNvSpPr/>
            <p:nvPr/>
          </p:nvSpPr>
          <p:spPr bwMode="auto">
            <a:xfrm>
              <a:off x="2955925" y="4845050"/>
              <a:ext cx="1588" cy="1588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3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5" name="Rectangle 119"/>
            <p:cNvSpPr>
              <a:spLocks noChangeArrowheads="1"/>
            </p:cNvSpPr>
            <p:nvPr/>
          </p:nvSpPr>
          <p:spPr bwMode="auto">
            <a:xfrm>
              <a:off x="2968625" y="4845050"/>
              <a:ext cx="1588" cy="1588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6" name="Freeform 120"/>
            <p:cNvSpPr/>
            <p:nvPr/>
          </p:nvSpPr>
          <p:spPr bwMode="auto">
            <a:xfrm>
              <a:off x="2951163" y="4824413"/>
              <a:ext cx="1588" cy="1588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0 h 1"/>
                <a:gd name="T4" fmla="*/ 2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7" name="Freeform 121"/>
            <p:cNvSpPr/>
            <p:nvPr/>
          </p:nvSpPr>
          <p:spPr bwMode="auto">
            <a:xfrm>
              <a:off x="2873375" y="4802188"/>
              <a:ext cx="1588" cy="0"/>
            </a:xfrm>
            <a:custGeom>
              <a:avLst/>
              <a:gdLst>
                <a:gd name="T0" fmla="*/ 1 w 2"/>
                <a:gd name="T1" fmla="*/ 1 w 2"/>
                <a:gd name="T2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0" y="0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8" name="Freeform 122"/>
            <p:cNvSpPr/>
            <p:nvPr/>
          </p:nvSpPr>
          <p:spPr bwMode="auto">
            <a:xfrm>
              <a:off x="2960688" y="4791075"/>
              <a:ext cx="1588" cy="0"/>
            </a:xfrm>
            <a:custGeom>
              <a:avLst/>
              <a:gdLst>
                <a:gd name="T0" fmla="*/ 1 w 2"/>
                <a:gd name="T1" fmla="*/ 0 w 2"/>
                <a:gd name="T2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9" name="Freeform 123"/>
            <p:cNvSpPr/>
            <p:nvPr/>
          </p:nvSpPr>
          <p:spPr bwMode="auto">
            <a:xfrm>
              <a:off x="2963863" y="4848225"/>
              <a:ext cx="1588" cy="0"/>
            </a:xfrm>
            <a:custGeom>
              <a:avLst/>
              <a:gdLst>
                <a:gd name="T0" fmla="*/ 1 w 3"/>
                <a:gd name="T1" fmla="*/ 0 h 1"/>
                <a:gd name="T2" fmla="*/ 1 w 3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">
                  <a:moveTo>
                    <a:pt x="1" y="0"/>
                  </a:moveTo>
                  <a:cubicBezTo>
                    <a:pt x="0" y="1"/>
                    <a:pt x="3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0" name="Freeform 124"/>
            <p:cNvSpPr/>
            <p:nvPr/>
          </p:nvSpPr>
          <p:spPr bwMode="auto">
            <a:xfrm>
              <a:off x="2952750" y="4826000"/>
              <a:ext cx="0" cy="0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1" name="Freeform 125"/>
            <p:cNvSpPr/>
            <p:nvPr/>
          </p:nvSpPr>
          <p:spPr bwMode="auto">
            <a:xfrm>
              <a:off x="2954338" y="4746625"/>
              <a:ext cx="1588" cy="1588"/>
            </a:xfrm>
            <a:custGeom>
              <a:avLst/>
              <a:gdLst>
                <a:gd name="T0" fmla="*/ 0 w 3"/>
                <a:gd name="T1" fmla="*/ 1 h 2"/>
                <a:gd name="T2" fmla="*/ 3 w 3"/>
                <a:gd name="T3" fmla="*/ 0 h 2"/>
                <a:gd name="T4" fmla="*/ 0 w 3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1" y="2"/>
                    <a:pt x="2" y="1"/>
                    <a:pt x="3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2" name="Freeform 126"/>
            <p:cNvSpPr/>
            <p:nvPr/>
          </p:nvSpPr>
          <p:spPr bwMode="auto">
            <a:xfrm>
              <a:off x="2954338" y="4759325"/>
              <a:ext cx="1588" cy="1588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1 h 2"/>
                <a:gd name="T6" fmla="*/ 1 w 3"/>
                <a:gd name="T7" fmla="*/ 0 h 2"/>
                <a:gd name="T8" fmla="*/ 1 w 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1" y="2"/>
                    <a:pt x="2" y="1"/>
                    <a:pt x="3" y="1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3" name="Freeform 127"/>
            <p:cNvSpPr/>
            <p:nvPr/>
          </p:nvSpPr>
          <p:spPr bwMode="auto">
            <a:xfrm>
              <a:off x="2954338" y="4759325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4" name="Freeform 128"/>
            <p:cNvSpPr/>
            <p:nvPr/>
          </p:nvSpPr>
          <p:spPr bwMode="auto">
            <a:xfrm>
              <a:off x="2957513" y="4746625"/>
              <a:ext cx="1588" cy="3175"/>
            </a:xfrm>
            <a:custGeom>
              <a:avLst/>
              <a:gdLst>
                <a:gd name="T0" fmla="*/ 2 w 2"/>
                <a:gd name="T1" fmla="*/ 1 h 3"/>
                <a:gd name="T2" fmla="*/ 0 w 2"/>
                <a:gd name="T3" fmla="*/ 2 h 3"/>
                <a:gd name="T4" fmla="*/ 0 w 2"/>
                <a:gd name="T5" fmla="*/ 2 h 3"/>
                <a:gd name="T6" fmla="*/ 2 w 2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1" y="0"/>
                    <a:pt x="1" y="0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1" y="3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5" name="Freeform 129"/>
            <p:cNvSpPr/>
            <p:nvPr/>
          </p:nvSpPr>
          <p:spPr bwMode="auto">
            <a:xfrm>
              <a:off x="2957513" y="4748213"/>
              <a:ext cx="0" cy="0"/>
            </a:xfrm>
            <a:custGeom>
              <a:avLst/>
              <a:gdLst>
                <a:gd name="T0" fmla="*/ 1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6" name="Freeform 130"/>
            <p:cNvSpPr/>
            <p:nvPr/>
          </p:nvSpPr>
          <p:spPr bwMode="auto">
            <a:xfrm>
              <a:off x="2963863" y="4729163"/>
              <a:ext cx="1588" cy="3175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3 h 5"/>
                <a:gd name="T4" fmla="*/ 0 w 3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cubicBezTo>
                    <a:pt x="1" y="5"/>
                    <a:pt x="2" y="4"/>
                    <a:pt x="3" y="3"/>
                  </a:cubicBezTo>
                  <a:cubicBezTo>
                    <a:pt x="3" y="0"/>
                    <a:pt x="0" y="5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7" name="Freeform 131"/>
            <p:cNvSpPr/>
            <p:nvPr/>
          </p:nvSpPr>
          <p:spPr bwMode="auto">
            <a:xfrm>
              <a:off x="2960688" y="4745038"/>
              <a:ext cx="3175" cy="0"/>
            </a:xfrm>
            <a:custGeom>
              <a:avLst/>
              <a:gdLst>
                <a:gd name="T0" fmla="*/ 1 w 5"/>
                <a:gd name="T1" fmla="*/ 1 h 1"/>
                <a:gd name="T2" fmla="*/ 1 w 5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1">
                  <a:moveTo>
                    <a:pt x="1" y="1"/>
                  </a:moveTo>
                  <a:cubicBezTo>
                    <a:pt x="5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8" name="Freeform 132"/>
            <p:cNvSpPr/>
            <p:nvPr/>
          </p:nvSpPr>
          <p:spPr bwMode="auto">
            <a:xfrm>
              <a:off x="2962275" y="4745038"/>
              <a:ext cx="1588" cy="0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9" name="Freeform 133"/>
            <p:cNvSpPr/>
            <p:nvPr/>
          </p:nvSpPr>
          <p:spPr bwMode="auto">
            <a:xfrm>
              <a:off x="2971800" y="4751388"/>
              <a:ext cx="1588" cy="3175"/>
            </a:xfrm>
            <a:custGeom>
              <a:avLst/>
              <a:gdLst>
                <a:gd name="T0" fmla="*/ 0 w 2"/>
                <a:gd name="T1" fmla="*/ 2 h 3"/>
                <a:gd name="T2" fmla="*/ 0 w 2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2" y="3"/>
                    <a:pt x="0" y="0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0" name="Freeform 134"/>
            <p:cNvSpPr/>
            <p:nvPr/>
          </p:nvSpPr>
          <p:spPr bwMode="auto">
            <a:xfrm>
              <a:off x="2962275" y="4743450"/>
              <a:ext cx="0" cy="1588"/>
            </a:xfrm>
            <a:custGeom>
              <a:avLst/>
              <a:gdLst>
                <a:gd name="T0" fmla="*/ 0 h 1"/>
                <a:gd name="T1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1" name="Freeform 135"/>
            <p:cNvSpPr/>
            <p:nvPr/>
          </p:nvSpPr>
          <p:spPr bwMode="auto">
            <a:xfrm>
              <a:off x="2952750" y="4768850"/>
              <a:ext cx="0" cy="0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2" name="Freeform 136"/>
            <p:cNvSpPr/>
            <p:nvPr/>
          </p:nvSpPr>
          <p:spPr bwMode="auto">
            <a:xfrm>
              <a:off x="2954338" y="4697413"/>
              <a:ext cx="36513" cy="22225"/>
            </a:xfrm>
            <a:custGeom>
              <a:avLst/>
              <a:gdLst>
                <a:gd name="T0" fmla="*/ 12 w 49"/>
                <a:gd name="T1" fmla="*/ 4 h 28"/>
                <a:gd name="T2" fmla="*/ 14 w 49"/>
                <a:gd name="T3" fmla="*/ 8 h 28"/>
                <a:gd name="T4" fmla="*/ 6 w 49"/>
                <a:gd name="T5" fmla="*/ 8 h 28"/>
                <a:gd name="T6" fmla="*/ 8 w 49"/>
                <a:gd name="T7" fmla="*/ 13 h 28"/>
                <a:gd name="T8" fmla="*/ 9 w 49"/>
                <a:gd name="T9" fmla="*/ 17 h 28"/>
                <a:gd name="T10" fmla="*/ 9 w 49"/>
                <a:gd name="T11" fmla="*/ 20 h 28"/>
                <a:gd name="T12" fmla="*/ 0 w 49"/>
                <a:gd name="T13" fmla="*/ 20 h 28"/>
                <a:gd name="T14" fmla="*/ 3 w 49"/>
                <a:gd name="T15" fmla="*/ 22 h 28"/>
                <a:gd name="T16" fmla="*/ 4 w 49"/>
                <a:gd name="T17" fmla="*/ 23 h 28"/>
                <a:gd name="T18" fmla="*/ 5 w 49"/>
                <a:gd name="T19" fmla="*/ 28 h 28"/>
                <a:gd name="T20" fmla="*/ 7 w 49"/>
                <a:gd name="T21" fmla="*/ 28 h 28"/>
                <a:gd name="T22" fmla="*/ 7 w 49"/>
                <a:gd name="T23" fmla="*/ 23 h 28"/>
                <a:gd name="T24" fmla="*/ 12 w 49"/>
                <a:gd name="T25" fmla="*/ 23 h 28"/>
                <a:gd name="T26" fmla="*/ 19 w 49"/>
                <a:gd name="T27" fmla="*/ 24 h 28"/>
                <a:gd name="T28" fmla="*/ 23 w 49"/>
                <a:gd name="T29" fmla="*/ 21 h 28"/>
                <a:gd name="T30" fmla="*/ 49 w 49"/>
                <a:gd name="T31" fmla="*/ 5 h 28"/>
                <a:gd name="T32" fmla="*/ 12 w 49"/>
                <a:gd name="T3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28">
                  <a:moveTo>
                    <a:pt x="12" y="4"/>
                  </a:moveTo>
                  <a:cubicBezTo>
                    <a:pt x="12" y="6"/>
                    <a:pt x="14" y="7"/>
                    <a:pt x="14" y="8"/>
                  </a:cubicBezTo>
                  <a:cubicBezTo>
                    <a:pt x="9" y="6"/>
                    <a:pt x="11" y="6"/>
                    <a:pt x="6" y="8"/>
                  </a:cubicBezTo>
                  <a:cubicBezTo>
                    <a:pt x="1" y="11"/>
                    <a:pt x="8" y="12"/>
                    <a:pt x="8" y="13"/>
                  </a:cubicBezTo>
                  <a:cubicBezTo>
                    <a:pt x="4" y="14"/>
                    <a:pt x="8" y="16"/>
                    <a:pt x="9" y="17"/>
                  </a:cubicBezTo>
                  <a:cubicBezTo>
                    <a:pt x="14" y="19"/>
                    <a:pt x="12" y="20"/>
                    <a:pt x="9" y="20"/>
                  </a:cubicBezTo>
                  <a:cubicBezTo>
                    <a:pt x="6" y="21"/>
                    <a:pt x="0" y="20"/>
                    <a:pt x="0" y="20"/>
                  </a:cubicBezTo>
                  <a:cubicBezTo>
                    <a:pt x="0" y="23"/>
                    <a:pt x="2" y="22"/>
                    <a:pt x="3" y="22"/>
                  </a:cubicBezTo>
                  <a:cubicBezTo>
                    <a:pt x="3" y="23"/>
                    <a:pt x="4" y="23"/>
                    <a:pt x="4" y="23"/>
                  </a:cubicBezTo>
                  <a:cubicBezTo>
                    <a:pt x="5" y="25"/>
                    <a:pt x="1" y="27"/>
                    <a:pt x="5" y="28"/>
                  </a:cubicBezTo>
                  <a:cubicBezTo>
                    <a:pt x="5" y="28"/>
                    <a:pt x="6" y="28"/>
                    <a:pt x="7" y="28"/>
                  </a:cubicBezTo>
                  <a:cubicBezTo>
                    <a:pt x="7" y="27"/>
                    <a:pt x="7" y="25"/>
                    <a:pt x="7" y="23"/>
                  </a:cubicBezTo>
                  <a:cubicBezTo>
                    <a:pt x="9" y="23"/>
                    <a:pt x="10" y="23"/>
                    <a:pt x="12" y="23"/>
                  </a:cubicBezTo>
                  <a:cubicBezTo>
                    <a:pt x="15" y="23"/>
                    <a:pt x="17" y="23"/>
                    <a:pt x="19" y="24"/>
                  </a:cubicBezTo>
                  <a:cubicBezTo>
                    <a:pt x="23" y="24"/>
                    <a:pt x="23" y="21"/>
                    <a:pt x="23" y="21"/>
                  </a:cubicBezTo>
                  <a:cubicBezTo>
                    <a:pt x="20" y="19"/>
                    <a:pt x="49" y="5"/>
                    <a:pt x="49" y="5"/>
                  </a:cubicBezTo>
                  <a:cubicBezTo>
                    <a:pt x="35" y="0"/>
                    <a:pt x="25" y="1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3" name="Freeform 137"/>
            <p:cNvSpPr/>
            <p:nvPr/>
          </p:nvSpPr>
          <p:spPr bwMode="auto">
            <a:xfrm>
              <a:off x="2959100" y="4716463"/>
              <a:ext cx="9525" cy="3175"/>
            </a:xfrm>
            <a:custGeom>
              <a:avLst/>
              <a:gdLst>
                <a:gd name="T0" fmla="*/ 7 w 13"/>
                <a:gd name="T1" fmla="*/ 0 h 4"/>
                <a:gd name="T2" fmla="*/ 1 w 13"/>
                <a:gd name="T3" fmla="*/ 0 h 4"/>
                <a:gd name="T4" fmla="*/ 0 w 13"/>
                <a:gd name="T5" fmla="*/ 3 h 4"/>
                <a:gd name="T6" fmla="*/ 7 w 13"/>
                <a:gd name="T7" fmla="*/ 3 h 4"/>
                <a:gd name="T8" fmla="*/ 10 w 13"/>
                <a:gd name="T9" fmla="*/ 4 h 4"/>
                <a:gd name="T10" fmla="*/ 13 w 13"/>
                <a:gd name="T11" fmla="*/ 1 h 4"/>
                <a:gd name="T12" fmla="*/ 7 w 13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4">
                  <a:moveTo>
                    <a:pt x="7" y="0"/>
                  </a:moveTo>
                  <a:cubicBezTo>
                    <a:pt x="4" y="0"/>
                    <a:pt x="1" y="0"/>
                    <a:pt x="1" y="0"/>
                  </a:cubicBezTo>
                  <a:cubicBezTo>
                    <a:pt x="1" y="0"/>
                    <a:pt x="1" y="1"/>
                    <a:pt x="0" y="3"/>
                  </a:cubicBezTo>
                  <a:cubicBezTo>
                    <a:pt x="3" y="3"/>
                    <a:pt x="6" y="3"/>
                    <a:pt x="7" y="3"/>
                  </a:cubicBezTo>
                  <a:cubicBezTo>
                    <a:pt x="8" y="4"/>
                    <a:pt x="9" y="4"/>
                    <a:pt x="10" y="4"/>
                  </a:cubicBezTo>
                  <a:cubicBezTo>
                    <a:pt x="12" y="3"/>
                    <a:pt x="13" y="3"/>
                    <a:pt x="13" y="1"/>
                  </a:cubicBezTo>
                  <a:cubicBezTo>
                    <a:pt x="12" y="0"/>
                    <a:pt x="9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4" name="Freeform 138"/>
            <p:cNvSpPr/>
            <p:nvPr/>
          </p:nvSpPr>
          <p:spPr bwMode="auto">
            <a:xfrm>
              <a:off x="2951163" y="4716463"/>
              <a:ext cx="3175" cy="1588"/>
            </a:xfrm>
            <a:custGeom>
              <a:avLst/>
              <a:gdLst>
                <a:gd name="T0" fmla="*/ 0 w 5"/>
                <a:gd name="T1" fmla="*/ 2 h 3"/>
                <a:gd name="T2" fmla="*/ 3 w 5"/>
                <a:gd name="T3" fmla="*/ 3 h 3"/>
                <a:gd name="T4" fmla="*/ 4 w 5"/>
                <a:gd name="T5" fmla="*/ 1 h 3"/>
                <a:gd name="T6" fmla="*/ 0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cubicBezTo>
                    <a:pt x="1" y="2"/>
                    <a:pt x="2" y="3"/>
                    <a:pt x="3" y="3"/>
                  </a:cubicBezTo>
                  <a:cubicBezTo>
                    <a:pt x="4" y="3"/>
                    <a:pt x="5" y="2"/>
                    <a:pt x="4" y="1"/>
                  </a:cubicBezTo>
                  <a:cubicBezTo>
                    <a:pt x="3" y="0"/>
                    <a:pt x="2" y="0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5" name="Freeform 139"/>
            <p:cNvSpPr/>
            <p:nvPr/>
          </p:nvSpPr>
          <p:spPr bwMode="auto">
            <a:xfrm>
              <a:off x="2959100" y="4711700"/>
              <a:ext cx="1588" cy="1588"/>
            </a:xfrm>
            <a:custGeom>
              <a:avLst/>
              <a:gdLst>
                <a:gd name="T0" fmla="*/ 0 w 2"/>
                <a:gd name="T1" fmla="*/ 1 h 2"/>
                <a:gd name="T2" fmla="*/ 0 w 2"/>
                <a:gd name="T3" fmla="*/ 1 h 2"/>
                <a:gd name="T4" fmla="*/ 1 w 2"/>
                <a:gd name="T5" fmla="*/ 2 h 2"/>
                <a:gd name="T6" fmla="*/ 2 w 2"/>
                <a:gd name="T7" fmla="*/ 1 h 2"/>
                <a:gd name="T8" fmla="*/ 2 w 2"/>
                <a:gd name="T9" fmla="*/ 1 h 2"/>
                <a:gd name="T10" fmla="*/ 0 w 2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6" name="Rectangle 140"/>
            <p:cNvSpPr>
              <a:spLocks noChangeArrowheads="1"/>
            </p:cNvSpPr>
            <p:nvPr/>
          </p:nvSpPr>
          <p:spPr bwMode="auto">
            <a:xfrm>
              <a:off x="2957513" y="4711700"/>
              <a:ext cx="1588" cy="1588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7" name="Freeform 141"/>
            <p:cNvSpPr/>
            <p:nvPr/>
          </p:nvSpPr>
          <p:spPr bwMode="auto">
            <a:xfrm>
              <a:off x="2954338" y="4708525"/>
              <a:ext cx="3175" cy="3175"/>
            </a:xfrm>
            <a:custGeom>
              <a:avLst/>
              <a:gdLst>
                <a:gd name="T0" fmla="*/ 2 w 4"/>
                <a:gd name="T1" fmla="*/ 3 h 5"/>
                <a:gd name="T2" fmla="*/ 3 w 4"/>
                <a:gd name="T3" fmla="*/ 1 h 5"/>
                <a:gd name="T4" fmla="*/ 2 w 4"/>
                <a:gd name="T5" fmla="*/ 0 h 5"/>
                <a:gd name="T6" fmla="*/ 0 w 4"/>
                <a:gd name="T7" fmla="*/ 0 h 5"/>
                <a:gd name="T8" fmla="*/ 0 w 4"/>
                <a:gd name="T9" fmla="*/ 3 h 5"/>
                <a:gd name="T10" fmla="*/ 4 w 4"/>
                <a:gd name="T11" fmla="*/ 4 h 5"/>
                <a:gd name="T12" fmla="*/ 2 w 4"/>
                <a:gd name="T13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5">
                  <a:moveTo>
                    <a:pt x="2" y="3"/>
                  </a:moveTo>
                  <a:cubicBezTo>
                    <a:pt x="4" y="3"/>
                    <a:pt x="4" y="2"/>
                    <a:pt x="3" y="1"/>
                  </a:cubicBezTo>
                  <a:cubicBezTo>
                    <a:pt x="3" y="1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1" y="4"/>
                    <a:pt x="3" y="5"/>
                    <a:pt x="4" y="4"/>
                  </a:cubicBezTo>
                  <a:cubicBezTo>
                    <a:pt x="4" y="4"/>
                    <a:pt x="3" y="4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8" name="Freeform 142"/>
            <p:cNvSpPr/>
            <p:nvPr/>
          </p:nvSpPr>
          <p:spPr bwMode="auto">
            <a:xfrm>
              <a:off x="2927350" y="4708525"/>
              <a:ext cx="15875" cy="9525"/>
            </a:xfrm>
            <a:custGeom>
              <a:avLst/>
              <a:gdLst>
                <a:gd name="T0" fmla="*/ 21 w 21"/>
                <a:gd name="T1" fmla="*/ 10 h 14"/>
                <a:gd name="T2" fmla="*/ 8 w 21"/>
                <a:gd name="T3" fmla="*/ 12 h 14"/>
                <a:gd name="T4" fmla="*/ 10 w 21"/>
                <a:gd name="T5" fmla="*/ 11 h 14"/>
                <a:gd name="T6" fmla="*/ 3 w 21"/>
                <a:gd name="T7" fmla="*/ 8 h 14"/>
                <a:gd name="T8" fmla="*/ 1 w 21"/>
                <a:gd name="T9" fmla="*/ 7 h 14"/>
                <a:gd name="T10" fmla="*/ 0 w 21"/>
                <a:gd name="T11" fmla="*/ 7 h 14"/>
                <a:gd name="T12" fmla="*/ 10 w 21"/>
                <a:gd name="T13" fmla="*/ 5 h 14"/>
                <a:gd name="T14" fmla="*/ 13 w 21"/>
                <a:gd name="T15" fmla="*/ 6 h 14"/>
                <a:gd name="T16" fmla="*/ 12 w 21"/>
                <a:gd name="T17" fmla="*/ 6 h 14"/>
                <a:gd name="T18" fmla="*/ 19 w 21"/>
                <a:gd name="T19" fmla="*/ 6 h 14"/>
                <a:gd name="T20" fmla="*/ 21 w 21"/>
                <a:gd name="T21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14">
                  <a:moveTo>
                    <a:pt x="21" y="10"/>
                  </a:moveTo>
                  <a:cubicBezTo>
                    <a:pt x="19" y="12"/>
                    <a:pt x="10" y="14"/>
                    <a:pt x="8" y="12"/>
                  </a:cubicBezTo>
                  <a:cubicBezTo>
                    <a:pt x="8" y="11"/>
                    <a:pt x="9" y="11"/>
                    <a:pt x="10" y="11"/>
                  </a:cubicBezTo>
                  <a:cubicBezTo>
                    <a:pt x="9" y="10"/>
                    <a:pt x="4" y="9"/>
                    <a:pt x="3" y="8"/>
                  </a:cubicBezTo>
                  <a:cubicBezTo>
                    <a:pt x="4" y="8"/>
                    <a:pt x="1" y="7"/>
                    <a:pt x="1" y="7"/>
                  </a:cubicBezTo>
                  <a:cubicBezTo>
                    <a:pt x="1" y="7"/>
                    <a:pt x="1" y="6"/>
                    <a:pt x="0" y="7"/>
                  </a:cubicBezTo>
                  <a:cubicBezTo>
                    <a:pt x="1" y="4"/>
                    <a:pt x="11" y="0"/>
                    <a:pt x="10" y="5"/>
                  </a:cubicBezTo>
                  <a:cubicBezTo>
                    <a:pt x="11" y="6"/>
                    <a:pt x="13" y="3"/>
                    <a:pt x="13" y="6"/>
                  </a:cubicBezTo>
                  <a:cubicBezTo>
                    <a:pt x="13" y="6"/>
                    <a:pt x="12" y="6"/>
                    <a:pt x="12" y="6"/>
                  </a:cubicBezTo>
                  <a:cubicBezTo>
                    <a:pt x="11" y="13"/>
                    <a:pt x="18" y="6"/>
                    <a:pt x="19" y="6"/>
                  </a:cubicBezTo>
                  <a:cubicBezTo>
                    <a:pt x="19" y="6"/>
                    <a:pt x="20" y="10"/>
                    <a:pt x="21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9" name="Freeform 143"/>
            <p:cNvSpPr/>
            <p:nvPr/>
          </p:nvSpPr>
          <p:spPr bwMode="auto">
            <a:xfrm>
              <a:off x="2943225" y="4714875"/>
              <a:ext cx="1588" cy="1588"/>
            </a:xfrm>
            <a:custGeom>
              <a:avLst/>
              <a:gdLst>
                <a:gd name="T0" fmla="*/ 0 w 2"/>
                <a:gd name="T1" fmla="*/ 1 h 2"/>
                <a:gd name="T2" fmla="*/ 0 w 2"/>
                <a:gd name="T3" fmla="*/ 1 h 2"/>
                <a:gd name="T4" fmla="*/ 0 w 2"/>
                <a:gd name="T5" fmla="*/ 2 h 2"/>
                <a:gd name="T6" fmla="*/ 0 w 2"/>
                <a:gd name="T7" fmla="*/ 2 h 2"/>
                <a:gd name="T8" fmla="*/ 2 w 2"/>
                <a:gd name="T9" fmla="*/ 1 h 2"/>
                <a:gd name="T10" fmla="*/ 0 w 2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2"/>
                    <a:pt x="2" y="1"/>
                  </a:cubicBezTo>
                  <a:cubicBezTo>
                    <a:pt x="1" y="0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0" name="Freeform 144"/>
            <p:cNvSpPr/>
            <p:nvPr/>
          </p:nvSpPr>
          <p:spPr bwMode="auto">
            <a:xfrm>
              <a:off x="2944813" y="4711700"/>
              <a:ext cx="9525" cy="6350"/>
            </a:xfrm>
            <a:custGeom>
              <a:avLst/>
              <a:gdLst>
                <a:gd name="T0" fmla="*/ 6 w 12"/>
                <a:gd name="T1" fmla="*/ 3 h 8"/>
                <a:gd name="T2" fmla="*/ 6 w 12"/>
                <a:gd name="T3" fmla="*/ 4 h 8"/>
                <a:gd name="T4" fmla="*/ 5 w 12"/>
                <a:gd name="T5" fmla="*/ 3 h 8"/>
                <a:gd name="T6" fmla="*/ 4 w 12"/>
                <a:gd name="T7" fmla="*/ 4 h 8"/>
                <a:gd name="T8" fmla="*/ 2 w 12"/>
                <a:gd name="T9" fmla="*/ 2 h 8"/>
                <a:gd name="T10" fmla="*/ 2 w 12"/>
                <a:gd name="T11" fmla="*/ 4 h 8"/>
                <a:gd name="T12" fmla="*/ 5 w 12"/>
                <a:gd name="T13" fmla="*/ 7 h 8"/>
                <a:gd name="T14" fmla="*/ 6 w 12"/>
                <a:gd name="T15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8">
                  <a:moveTo>
                    <a:pt x="6" y="3"/>
                  </a:moveTo>
                  <a:cubicBezTo>
                    <a:pt x="6" y="3"/>
                    <a:pt x="6" y="3"/>
                    <a:pt x="6" y="4"/>
                  </a:cubicBezTo>
                  <a:cubicBezTo>
                    <a:pt x="6" y="4"/>
                    <a:pt x="5" y="3"/>
                    <a:pt x="5" y="3"/>
                  </a:cubicBezTo>
                  <a:cubicBezTo>
                    <a:pt x="5" y="3"/>
                    <a:pt x="4" y="4"/>
                    <a:pt x="4" y="4"/>
                  </a:cubicBezTo>
                  <a:cubicBezTo>
                    <a:pt x="4" y="3"/>
                    <a:pt x="3" y="2"/>
                    <a:pt x="2" y="2"/>
                  </a:cubicBezTo>
                  <a:cubicBezTo>
                    <a:pt x="0" y="2"/>
                    <a:pt x="2" y="4"/>
                    <a:pt x="2" y="4"/>
                  </a:cubicBezTo>
                  <a:cubicBezTo>
                    <a:pt x="3" y="6"/>
                    <a:pt x="3" y="5"/>
                    <a:pt x="5" y="7"/>
                  </a:cubicBezTo>
                  <a:cubicBezTo>
                    <a:pt x="12" y="8"/>
                    <a:pt x="9" y="0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1" name="Freeform 145"/>
            <p:cNvSpPr/>
            <p:nvPr/>
          </p:nvSpPr>
          <p:spPr bwMode="auto">
            <a:xfrm>
              <a:off x="2974975" y="4695825"/>
              <a:ext cx="65088" cy="61913"/>
            </a:xfrm>
            <a:custGeom>
              <a:avLst/>
              <a:gdLst>
                <a:gd name="T0" fmla="*/ 84 w 84"/>
                <a:gd name="T1" fmla="*/ 10 h 80"/>
                <a:gd name="T2" fmla="*/ 72 w 84"/>
                <a:gd name="T3" fmla="*/ 7 h 80"/>
                <a:gd name="T4" fmla="*/ 53 w 84"/>
                <a:gd name="T5" fmla="*/ 4 h 80"/>
                <a:gd name="T6" fmla="*/ 39 w 84"/>
                <a:gd name="T7" fmla="*/ 7 h 80"/>
                <a:gd name="T8" fmla="*/ 39 w 84"/>
                <a:gd name="T9" fmla="*/ 9 h 80"/>
                <a:gd name="T10" fmla="*/ 35 w 84"/>
                <a:gd name="T11" fmla="*/ 8 h 80"/>
                <a:gd name="T12" fmla="*/ 35 w 84"/>
                <a:gd name="T13" fmla="*/ 10 h 80"/>
                <a:gd name="T14" fmla="*/ 32 w 84"/>
                <a:gd name="T15" fmla="*/ 10 h 80"/>
                <a:gd name="T16" fmla="*/ 12 w 84"/>
                <a:gd name="T17" fmla="*/ 15 h 80"/>
                <a:gd name="T18" fmla="*/ 14 w 84"/>
                <a:gd name="T19" fmla="*/ 18 h 80"/>
                <a:gd name="T20" fmla="*/ 4 w 84"/>
                <a:gd name="T21" fmla="*/ 20 h 80"/>
                <a:gd name="T22" fmla="*/ 6 w 84"/>
                <a:gd name="T23" fmla="*/ 23 h 80"/>
                <a:gd name="T24" fmla="*/ 3 w 84"/>
                <a:gd name="T25" fmla="*/ 23 h 80"/>
                <a:gd name="T26" fmla="*/ 16 w 84"/>
                <a:gd name="T27" fmla="*/ 28 h 80"/>
                <a:gd name="T28" fmla="*/ 21 w 84"/>
                <a:gd name="T29" fmla="*/ 43 h 80"/>
                <a:gd name="T30" fmla="*/ 24 w 84"/>
                <a:gd name="T31" fmla="*/ 44 h 80"/>
                <a:gd name="T32" fmla="*/ 27 w 84"/>
                <a:gd name="T33" fmla="*/ 46 h 80"/>
                <a:gd name="T34" fmla="*/ 22 w 84"/>
                <a:gd name="T35" fmla="*/ 49 h 80"/>
                <a:gd name="T36" fmla="*/ 27 w 84"/>
                <a:gd name="T37" fmla="*/ 48 h 80"/>
                <a:gd name="T38" fmla="*/ 23 w 84"/>
                <a:gd name="T39" fmla="*/ 55 h 80"/>
                <a:gd name="T40" fmla="*/ 26 w 84"/>
                <a:gd name="T41" fmla="*/ 65 h 80"/>
                <a:gd name="T42" fmla="*/ 28 w 84"/>
                <a:gd name="T43" fmla="*/ 70 h 80"/>
                <a:gd name="T44" fmla="*/ 28 w 84"/>
                <a:gd name="T45" fmla="*/ 70 h 80"/>
                <a:gd name="T46" fmla="*/ 31 w 84"/>
                <a:gd name="T47" fmla="*/ 73 h 80"/>
                <a:gd name="T48" fmla="*/ 32 w 84"/>
                <a:gd name="T49" fmla="*/ 74 h 80"/>
                <a:gd name="T50" fmla="*/ 38 w 84"/>
                <a:gd name="T51" fmla="*/ 77 h 80"/>
                <a:gd name="T52" fmla="*/ 45 w 84"/>
                <a:gd name="T53" fmla="*/ 62 h 80"/>
                <a:gd name="T54" fmla="*/ 56 w 84"/>
                <a:gd name="T55" fmla="*/ 55 h 80"/>
                <a:gd name="T56" fmla="*/ 72 w 84"/>
                <a:gd name="T57" fmla="*/ 47 h 80"/>
                <a:gd name="T58" fmla="*/ 67 w 84"/>
                <a:gd name="T59" fmla="*/ 46 h 80"/>
                <a:gd name="T60" fmla="*/ 67 w 84"/>
                <a:gd name="T61" fmla="*/ 46 h 80"/>
                <a:gd name="T62" fmla="*/ 67 w 84"/>
                <a:gd name="T63" fmla="*/ 45 h 80"/>
                <a:gd name="T64" fmla="*/ 69 w 84"/>
                <a:gd name="T65" fmla="*/ 43 h 80"/>
                <a:gd name="T66" fmla="*/ 74 w 84"/>
                <a:gd name="T67" fmla="*/ 43 h 80"/>
                <a:gd name="T68" fmla="*/ 74 w 84"/>
                <a:gd name="T69" fmla="*/ 35 h 80"/>
                <a:gd name="T70" fmla="*/ 75 w 84"/>
                <a:gd name="T71" fmla="*/ 32 h 80"/>
                <a:gd name="T72" fmla="*/ 74 w 84"/>
                <a:gd name="T73" fmla="*/ 31 h 80"/>
                <a:gd name="T74" fmla="*/ 72 w 84"/>
                <a:gd name="T75" fmla="*/ 27 h 80"/>
                <a:gd name="T76" fmla="*/ 77 w 84"/>
                <a:gd name="T77" fmla="*/ 28 h 80"/>
                <a:gd name="T78" fmla="*/ 74 w 84"/>
                <a:gd name="T79" fmla="*/ 23 h 80"/>
                <a:gd name="T80" fmla="*/ 75 w 84"/>
                <a:gd name="T81" fmla="*/ 23 h 80"/>
                <a:gd name="T82" fmla="*/ 72 w 84"/>
                <a:gd name="T83" fmla="*/ 23 h 80"/>
                <a:gd name="T84" fmla="*/ 76 w 84"/>
                <a:gd name="T85" fmla="*/ 19 h 80"/>
                <a:gd name="T86" fmla="*/ 75 w 84"/>
                <a:gd name="T87" fmla="*/ 17 h 80"/>
                <a:gd name="T88" fmla="*/ 84 w 84"/>
                <a:gd name="T89" fmla="*/ 1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4" h="80">
                  <a:moveTo>
                    <a:pt x="84" y="10"/>
                  </a:moveTo>
                  <a:cubicBezTo>
                    <a:pt x="79" y="9"/>
                    <a:pt x="70" y="13"/>
                    <a:pt x="72" y="7"/>
                  </a:cubicBezTo>
                  <a:cubicBezTo>
                    <a:pt x="67" y="6"/>
                    <a:pt x="58" y="0"/>
                    <a:pt x="53" y="4"/>
                  </a:cubicBezTo>
                  <a:cubicBezTo>
                    <a:pt x="49" y="5"/>
                    <a:pt x="42" y="5"/>
                    <a:pt x="39" y="7"/>
                  </a:cubicBezTo>
                  <a:cubicBezTo>
                    <a:pt x="39" y="8"/>
                    <a:pt x="40" y="9"/>
                    <a:pt x="39" y="9"/>
                  </a:cubicBezTo>
                  <a:cubicBezTo>
                    <a:pt x="38" y="8"/>
                    <a:pt x="37" y="7"/>
                    <a:pt x="35" y="8"/>
                  </a:cubicBezTo>
                  <a:cubicBezTo>
                    <a:pt x="35" y="8"/>
                    <a:pt x="35" y="9"/>
                    <a:pt x="35" y="10"/>
                  </a:cubicBezTo>
                  <a:cubicBezTo>
                    <a:pt x="34" y="10"/>
                    <a:pt x="32" y="7"/>
                    <a:pt x="32" y="10"/>
                  </a:cubicBezTo>
                  <a:cubicBezTo>
                    <a:pt x="30" y="8"/>
                    <a:pt x="14" y="11"/>
                    <a:pt x="12" y="15"/>
                  </a:cubicBezTo>
                  <a:cubicBezTo>
                    <a:pt x="12" y="16"/>
                    <a:pt x="17" y="15"/>
                    <a:pt x="14" y="18"/>
                  </a:cubicBezTo>
                  <a:cubicBezTo>
                    <a:pt x="13" y="19"/>
                    <a:pt x="6" y="19"/>
                    <a:pt x="4" y="20"/>
                  </a:cubicBezTo>
                  <a:cubicBezTo>
                    <a:pt x="3" y="21"/>
                    <a:pt x="5" y="22"/>
                    <a:pt x="6" y="23"/>
                  </a:cubicBezTo>
                  <a:cubicBezTo>
                    <a:pt x="5" y="23"/>
                    <a:pt x="4" y="23"/>
                    <a:pt x="3" y="23"/>
                  </a:cubicBezTo>
                  <a:cubicBezTo>
                    <a:pt x="0" y="27"/>
                    <a:pt x="14" y="28"/>
                    <a:pt x="16" y="28"/>
                  </a:cubicBezTo>
                  <a:cubicBezTo>
                    <a:pt x="25" y="28"/>
                    <a:pt x="22" y="39"/>
                    <a:pt x="21" y="43"/>
                  </a:cubicBezTo>
                  <a:cubicBezTo>
                    <a:pt x="21" y="43"/>
                    <a:pt x="23" y="43"/>
                    <a:pt x="24" y="44"/>
                  </a:cubicBezTo>
                  <a:cubicBezTo>
                    <a:pt x="26" y="44"/>
                    <a:pt x="28" y="45"/>
                    <a:pt x="27" y="46"/>
                  </a:cubicBezTo>
                  <a:cubicBezTo>
                    <a:pt x="25" y="45"/>
                    <a:pt x="20" y="47"/>
                    <a:pt x="22" y="49"/>
                  </a:cubicBezTo>
                  <a:cubicBezTo>
                    <a:pt x="25" y="51"/>
                    <a:pt x="25" y="48"/>
                    <a:pt x="27" y="48"/>
                  </a:cubicBezTo>
                  <a:cubicBezTo>
                    <a:pt x="26" y="51"/>
                    <a:pt x="23" y="52"/>
                    <a:pt x="23" y="55"/>
                  </a:cubicBezTo>
                  <a:cubicBezTo>
                    <a:pt x="22" y="57"/>
                    <a:pt x="26" y="65"/>
                    <a:pt x="26" y="65"/>
                  </a:cubicBezTo>
                  <a:cubicBezTo>
                    <a:pt x="25" y="67"/>
                    <a:pt x="27" y="68"/>
                    <a:pt x="28" y="70"/>
                  </a:cubicBezTo>
                  <a:cubicBezTo>
                    <a:pt x="28" y="70"/>
                    <a:pt x="28" y="70"/>
                    <a:pt x="28" y="70"/>
                  </a:cubicBezTo>
                  <a:cubicBezTo>
                    <a:pt x="29" y="72"/>
                    <a:pt x="30" y="73"/>
                    <a:pt x="31" y="73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34" y="75"/>
                    <a:pt x="36" y="75"/>
                    <a:pt x="38" y="77"/>
                  </a:cubicBezTo>
                  <a:cubicBezTo>
                    <a:pt x="40" y="80"/>
                    <a:pt x="46" y="62"/>
                    <a:pt x="45" y="62"/>
                  </a:cubicBezTo>
                  <a:cubicBezTo>
                    <a:pt x="49" y="60"/>
                    <a:pt x="54" y="60"/>
                    <a:pt x="56" y="55"/>
                  </a:cubicBezTo>
                  <a:cubicBezTo>
                    <a:pt x="57" y="53"/>
                    <a:pt x="70" y="48"/>
                    <a:pt x="72" y="47"/>
                  </a:cubicBezTo>
                  <a:cubicBezTo>
                    <a:pt x="75" y="45"/>
                    <a:pt x="69" y="46"/>
                    <a:pt x="67" y="46"/>
                  </a:cubicBezTo>
                  <a:cubicBezTo>
                    <a:pt x="67" y="46"/>
                    <a:pt x="67" y="46"/>
                    <a:pt x="67" y="46"/>
                  </a:cubicBezTo>
                  <a:cubicBezTo>
                    <a:pt x="67" y="46"/>
                    <a:pt x="66" y="46"/>
                    <a:pt x="67" y="45"/>
                  </a:cubicBezTo>
                  <a:cubicBezTo>
                    <a:pt x="69" y="45"/>
                    <a:pt x="67" y="43"/>
                    <a:pt x="69" y="43"/>
                  </a:cubicBezTo>
                  <a:cubicBezTo>
                    <a:pt x="71" y="46"/>
                    <a:pt x="76" y="45"/>
                    <a:pt x="74" y="43"/>
                  </a:cubicBezTo>
                  <a:cubicBezTo>
                    <a:pt x="72" y="42"/>
                    <a:pt x="73" y="34"/>
                    <a:pt x="74" y="35"/>
                  </a:cubicBezTo>
                  <a:cubicBezTo>
                    <a:pt x="77" y="33"/>
                    <a:pt x="77" y="34"/>
                    <a:pt x="75" y="32"/>
                  </a:cubicBezTo>
                  <a:cubicBezTo>
                    <a:pt x="75" y="31"/>
                    <a:pt x="75" y="31"/>
                    <a:pt x="74" y="31"/>
                  </a:cubicBezTo>
                  <a:cubicBezTo>
                    <a:pt x="78" y="28"/>
                    <a:pt x="73" y="29"/>
                    <a:pt x="72" y="27"/>
                  </a:cubicBezTo>
                  <a:cubicBezTo>
                    <a:pt x="74" y="24"/>
                    <a:pt x="76" y="26"/>
                    <a:pt x="77" y="28"/>
                  </a:cubicBezTo>
                  <a:cubicBezTo>
                    <a:pt x="79" y="29"/>
                    <a:pt x="76" y="25"/>
                    <a:pt x="74" y="23"/>
                  </a:cubicBezTo>
                  <a:cubicBezTo>
                    <a:pt x="75" y="23"/>
                    <a:pt x="75" y="23"/>
                    <a:pt x="75" y="23"/>
                  </a:cubicBezTo>
                  <a:cubicBezTo>
                    <a:pt x="74" y="22"/>
                    <a:pt x="73" y="22"/>
                    <a:pt x="72" y="23"/>
                  </a:cubicBezTo>
                  <a:cubicBezTo>
                    <a:pt x="74" y="16"/>
                    <a:pt x="71" y="22"/>
                    <a:pt x="76" y="19"/>
                  </a:cubicBezTo>
                  <a:cubicBezTo>
                    <a:pt x="76" y="19"/>
                    <a:pt x="75" y="16"/>
                    <a:pt x="75" y="17"/>
                  </a:cubicBezTo>
                  <a:cubicBezTo>
                    <a:pt x="75" y="15"/>
                    <a:pt x="84" y="11"/>
                    <a:pt x="84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2" name="Freeform 146"/>
            <p:cNvSpPr/>
            <p:nvPr/>
          </p:nvSpPr>
          <p:spPr bwMode="auto">
            <a:xfrm>
              <a:off x="2940050" y="4730750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3" name="Freeform 147"/>
            <p:cNvSpPr/>
            <p:nvPr/>
          </p:nvSpPr>
          <p:spPr bwMode="auto">
            <a:xfrm>
              <a:off x="2938463" y="4730750"/>
              <a:ext cx="0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0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4" name="Freeform 148"/>
            <p:cNvSpPr/>
            <p:nvPr/>
          </p:nvSpPr>
          <p:spPr bwMode="auto">
            <a:xfrm>
              <a:off x="3033713" y="4718050"/>
              <a:ext cx="1588" cy="1588"/>
            </a:xfrm>
            <a:custGeom>
              <a:avLst/>
              <a:gdLst>
                <a:gd name="T0" fmla="*/ 0 w 2"/>
                <a:gd name="T1" fmla="*/ 1 h 2"/>
                <a:gd name="T2" fmla="*/ 0 w 2"/>
                <a:gd name="T3" fmla="*/ 1 h 2"/>
                <a:gd name="T4" fmla="*/ 0 w 2"/>
                <a:gd name="T5" fmla="*/ 1 h 2"/>
                <a:gd name="T6" fmla="*/ 2 w 2"/>
                <a:gd name="T7" fmla="*/ 2 h 2"/>
                <a:gd name="T8" fmla="*/ 0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1" y="2"/>
                    <a:pt x="2" y="2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5" name="Freeform 149"/>
            <p:cNvSpPr/>
            <p:nvPr/>
          </p:nvSpPr>
          <p:spPr bwMode="auto">
            <a:xfrm>
              <a:off x="2941638" y="4718050"/>
              <a:ext cx="7938" cy="7938"/>
            </a:xfrm>
            <a:custGeom>
              <a:avLst/>
              <a:gdLst>
                <a:gd name="T0" fmla="*/ 9 w 10"/>
                <a:gd name="T1" fmla="*/ 1 h 10"/>
                <a:gd name="T2" fmla="*/ 4 w 10"/>
                <a:gd name="T3" fmla="*/ 5 h 10"/>
                <a:gd name="T4" fmla="*/ 2 w 10"/>
                <a:gd name="T5" fmla="*/ 4 h 10"/>
                <a:gd name="T6" fmla="*/ 5 w 10"/>
                <a:gd name="T7" fmla="*/ 9 h 10"/>
                <a:gd name="T8" fmla="*/ 10 w 10"/>
                <a:gd name="T9" fmla="*/ 3 h 10"/>
                <a:gd name="T10" fmla="*/ 9 w 10"/>
                <a:gd name="T11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">
                  <a:moveTo>
                    <a:pt x="9" y="1"/>
                  </a:moveTo>
                  <a:cubicBezTo>
                    <a:pt x="5" y="0"/>
                    <a:pt x="5" y="4"/>
                    <a:pt x="4" y="5"/>
                  </a:cubicBezTo>
                  <a:cubicBezTo>
                    <a:pt x="3" y="5"/>
                    <a:pt x="2" y="4"/>
                    <a:pt x="2" y="4"/>
                  </a:cubicBezTo>
                  <a:cubicBezTo>
                    <a:pt x="0" y="4"/>
                    <a:pt x="3" y="10"/>
                    <a:pt x="5" y="9"/>
                  </a:cubicBezTo>
                  <a:cubicBezTo>
                    <a:pt x="5" y="9"/>
                    <a:pt x="9" y="3"/>
                    <a:pt x="10" y="3"/>
                  </a:cubicBezTo>
                  <a:cubicBezTo>
                    <a:pt x="10" y="3"/>
                    <a:pt x="9" y="1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6" name="Freeform 150"/>
            <p:cNvSpPr/>
            <p:nvPr/>
          </p:nvSpPr>
          <p:spPr bwMode="auto">
            <a:xfrm>
              <a:off x="2949575" y="4721225"/>
              <a:ext cx="0" cy="0"/>
            </a:xfrm>
            <a:custGeom>
              <a:avLst/>
              <a:gdLst>
                <a:gd name="T0" fmla="*/ 1 w 1"/>
                <a:gd name="T1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7" name="Freeform 151"/>
            <p:cNvSpPr/>
            <p:nvPr/>
          </p:nvSpPr>
          <p:spPr bwMode="auto">
            <a:xfrm>
              <a:off x="2994025" y="4729163"/>
              <a:ext cx="0" cy="1588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8" name="Freeform 152"/>
            <p:cNvSpPr/>
            <p:nvPr/>
          </p:nvSpPr>
          <p:spPr bwMode="auto">
            <a:xfrm>
              <a:off x="2946400" y="4706938"/>
              <a:ext cx="7938" cy="3175"/>
            </a:xfrm>
            <a:custGeom>
              <a:avLst/>
              <a:gdLst>
                <a:gd name="T0" fmla="*/ 3 w 11"/>
                <a:gd name="T1" fmla="*/ 2 h 6"/>
                <a:gd name="T2" fmla="*/ 3 w 11"/>
                <a:gd name="T3" fmla="*/ 3 h 6"/>
                <a:gd name="T4" fmla="*/ 3 w 11"/>
                <a:gd name="T5" fmla="*/ 5 h 6"/>
                <a:gd name="T6" fmla="*/ 3 w 11"/>
                <a:gd name="T7" fmla="*/ 5 h 6"/>
                <a:gd name="T8" fmla="*/ 7 w 11"/>
                <a:gd name="T9" fmla="*/ 6 h 6"/>
                <a:gd name="T10" fmla="*/ 3 w 11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6">
                  <a:moveTo>
                    <a:pt x="3" y="2"/>
                  </a:moveTo>
                  <a:cubicBezTo>
                    <a:pt x="2" y="2"/>
                    <a:pt x="3" y="3"/>
                    <a:pt x="3" y="3"/>
                  </a:cubicBezTo>
                  <a:cubicBezTo>
                    <a:pt x="3" y="3"/>
                    <a:pt x="0" y="4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4" y="5"/>
                    <a:pt x="7" y="6"/>
                    <a:pt x="7" y="6"/>
                  </a:cubicBezTo>
                  <a:cubicBezTo>
                    <a:pt x="11" y="5"/>
                    <a:pt x="5" y="0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9" name="Freeform 153"/>
            <p:cNvSpPr/>
            <p:nvPr/>
          </p:nvSpPr>
          <p:spPr bwMode="auto">
            <a:xfrm>
              <a:off x="2949575" y="4710113"/>
              <a:ext cx="1588" cy="1588"/>
            </a:xfrm>
            <a:custGeom>
              <a:avLst/>
              <a:gdLst>
                <a:gd name="T0" fmla="*/ 1 w 3"/>
                <a:gd name="T1" fmla="*/ 0 h 2"/>
                <a:gd name="T2" fmla="*/ 3 w 3"/>
                <a:gd name="T3" fmla="*/ 1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1"/>
                    <a:pt x="2" y="2"/>
                    <a:pt x="3" y="1"/>
                  </a:cubicBezTo>
                  <a:cubicBezTo>
                    <a:pt x="2" y="0"/>
                    <a:pt x="1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0" name="Freeform 154"/>
            <p:cNvSpPr/>
            <p:nvPr/>
          </p:nvSpPr>
          <p:spPr bwMode="auto">
            <a:xfrm>
              <a:off x="2871788" y="4800600"/>
              <a:ext cx="1588" cy="0"/>
            </a:xfrm>
            <a:custGeom>
              <a:avLst/>
              <a:gdLst>
                <a:gd name="T0" fmla="*/ 1 w 2"/>
                <a:gd name="T1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2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1" name="Freeform 155"/>
            <p:cNvSpPr/>
            <p:nvPr/>
          </p:nvSpPr>
          <p:spPr bwMode="auto">
            <a:xfrm>
              <a:off x="2976563" y="4749800"/>
              <a:ext cx="1588" cy="1588"/>
            </a:xfrm>
            <a:custGeom>
              <a:avLst/>
              <a:gdLst>
                <a:gd name="T0" fmla="*/ 1 w 2"/>
                <a:gd name="T1" fmla="*/ 2 h 2"/>
                <a:gd name="T2" fmla="*/ 2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2"/>
                    <a:pt x="2" y="0"/>
                    <a:pt x="2" y="0"/>
                  </a:cubicBezTo>
                  <a:cubicBezTo>
                    <a:pt x="0" y="1"/>
                    <a:pt x="0" y="1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2" name="Freeform 156"/>
            <p:cNvSpPr/>
            <p:nvPr/>
          </p:nvSpPr>
          <p:spPr bwMode="auto">
            <a:xfrm>
              <a:off x="2959100" y="4965700"/>
              <a:ext cx="1588" cy="1588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0" y="0"/>
                    <a:pt x="2" y="1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3" name="Freeform 157"/>
            <p:cNvSpPr/>
            <p:nvPr/>
          </p:nvSpPr>
          <p:spPr bwMode="auto">
            <a:xfrm>
              <a:off x="3033713" y="4711700"/>
              <a:ext cx="1588" cy="1588"/>
            </a:xfrm>
            <a:custGeom>
              <a:avLst/>
              <a:gdLst>
                <a:gd name="T0" fmla="*/ 1 w 3"/>
                <a:gd name="T1" fmla="*/ 1 h 1"/>
                <a:gd name="T2" fmla="*/ 2 w 3"/>
                <a:gd name="T3" fmla="*/ 1 h 1"/>
                <a:gd name="T4" fmla="*/ 1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3" y="0"/>
                    <a:pt x="0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4" name="Freeform 158"/>
            <p:cNvSpPr/>
            <p:nvPr/>
          </p:nvSpPr>
          <p:spPr bwMode="auto">
            <a:xfrm>
              <a:off x="2954338" y="4705350"/>
              <a:ext cx="1588" cy="1588"/>
            </a:xfrm>
            <a:custGeom>
              <a:avLst/>
              <a:gdLst>
                <a:gd name="T0" fmla="*/ 1 w 2"/>
                <a:gd name="T1" fmla="*/ 0 h 3"/>
                <a:gd name="T2" fmla="*/ 2 w 2"/>
                <a:gd name="T3" fmla="*/ 2 h 3"/>
                <a:gd name="T4" fmla="*/ 1 w 2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0"/>
                    <a:pt x="0" y="3"/>
                    <a:pt x="2" y="2"/>
                  </a:cubicBezTo>
                  <a:cubicBezTo>
                    <a:pt x="1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5" name="Freeform 159"/>
            <p:cNvSpPr/>
            <p:nvPr/>
          </p:nvSpPr>
          <p:spPr bwMode="auto">
            <a:xfrm>
              <a:off x="2978150" y="4748213"/>
              <a:ext cx="0" cy="1588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6" name="Freeform 160"/>
            <p:cNvSpPr/>
            <p:nvPr/>
          </p:nvSpPr>
          <p:spPr bwMode="auto">
            <a:xfrm>
              <a:off x="2940050" y="4819650"/>
              <a:ext cx="1588" cy="3175"/>
            </a:xfrm>
            <a:custGeom>
              <a:avLst/>
              <a:gdLst>
                <a:gd name="T0" fmla="*/ 2 w 2"/>
                <a:gd name="T1" fmla="*/ 4 h 4"/>
                <a:gd name="T2" fmla="*/ 2 w 2"/>
                <a:gd name="T3" fmla="*/ 1 h 4"/>
                <a:gd name="T4" fmla="*/ 2 w 2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cubicBezTo>
                    <a:pt x="2" y="3"/>
                    <a:pt x="2" y="2"/>
                    <a:pt x="2" y="1"/>
                  </a:cubicBezTo>
                  <a:cubicBezTo>
                    <a:pt x="1" y="0"/>
                    <a:pt x="0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7" name="Freeform 161"/>
            <p:cNvSpPr/>
            <p:nvPr/>
          </p:nvSpPr>
          <p:spPr bwMode="auto">
            <a:xfrm>
              <a:off x="2852738" y="4732338"/>
              <a:ext cx="1588" cy="0"/>
            </a:xfrm>
            <a:custGeom>
              <a:avLst/>
              <a:gdLst>
                <a:gd name="T0" fmla="*/ 1 w 3"/>
                <a:gd name="T1" fmla="*/ 1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3">
                  <a:moveTo>
                    <a:pt x="1" y="0"/>
                  </a:moveTo>
                  <a:cubicBezTo>
                    <a:pt x="3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8" name="Freeform 162"/>
            <p:cNvSpPr/>
            <p:nvPr/>
          </p:nvSpPr>
          <p:spPr bwMode="auto">
            <a:xfrm>
              <a:off x="2930525" y="4854575"/>
              <a:ext cx="0" cy="1588"/>
            </a:xfrm>
            <a:custGeom>
              <a:avLst/>
              <a:gdLst>
                <a:gd name="T0" fmla="*/ 1 h 2"/>
                <a:gd name="T1" fmla="*/ 1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</a:cxnLst>
              <a:rect l="0" t="0" r="r" b="b"/>
              <a:pathLst>
                <a:path h="2">
                  <a:moveTo>
                    <a:pt x="0" y="1"/>
                  </a:moveTo>
                  <a:cubicBezTo>
                    <a:pt x="0" y="2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9" name="Rectangle 163"/>
            <p:cNvSpPr>
              <a:spLocks noChangeArrowheads="1"/>
            </p:cNvSpPr>
            <p:nvPr/>
          </p:nvSpPr>
          <p:spPr bwMode="auto">
            <a:xfrm>
              <a:off x="2943225" y="4727575"/>
              <a:ext cx="1588" cy="1588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0" name="Oval 164"/>
            <p:cNvSpPr>
              <a:spLocks noChangeArrowheads="1"/>
            </p:cNvSpPr>
            <p:nvPr/>
          </p:nvSpPr>
          <p:spPr bwMode="auto">
            <a:xfrm>
              <a:off x="2943225" y="4727575"/>
              <a:ext cx="1588" cy="1588"/>
            </a:xfrm>
            <a:prstGeom prst="ellipse">
              <a:avLst/>
            </a:pr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1" name="Freeform 165"/>
            <p:cNvSpPr/>
            <p:nvPr/>
          </p:nvSpPr>
          <p:spPr bwMode="auto">
            <a:xfrm>
              <a:off x="2943225" y="47275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2" name="Freeform 166"/>
            <p:cNvSpPr/>
            <p:nvPr/>
          </p:nvSpPr>
          <p:spPr bwMode="auto">
            <a:xfrm>
              <a:off x="2870200" y="4810125"/>
              <a:ext cx="0" cy="1588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3" name="Freeform 167"/>
            <p:cNvSpPr/>
            <p:nvPr/>
          </p:nvSpPr>
          <p:spPr bwMode="auto">
            <a:xfrm>
              <a:off x="2878138" y="4756150"/>
              <a:ext cx="4763" cy="7938"/>
            </a:xfrm>
            <a:custGeom>
              <a:avLst/>
              <a:gdLst>
                <a:gd name="T0" fmla="*/ 6 w 6"/>
                <a:gd name="T1" fmla="*/ 5 h 10"/>
                <a:gd name="T2" fmla="*/ 3 w 6"/>
                <a:gd name="T3" fmla="*/ 10 h 10"/>
                <a:gd name="T4" fmla="*/ 4 w 6"/>
                <a:gd name="T5" fmla="*/ 8 h 10"/>
                <a:gd name="T6" fmla="*/ 6 w 6"/>
                <a:gd name="T7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0">
                  <a:moveTo>
                    <a:pt x="6" y="5"/>
                  </a:moveTo>
                  <a:cubicBezTo>
                    <a:pt x="3" y="0"/>
                    <a:pt x="0" y="10"/>
                    <a:pt x="3" y="10"/>
                  </a:cubicBezTo>
                  <a:cubicBezTo>
                    <a:pt x="3" y="9"/>
                    <a:pt x="3" y="8"/>
                    <a:pt x="4" y="8"/>
                  </a:cubicBezTo>
                  <a:cubicBezTo>
                    <a:pt x="4" y="7"/>
                    <a:pt x="5" y="6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4" name="Freeform 168"/>
            <p:cNvSpPr/>
            <p:nvPr/>
          </p:nvSpPr>
          <p:spPr bwMode="auto">
            <a:xfrm>
              <a:off x="2970213" y="4841875"/>
              <a:ext cx="1588" cy="1588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0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2"/>
                    <a:pt x="1" y="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5" name="Rectangle 169"/>
            <p:cNvSpPr>
              <a:spLocks noChangeArrowheads="1"/>
            </p:cNvSpPr>
            <p:nvPr/>
          </p:nvSpPr>
          <p:spPr bwMode="auto">
            <a:xfrm>
              <a:off x="2959100" y="4965700"/>
              <a:ext cx="1588" cy="1588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6" name="Freeform 170"/>
            <p:cNvSpPr/>
            <p:nvPr/>
          </p:nvSpPr>
          <p:spPr bwMode="auto">
            <a:xfrm>
              <a:off x="2841625" y="47561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7" name="Freeform 171"/>
            <p:cNvSpPr/>
            <p:nvPr/>
          </p:nvSpPr>
          <p:spPr bwMode="auto">
            <a:xfrm>
              <a:off x="2943225" y="48498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8" name="Freeform 172"/>
            <p:cNvSpPr/>
            <p:nvPr/>
          </p:nvSpPr>
          <p:spPr bwMode="auto">
            <a:xfrm>
              <a:off x="2924175" y="48117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9" name="Freeform 173"/>
            <p:cNvSpPr/>
            <p:nvPr/>
          </p:nvSpPr>
          <p:spPr bwMode="auto">
            <a:xfrm>
              <a:off x="2986088" y="4772025"/>
              <a:ext cx="0" cy="0"/>
            </a:xfrm>
            <a:custGeom>
              <a:avLst/>
              <a:gdLst>
                <a:gd name="T0" fmla="*/ 1 w 1"/>
                <a:gd name="T1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0" name="Freeform 174"/>
            <p:cNvSpPr/>
            <p:nvPr/>
          </p:nvSpPr>
          <p:spPr bwMode="auto">
            <a:xfrm>
              <a:off x="2881313" y="4757738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1" name="Freeform 175"/>
            <p:cNvSpPr/>
            <p:nvPr/>
          </p:nvSpPr>
          <p:spPr bwMode="auto">
            <a:xfrm>
              <a:off x="2962275" y="49688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2" name="Freeform 176"/>
            <p:cNvSpPr/>
            <p:nvPr/>
          </p:nvSpPr>
          <p:spPr bwMode="auto">
            <a:xfrm>
              <a:off x="2841625" y="4716463"/>
              <a:ext cx="179388" cy="274638"/>
            </a:xfrm>
            <a:custGeom>
              <a:avLst/>
              <a:gdLst>
                <a:gd name="T0" fmla="*/ 219 w 234"/>
                <a:gd name="T1" fmla="*/ 264 h 357"/>
                <a:gd name="T2" fmla="*/ 188 w 234"/>
                <a:gd name="T3" fmla="*/ 305 h 357"/>
                <a:gd name="T4" fmla="*/ 176 w 234"/>
                <a:gd name="T5" fmla="*/ 323 h 357"/>
                <a:gd name="T6" fmla="*/ 176 w 234"/>
                <a:gd name="T7" fmla="*/ 349 h 357"/>
                <a:gd name="T8" fmla="*/ 165 w 234"/>
                <a:gd name="T9" fmla="*/ 349 h 357"/>
                <a:gd name="T10" fmla="*/ 161 w 234"/>
                <a:gd name="T11" fmla="*/ 343 h 357"/>
                <a:gd name="T12" fmla="*/ 157 w 234"/>
                <a:gd name="T13" fmla="*/ 328 h 357"/>
                <a:gd name="T14" fmla="*/ 149 w 234"/>
                <a:gd name="T15" fmla="*/ 286 h 357"/>
                <a:gd name="T16" fmla="*/ 118 w 234"/>
                <a:gd name="T17" fmla="*/ 218 h 357"/>
                <a:gd name="T18" fmla="*/ 109 w 234"/>
                <a:gd name="T19" fmla="*/ 176 h 357"/>
                <a:gd name="T20" fmla="*/ 57 w 234"/>
                <a:gd name="T21" fmla="*/ 137 h 357"/>
                <a:gd name="T22" fmla="*/ 51 w 234"/>
                <a:gd name="T23" fmla="*/ 131 h 357"/>
                <a:gd name="T24" fmla="*/ 46 w 234"/>
                <a:gd name="T25" fmla="*/ 126 h 357"/>
                <a:gd name="T26" fmla="*/ 40 w 234"/>
                <a:gd name="T27" fmla="*/ 95 h 357"/>
                <a:gd name="T28" fmla="*/ 56 w 234"/>
                <a:gd name="T29" fmla="*/ 66 h 357"/>
                <a:gd name="T30" fmla="*/ 53 w 234"/>
                <a:gd name="T31" fmla="*/ 45 h 357"/>
                <a:gd name="T32" fmla="*/ 28 w 234"/>
                <a:gd name="T33" fmla="*/ 41 h 357"/>
                <a:gd name="T34" fmla="*/ 17 w 234"/>
                <a:gd name="T35" fmla="*/ 44 h 357"/>
                <a:gd name="T36" fmla="*/ 24 w 234"/>
                <a:gd name="T37" fmla="*/ 27 h 357"/>
                <a:gd name="T38" fmla="*/ 30 w 234"/>
                <a:gd name="T39" fmla="*/ 19 h 357"/>
                <a:gd name="T40" fmla="*/ 69 w 234"/>
                <a:gd name="T41" fmla="*/ 8 h 357"/>
                <a:gd name="T42" fmla="*/ 94 w 234"/>
                <a:gd name="T43" fmla="*/ 10 h 357"/>
                <a:gd name="T44" fmla="*/ 108 w 234"/>
                <a:gd name="T45" fmla="*/ 19 h 357"/>
                <a:gd name="T46" fmla="*/ 108 w 234"/>
                <a:gd name="T47" fmla="*/ 7 h 357"/>
                <a:gd name="T48" fmla="*/ 125 w 234"/>
                <a:gd name="T49" fmla="*/ 5 h 357"/>
                <a:gd name="T50" fmla="*/ 122 w 234"/>
                <a:gd name="T51" fmla="*/ 18 h 357"/>
                <a:gd name="T52" fmla="*/ 142 w 234"/>
                <a:gd name="T53" fmla="*/ 6 h 357"/>
                <a:gd name="T54" fmla="*/ 152 w 234"/>
                <a:gd name="T55" fmla="*/ 7 h 357"/>
                <a:gd name="T56" fmla="*/ 167 w 234"/>
                <a:gd name="T57" fmla="*/ 11 h 357"/>
                <a:gd name="T58" fmla="*/ 176 w 234"/>
                <a:gd name="T59" fmla="*/ 21 h 357"/>
                <a:gd name="T60" fmla="*/ 177 w 234"/>
                <a:gd name="T61" fmla="*/ 42 h 357"/>
                <a:gd name="T62" fmla="*/ 158 w 234"/>
                <a:gd name="T63" fmla="*/ 35 h 357"/>
                <a:gd name="T64" fmla="*/ 162 w 234"/>
                <a:gd name="T65" fmla="*/ 18 h 357"/>
                <a:gd name="T66" fmla="*/ 149 w 234"/>
                <a:gd name="T67" fmla="*/ 30 h 357"/>
                <a:gd name="T68" fmla="*/ 145 w 234"/>
                <a:gd name="T69" fmla="*/ 31 h 357"/>
                <a:gd name="T70" fmla="*/ 143 w 234"/>
                <a:gd name="T71" fmla="*/ 67 h 357"/>
                <a:gd name="T72" fmla="*/ 155 w 234"/>
                <a:gd name="T73" fmla="*/ 41 h 357"/>
                <a:gd name="T74" fmla="*/ 190 w 234"/>
                <a:gd name="T75" fmla="*/ 72 h 357"/>
                <a:gd name="T76" fmla="*/ 187 w 234"/>
                <a:gd name="T77" fmla="*/ 85 h 357"/>
                <a:gd name="T78" fmla="*/ 177 w 234"/>
                <a:gd name="T79" fmla="*/ 77 h 357"/>
                <a:gd name="T80" fmla="*/ 177 w 234"/>
                <a:gd name="T81" fmla="*/ 78 h 357"/>
                <a:gd name="T82" fmla="*/ 173 w 234"/>
                <a:gd name="T83" fmla="*/ 80 h 357"/>
                <a:gd name="T84" fmla="*/ 179 w 234"/>
                <a:gd name="T85" fmla="*/ 84 h 357"/>
                <a:gd name="T86" fmla="*/ 158 w 234"/>
                <a:gd name="T87" fmla="*/ 96 h 357"/>
                <a:gd name="T88" fmla="*/ 123 w 234"/>
                <a:gd name="T89" fmla="*/ 135 h 357"/>
                <a:gd name="T90" fmla="*/ 95 w 234"/>
                <a:gd name="T91" fmla="*/ 123 h 357"/>
                <a:gd name="T92" fmla="*/ 89 w 234"/>
                <a:gd name="T93" fmla="*/ 151 h 357"/>
                <a:gd name="T94" fmla="*/ 112 w 234"/>
                <a:gd name="T95" fmla="*/ 172 h 357"/>
                <a:gd name="T96" fmla="*/ 132 w 234"/>
                <a:gd name="T97" fmla="*/ 173 h 357"/>
                <a:gd name="T98" fmla="*/ 145 w 234"/>
                <a:gd name="T99" fmla="*/ 169 h 357"/>
                <a:gd name="T100" fmla="*/ 166 w 234"/>
                <a:gd name="T101" fmla="*/ 175 h 357"/>
                <a:gd name="T102" fmla="*/ 221 w 234"/>
                <a:gd name="T103" fmla="*/ 211 h 357"/>
                <a:gd name="T104" fmla="*/ 227 w 234"/>
                <a:gd name="T105" fmla="*/ 234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4" h="357">
                  <a:moveTo>
                    <a:pt x="227" y="234"/>
                  </a:moveTo>
                  <a:cubicBezTo>
                    <a:pt x="226" y="236"/>
                    <a:pt x="225" y="237"/>
                    <a:pt x="224" y="239"/>
                  </a:cubicBezTo>
                  <a:cubicBezTo>
                    <a:pt x="223" y="239"/>
                    <a:pt x="224" y="239"/>
                    <a:pt x="223" y="239"/>
                  </a:cubicBezTo>
                  <a:cubicBezTo>
                    <a:pt x="221" y="243"/>
                    <a:pt x="224" y="249"/>
                    <a:pt x="222" y="254"/>
                  </a:cubicBezTo>
                  <a:cubicBezTo>
                    <a:pt x="222" y="257"/>
                    <a:pt x="219" y="261"/>
                    <a:pt x="219" y="264"/>
                  </a:cubicBezTo>
                  <a:cubicBezTo>
                    <a:pt x="220" y="268"/>
                    <a:pt x="211" y="266"/>
                    <a:pt x="210" y="269"/>
                  </a:cubicBezTo>
                  <a:cubicBezTo>
                    <a:pt x="209" y="269"/>
                    <a:pt x="208" y="270"/>
                    <a:pt x="206" y="271"/>
                  </a:cubicBezTo>
                  <a:cubicBezTo>
                    <a:pt x="203" y="274"/>
                    <a:pt x="201" y="281"/>
                    <a:pt x="201" y="285"/>
                  </a:cubicBezTo>
                  <a:cubicBezTo>
                    <a:pt x="199" y="292"/>
                    <a:pt x="192" y="306"/>
                    <a:pt x="183" y="299"/>
                  </a:cubicBezTo>
                  <a:cubicBezTo>
                    <a:pt x="183" y="300"/>
                    <a:pt x="187" y="304"/>
                    <a:pt x="188" y="305"/>
                  </a:cubicBezTo>
                  <a:cubicBezTo>
                    <a:pt x="190" y="310"/>
                    <a:pt x="179" y="315"/>
                    <a:pt x="177" y="312"/>
                  </a:cubicBezTo>
                  <a:cubicBezTo>
                    <a:pt x="177" y="313"/>
                    <a:pt x="178" y="316"/>
                    <a:pt x="179" y="317"/>
                  </a:cubicBezTo>
                  <a:cubicBezTo>
                    <a:pt x="177" y="320"/>
                    <a:pt x="174" y="316"/>
                    <a:pt x="172" y="317"/>
                  </a:cubicBezTo>
                  <a:cubicBezTo>
                    <a:pt x="172" y="319"/>
                    <a:pt x="174" y="321"/>
                    <a:pt x="176" y="320"/>
                  </a:cubicBezTo>
                  <a:cubicBezTo>
                    <a:pt x="178" y="319"/>
                    <a:pt x="176" y="325"/>
                    <a:pt x="176" y="323"/>
                  </a:cubicBezTo>
                  <a:cubicBezTo>
                    <a:pt x="175" y="325"/>
                    <a:pt x="174" y="332"/>
                    <a:pt x="172" y="332"/>
                  </a:cubicBezTo>
                  <a:cubicBezTo>
                    <a:pt x="172" y="334"/>
                    <a:pt x="176" y="333"/>
                    <a:pt x="177" y="335"/>
                  </a:cubicBezTo>
                  <a:cubicBezTo>
                    <a:pt x="178" y="338"/>
                    <a:pt x="176" y="337"/>
                    <a:pt x="175" y="339"/>
                  </a:cubicBezTo>
                  <a:cubicBezTo>
                    <a:pt x="173" y="342"/>
                    <a:pt x="175" y="346"/>
                    <a:pt x="177" y="348"/>
                  </a:cubicBezTo>
                  <a:cubicBezTo>
                    <a:pt x="175" y="350"/>
                    <a:pt x="178" y="347"/>
                    <a:pt x="176" y="349"/>
                  </a:cubicBezTo>
                  <a:cubicBezTo>
                    <a:pt x="176" y="349"/>
                    <a:pt x="186" y="354"/>
                    <a:pt x="187" y="355"/>
                  </a:cubicBezTo>
                  <a:cubicBezTo>
                    <a:pt x="189" y="357"/>
                    <a:pt x="175" y="357"/>
                    <a:pt x="176" y="356"/>
                  </a:cubicBezTo>
                  <a:cubicBezTo>
                    <a:pt x="176" y="356"/>
                    <a:pt x="170" y="354"/>
                    <a:pt x="170" y="353"/>
                  </a:cubicBezTo>
                  <a:cubicBezTo>
                    <a:pt x="170" y="354"/>
                    <a:pt x="166" y="350"/>
                    <a:pt x="164" y="350"/>
                  </a:cubicBezTo>
                  <a:cubicBezTo>
                    <a:pt x="164" y="350"/>
                    <a:pt x="165" y="349"/>
                    <a:pt x="165" y="349"/>
                  </a:cubicBezTo>
                  <a:cubicBezTo>
                    <a:pt x="165" y="349"/>
                    <a:pt x="163" y="348"/>
                    <a:pt x="162" y="347"/>
                  </a:cubicBezTo>
                  <a:cubicBezTo>
                    <a:pt x="163" y="346"/>
                    <a:pt x="163" y="348"/>
                    <a:pt x="164" y="348"/>
                  </a:cubicBezTo>
                  <a:cubicBezTo>
                    <a:pt x="164" y="348"/>
                    <a:pt x="163" y="344"/>
                    <a:pt x="163" y="345"/>
                  </a:cubicBezTo>
                  <a:cubicBezTo>
                    <a:pt x="162" y="345"/>
                    <a:pt x="163" y="347"/>
                    <a:pt x="161" y="346"/>
                  </a:cubicBezTo>
                  <a:cubicBezTo>
                    <a:pt x="161" y="345"/>
                    <a:pt x="162" y="344"/>
                    <a:pt x="161" y="343"/>
                  </a:cubicBezTo>
                  <a:cubicBezTo>
                    <a:pt x="160" y="344"/>
                    <a:pt x="158" y="343"/>
                    <a:pt x="160" y="342"/>
                  </a:cubicBezTo>
                  <a:cubicBezTo>
                    <a:pt x="158" y="342"/>
                    <a:pt x="157" y="340"/>
                    <a:pt x="158" y="339"/>
                  </a:cubicBezTo>
                  <a:cubicBezTo>
                    <a:pt x="156" y="338"/>
                    <a:pt x="160" y="334"/>
                    <a:pt x="154" y="334"/>
                  </a:cubicBezTo>
                  <a:cubicBezTo>
                    <a:pt x="154" y="333"/>
                    <a:pt x="155" y="329"/>
                    <a:pt x="154" y="327"/>
                  </a:cubicBezTo>
                  <a:cubicBezTo>
                    <a:pt x="155" y="326"/>
                    <a:pt x="157" y="327"/>
                    <a:pt x="157" y="328"/>
                  </a:cubicBezTo>
                  <a:cubicBezTo>
                    <a:pt x="157" y="327"/>
                    <a:pt x="156" y="319"/>
                    <a:pt x="155" y="320"/>
                  </a:cubicBezTo>
                  <a:cubicBezTo>
                    <a:pt x="155" y="320"/>
                    <a:pt x="155" y="323"/>
                    <a:pt x="155" y="324"/>
                  </a:cubicBezTo>
                  <a:cubicBezTo>
                    <a:pt x="155" y="324"/>
                    <a:pt x="150" y="311"/>
                    <a:pt x="150" y="309"/>
                  </a:cubicBezTo>
                  <a:cubicBezTo>
                    <a:pt x="147" y="307"/>
                    <a:pt x="153" y="293"/>
                    <a:pt x="149" y="289"/>
                  </a:cubicBezTo>
                  <a:cubicBezTo>
                    <a:pt x="149" y="289"/>
                    <a:pt x="149" y="287"/>
                    <a:pt x="149" y="286"/>
                  </a:cubicBezTo>
                  <a:cubicBezTo>
                    <a:pt x="149" y="285"/>
                    <a:pt x="149" y="285"/>
                    <a:pt x="149" y="285"/>
                  </a:cubicBezTo>
                  <a:cubicBezTo>
                    <a:pt x="149" y="280"/>
                    <a:pt x="151" y="255"/>
                    <a:pt x="145" y="253"/>
                  </a:cubicBezTo>
                  <a:cubicBezTo>
                    <a:pt x="142" y="250"/>
                    <a:pt x="138" y="248"/>
                    <a:pt x="135" y="246"/>
                  </a:cubicBezTo>
                  <a:cubicBezTo>
                    <a:pt x="131" y="239"/>
                    <a:pt x="126" y="230"/>
                    <a:pt x="122" y="224"/>
                  </a:cubicBezTo>
                  <a:cubicBezTo>
                    <a:pt x="120" y="223"/>
                    <a:pt x="118" y="219"/>
                    <a:pt x="118" y="218"/>
                  </a:cubicBezTo>
                  <a:cubicBezTo>
                    <a:pt x="117" y="213"/>
                    <a:pt x="120" y="214"/>
                    <a:pt x="120" y="211"/>
                  </a:cubicBezTo>
                  <a:cubicBezTo>
                    <a:pt x="116" y="209"/>
                    <a:pt x="118" y="203"/>
                    <a:pt x="120" y="200"/>
                  </a:cubicBezTo>
                  <a:cubicBezTo>
                    <a:pt x="125" y="193"/>
                    <a:pt x="129" y="191"/>
                    <a:pt x="124" y="180"/>
                  </a:cubicBezTo>
                  <a:cubicBezTo>
                    <a:pt x="128" y="175"/>
                    <a:pt x="118" y="182"/>
                    <a:pt x="119" y="182"/>
                  </a:cubicBezTo>
                  <a:cubicBezTo>
                    <a:pt x="116" y="182"/>
                    <a:pt x="111" y="178"/>
                    <a:pt x="109" y="176"/>
                  </a:cubicBezTo>
                  <a:cubicBezTo>
                    <a:pt x="107" y="174"/>
                    <a:pt x="105" y="169"/>
                    <a:pt x="102" y="166"/>
                  </a:cubicBezTo>
                  <a:cubicBezTo>
                    <a:pt x="95" y="166"/>
                    <a:pt x="92" y="161"/>
                    <a:pt x="87" y="158"/>
                  </a:cubicBezTo>
                  <a:cubicBezTo>
                    <a:pt x="87" y="157"/>
                    <a:pt x="84" y="158"/>
                    <a:pt x="83" y="159"/>
                  </a:cubicBezTo>
                  <a:cubicBezTo>
                    <a:pt x="77" y="159"/>
                    <a:pt x="70" y="154"/>
                    <a:pt x="66" y="151"/>
                  </a:cubicBezTo>
                  <a:cubicBezTo>
                    <a:pt x="61" y="147"/>
                    <a:pt x="61" y="141"/>
                    <a:pt x="57" y="137"/>
                  </a:cubicBezTo>
                  <a:cubicBezTo>
                    <a:pt x="56" y="135"/>
                    <a:pt x="55" y="134"/>
                    <a:pt x="55" y="134"/>
                  </a:cubicBezTo>
                  <a:cubicBezTo>
                    <a:pt x="55" y="134"/>
                    <a:pt x="55" y="134"/>
                    <a:pt x="55" y="134"/>
                  </a:cubicBezTo>
                  <a:cubicBezTo>
                    <a:pt x="56" y="133"/>
                    <a:pt x="53" y="127"/>
                    <a:pt x="52" y="126"/>
                  </a:cubicBezTo>
                  <a:cubicBezTo>
                    <a:pt x="51" y="125"/>
                    <a:pt x="52" y="117"/>
                    <a:pt x="50" y="117"/>
                  </a:cubicBezTo>
                  <a:cubicBezTo>
                    <a:pt x="48" y="117"/>
                    <a:pt x="50" y="129"/>
                    <a:pt x="51" y="131"/>
                  </a:cubicBezTo>
                  <a:cubicBezTo>
                    <a:pt x="51" y="132"/>
                    <a:pt x="53" y="145"/>
                    <a:pt x="51" y="143"/>
                  </a:cubicBezTo>
                  <a:cubicBezTo>
                    <a:pt x="51" y="141"/>
                    <a:pt x="50" y="139"/>
                    <a:pt x="48" y="138"/>
                  </a:cubicBezTo>
                  <a:cubicBezTo>
                    <a:pt x="48" y="137"/>
                    <a:pt x="48" y="133"/>
                    <a:pt x="47" y="131"/>
                  </a:cubicBezTo>
                  <a:cubicBezTo>
                    <a:pt x="47" y="131"/>
                    <a:pt x="43" y="128"/>
                    <a:pt x="44" y="127"/>
                  </a:cubicBezTo>
                  <a:cubicBezTo>
                    <a:pt x="44" y="127"/>
                    <a:pt x="46" y="126"/>
                    <a:pt x="46" y="126"/>
                  </a:cubicBezTo>
                  <a:cubicBezTo>
                    <a:pt x="46" y="126"/>
                    <a:pt x="46" y="124"/>
                    <a:pt x="46" y="124"/>
                  </a:cubicBezTo>
                  <a:cubicBezTo>
                    <a:pt x="44" y="120"/>
                    <a:pt x="47" y="115"/>
                    <a:pt x="45" y="111"/>
                  </a:cubicBezTo>
                  <a:cubicBezTo>
                    <a:pt x="45" y="109"/>
                    <a:pt x="41" y="109"/>
                    <a:pt x="40" y="108"/>
                  </a:cubicBezTo>
                  <a:cubicBezTo>
                    <a:pt x="40" y="107"/>
                    <a:pt x="41" y="105"/>
                    <a:pt x="40" y="104"/>
                  </a:cubicBezTo>
                  <a:cubicBezTo>
                    <a:pt x="39" y="102"/>
                    <a:pt x="40" y="97"/>
                    <a:pt x="40" y="95"/>
                  </a:cubicBezTo>
                  <a:cubicBezTo>
                    <a:pt x="40" y="95"/>
                    <a:pt x="43" y="91"/>
                    <a:pt x="43" y="90"/>
                  </a:cubicBezTo>
                  <a:cubicBezTo>
                    <a:pt x="45" y="88"/>
                    <a:pt x="46" y="84"/>
                    <a:pt x="49" y="82"/>
                  </a:cubicBezTo>
                  <a:cubicBezTo>
                    <a:pt x="50" y="81"/>
                    <a:pt x="52" y="78"/>
                    <a:pt x="52" y="77"/>
                  </a:cubicBezTo>
                  <a:cubicBezTo>
                    <a:pt x="53" y="76"/>
                    <a:pt x="54" y="73"/>
                    <a:pt x="54" y="72"/>
                  </a:cubicBezTo>
                  <a:cubicBezTo>
                    <a:pt x="53" y="67"/>
                    <a:pt x="50" y="66"/>
                    <a:pt x="56" y="66"/>
                  </a:cubicBezTo>
                  <a:cubicBezTo>
                    <a:pt x="52" y="64"/>
                    <a:pt x="55" y="56"/>
                    <a:pt x="56" y="55"/>
                  </a:cubicBezTo>
                  <a:cubicBezTo>
                    <a:pt x="55" y="54"/>
                    <a:pt x="55" y="54"/>
                    <a:pt x="55" y="53"/>
                  </a:cubicBezTo>
                  <a:cubicBezTo>
                    <a:pt x="54" y="55"/>
                    <a:pt x="54" y="54"/>
                    <a:pt x="53" y="55"/>
                  </a:cubicBezTo>
                  <a:cubicBezTo>
                    <a:pt x="53" y="53"/>
                    <a:pt x="52" y="48"/>
                    <a:pt x="52" y="48"/>
                  </a:cubicBezTo>
                  <a:cubicBezTo>
                    <a:pt x="52" y="47"/>
                    <a:pt x="53" y="45"/>
                    <a:pt x="53" y="45"/>
                  </a:cubicBezTo>
                  <a:cubicBezTo>
                    <a:pt x="53" y="39"/>
                    <a:pt x="45" y="40"/>
                    <a:pt x="43" y="38"/>
                  </a:cubicBezTo>
                  <a:cubicBezTo>
                    <a:pt x="40" y="37"/>
                    <a:pt x="41" y="37"/>
                    <a:pt x="38" y="39"/>
                  </a:cubicBezTo>
                  <a:cubicBezTo>
                    <a:pt x="40" y="39"/>
                    <a:pt x="39" y="38"/>
                    <a:pt x="40" y="38"/>
                  </a:cubicBezTo>
                  <a:cubicBezTo>
                    <a:pt x="40" y="41"/>
                    <a:pt x="32" y="40"/>
                    <a:pt x="30" y="41"/>
                  </a:cubicBezTo>
                  <a:cubicBezTo>
                    <a:pt x="31" y="41"/>
                    <a:pt x="30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4" y="44"/>
                    <a:pt x="10" y="49"/>
                    <a:pt x="9" y="51"/>
                  </a:cubicBezTo>
                  <a:cubicBezTo>
                    <a:pt x="10" y="51"/>
                    <a:pt x="1" y="52"/>
                    <a:pt x="0" y="52"/>
                  </a:cubicBezTo>
                  <a:cubicBezTo>
                    <a:pt x="2" y="51"/>
                    <a:pt x="12" y="49"/>
                    <a:pt x="13" y="47"/>
                  </a:cubicBezTo>
                  <a:cubicBezTo>
                    <a:pt x="15" y="46"/>
                    <a:pt x="16" y="45"/>
                    <a:pt x="17" y="44"/>
                  </a:cubicBezTo>
                  <a:cubicBezTo>
                    <a:pt x="17" y="44"/>
                    <a:pt x="17" y="43"/>
                    <a:pt x="17" y="43"/>
                  </a:cubicBezTo>
                  <a:cubicBezTo>
                    <a:pt x="16" y="42"/>
                    <a:pt x="13" y="43"/>
                    <a:pt x="11" y="42"/>
                  </a:cubicBezTo>
                  <a:cubicBezTo>
                    <a:pt x="12" y="42"/>
                    <a:pt x="13" y="40"/>
                    <a:pt x="13" y="39"/>
                  </a:cubicBezTo>
                  <a:cubicBezTo>
                    <a:pt x="11" y="38"/>
                    <a:pt x="9" y="36"/>
                    <a:pt x="11" y="33"/>
                  </a:cubicBezTo>
                  <a:cubicBezTo>
                    <a:pt x="13" y="31"/>
                    <a:pt x="24" y="26"/>
                    <a:pt x="24" y="27"/>
                  </a:cubicBezTo>
                  <a:cubicBezTo>
                    <a:pt x="24" y="26"/>
                    <a:pt x="25" y="26"/>
                    <a:pt x="25" y="25"/>
                  </a:cubicBezTo>
                  <a:cubicBezTo>
                    <a:pt x="22" y="25"/>
                    <a:pt x="19" y="26"/>
                    <a:pt x="17" y="24"/>
                  </a:cubicBezTo>
                  <a:cubicBezTo>
                    <a:pt x="17" y="22"/>
                    <a:pt x="18" y="20"/>
                    <a:pt x="21" y="20"/>
                  </a:cubicBezTo>
                  <a:cubicBezTo>
                    <a:pt x="20" y="20"/>
                    <a:pt x="23" y="19"/>
                    <a:pt x="23" y="19"/>
                  </a:cubicBezTo>
                  <a:cubicBezTo>
                    <a:pt x="26" y="17"/>
                    <a:pt x="28" y="18"/>
                    <a:pt x="30" y="19"/>
                  </a:cubicBezTo>
                  <a:cubicBezTo>
                    <a:pt x="30" y="18"/>
                    <a:pt x="30" y="16"/>
                    <a:pt x="30" y="16"/>
                  </a:cubicBezTo>
                  <a:cubicBezTo>
                    <a:pt x="31" y="14"/>
                    <a:pt x="28" y="13"/>
                    <a:pt x="29" y="12"/>
                  </a:cubicBezTo>
                  <a:cubicBezTo>
                    <a:pt x="30" y="10"/>
                    <a:pt x="36" y="10"/>
                    <a:pt x="36" y="9"/>
                  </a:cubicBezTo>
                  <a:cubicBezTo>
                    <a:pt x="44" y="4"/>
                    <a:pt x="57" y="0"/>
                    <a:pt x="64" y="6"/>
                  </a:cubicBezTo>
                  <a:cubicBezTo>
                    <a:pt x="66" y="7"/>
                    <a:pt x="68" y="8"/>
                    <a:pt x="69" y="8"/>
                  </a:cubicBezTo>
                  <a:cubicBezTo>
                    <a:pt x="70" y="8"/>
                    <a:pt x="71" y="8"/>
                    <a:pt x="72" y="8"/>
                  </a:cubicBezTo>
                  <a:cubicBezTo>
                    <a:pt x="74" y="9"/>
                    <a:pt x="76" y="12"/>
                    <a:pt x="78" y="13"/>
                  </a:cubicBezTo>
                  <a:cubicBezTo>
                    <a:pt x="78" y="13"/>
                    <a:pt x="78" y="13"/>
                    <a:pt x="78" y="13"/>
                  </a:cubicBezTo>
                  <a:cubicBezTo>
                    <a:pt x="78" y="13"/>
                    <a:pt x="79" y="13"/>
                    <a:pt x="80" y="13"/>
                  </a:cubicBezTo>
                  <a:cubicBezTo>
                    <a:pt x="81" y="12"/>
                    <a:pt x="93" y="10"/>
                    <a:pt x="94" y="10"/>
                  </a:cubicBezTo>
                  <a:cubicBezTo>
                    <a:pt x="94" y="10"/>
                    <a:pt x="94" y="13"/>
                    <a:pt x="94" y="13"/>
                  </a:cubicBezTo>
                  <a:cubicBezTo>
                    <a:pt x="95" y="13"/>
                    <a:pt x="97" y="11"/>
                    <a:pt x="97" y="12"/>
                  </a:cubicBezTo>
                  <a:cubicBezTo>
                    <a:pt x="97" y="12"/>
                    <a:pt x="97" y="14"/>
                    <a:pt x="97" y="14"/>
                  </a:cubicBezTo>
                  <a:cubicBezTo>
                    <a:pt x="100" y="12"/>
                    <a:pt x="101" y="13"/>
                    <a:pt x="103" y="15"/>
                  </a:cubicBezTo>
                  <a:cubicBezTo>
                    <a:pt x="103" y="15"/>
                    <a:pt x="114" y="18"/>
                    <a:pt x="108" y="19"/>
                  </a:cubicBezTo>
                  <a:cubicBezTo>
                    <a:pt x="111" y="21"/>
                    <a:pt x="114" y="18"/>
                    <a:pt x="116" y="22"/>
                  </a:cubicBezTo>
                  <a:cubicBezTo>
                    <a:pt x="116" y="21"/>
                    <a:pt x="116" y="20"/>
                    <a:pt x="117" y="19"/>
                  </a:cubicBezTo>
                  <a:cubicBezTo>
                    <a:pt x="113" y="16"/>
                    <a:pt x="110" y="19"/>
                    <a:pt x="107" y="14"/>
                  </a:cubicBezTo>
                  <a:cubicBezTo>
                    <a:pt x="108" y="12"/>
                    <a:pt x="111" y="12"/>
                    <a:pt x="114" y="13"/>
                  </a:cubicBezTo>
                  <a:cubicBezTo>
                    <a:pt x="111" y="12"/>
                    <a:pt x="105" y="11"/>
                    <a:pt x="108" y="7"/>
                  </a:cubicBezTo>
                  <a:cubicBezTo>
                    <a:pt x="108" y="7"/>
                    <a:pt x="108" y="7"/>
                    <a:pt x="107" y="7"/>
                  </a:cubicBezTo>
                  <a:cubicBezTo>
                    <a:pt x="104" y="11"/>
                    <a:pt x="98" y="6"/>
                    <a:pt x="100" y="5"/>
                  </a:cubicBezTo>
                  <a:cubicBezTo>
                    <a:pt x="101" y="0"/>
                    <a:pt x="113" y="0"/>
                    <a:pt x="116" y="2"/>
                  </a:cubicBezTo>
                  <a:cubicBezTo>
                    <a:pt x="118" y="4"/>
                    <a:pt x="124" y="7"/>
                    <a:pt x="124" y="9"/>
                  </a:cubicBezTo>
                  <a:cubicBezTo>
                    <a:pt x="125" y="6"/>
                    <a:pt x="126" y="5"/>
                    <a:pt x="125" y="5"/>
                  </a:cubicBezTo>
                  <a:cubicBezTo>
                    <a:pt x="125" y="4"/>
                    <a:pt x="130" y="4"/>
                    <a:pt x="131" y="5"/>
                  </a:cubicBezTo>
                  <a:cubicBezTo>
                    <a:pt x="129" y="7"/>
                    <a:pt x="125" y="12"/>
                    <a:pt x="128" y="13"/>
                  </a:cubicBezTo>
                  <a:cubicBezTo>
                    <a:pt x="128" y="11"/>
                    <a:pt x="130" y="16"/>
                    <a:pt x="130" y="16"/>
                  </a:cubicBezTo>
                  <a:cubicBezTo>
                    <a:pt x="127" y="19"/>
                    <a:pt x="126" y="21"/>
                    <a:pt x="122" y="18"/>
                  </a:cubicBezTo>
                  <a:cubicBezTo>
                    <a:pt x="122" y="18"/>
                    <a:pt x="122" y="18"/>
                    <a:pt x="122" y="18"/>
                  </a:cubicBezTo>
                  <a:cubicBezTo>
                    <a:pt x="123" y="20"/>
                    <a:pt x="131" y="25"/>
                    <a:pt x="132" y="20"/>
                  </a:cubicBezTo>
                  <a:cubicBezTo>
                    <a:pt x="132" y="20"/>
                    <a:pt x="131" y="19"/>
                    <a:pt x="131" y="19"/>
                  </a:cubicBezTo>
                  <a:cubicBezTo>
                    <a:pt x="131" y="16"/>
                    <a:pt x="136" y="17"/>
                    <a:pt x="137" y="17"/>
                  </a:cubicBezTo>
                  <a:cubicBezTo>
                    <a:pt x="136" y="16"/>
                    <a:pt x="137" y="14"/>
                    <a:pt x="137" y="13"/>
                  </a:cubicBezTo>
                  <a:cubicBezTo>
                    <a:pt x="139" y="11"/>
                    <a:pt x="141" y="9"/>
                    <a:pt x="142" y="6"/>
                  </a:cubicBezTo>
                  <a:cubicBezTo>
                    <a:pt x="146" y="0"/>
                    <a:pt x="154" y="8"/>
                    <a:pt x="145" y="9"/>
                  </a:cubicBezTo>
                  <a:cubicBezTo>
                    <a:pt x="141" y="10"/>
                    <a:pt x="144" y="18"/>
                    <a:pt x="144" y="21"/>
                  </a:cubicBezTo>
                  <a:cubicBezTo>
                    <a:pt x="147" y="16"/>
                    <a:pt x="147" y="25"/>
                    <a:pt x="147" y="25"/>
                  </a:cubicBezTo>
                  <a:cubicBezTo>
                    <a:pt x="149" y="24"/>
                    <a:pt x="151" y="21"/>
                    <a:pt x="151" y="18"/>
                  </a:cubicBezTo>
                  <a:cubicBezTo>
                    <a:pt x="146" y="15"/>
                    <a:pt x="147" y="9"/>
                    <a:pt x="152" y="7"/>
                  </a:cubicBezTo>
                  <a:cubicBezTo>
                    <a:pt x="152" y="6"/>
                    <a:pt x="153" y="5"/>
                    <a:pt x="153" y="4"/>
                  </a:cubicBezTo>
                  <a:cubicBezTo>
                    <a:pt x="153" y="4"/>
                    <a:pt x="153" y="4"/>
                    <a:pt x="153" y="4"/>
                  </a:cubicBezTo>
                  <a:cubicBezTo>
                    <a:pt x="153" y="5"/>
                    <a:pt x="153" y="6"/>
                    <a:pt x="153" y="7"/>
                  </a:cubicBezTo>
                  <a:cubicBezTo>
                    <a:pt x="154" y="6"/>
                    <a:pt x="155" y="6"/>
                    <a:pt x="156" y="6"/>
                  </a:cubicBezTo>
                  <a:cubicBezTo>
                    <a:pt x="156" y="5"/>
                    <a:pt x="171" y="11"/>
                    <a:pt x="167" y="11"/>
                  </a:cubicBezTo>
                  <a:cubicBezTo>
                    <a:pt x="167" y="11"/>
                    <a:pt x="167" y="11"/>
                    <a:pt x="167" y="11"/>
                  </a:cubicBezTo>
                  <a:cubicBezTo>
                    <a:pt x="167" y="11"/>
                    <a:pt x="167" y="11"/>
                    <a:pt x="167" y="11"/>
                  </a:cubicBezTo>
                  <a:cubicBezTo>
                    <a:pt x="169" y="13"/>
                    <a:pt x="173" y="15"/>
                    <a:pt x="175" y="16"/>
                  </a:cubicBezTo>
                  <a:cubicBezTo>
                    <a:pt x="176" y="18"/>
                    <a:pt x="176" y="18"/>
                    <a:pt x="176" y="18"/>
                  </a:cubicBezTo>
                  <a:cubicBezTo>
                    <a:pt x="177" y="18"/>
                    <a:pt x="177" y="20"/>
                    <a:pt x="176" y="21"/>
                  </a:cubicBezTo>
                  <a:cubicBezTo>
                    <a:pt x="177" y="22"/>
                    <a:pt x="175" y="25"/>
                    <a:pt x="181" y="27"/>
                  </a:cubicBezTo>
                  <a:cubicBezTo>
                    <a:pt x="182" y="28"/>
                    <a:pt x="183" y="29"/>
                    <a:pt x="185" y="30"/>
                  </a:cubicBezTo>
                  <a:cubicBezTo>
                    <a:pt x="185" y="36"/>
                    <a:pt x="178" y="36"/>
                    <a:pt x="176" y="31"/>
                  </a:cubicBezTo>
                  <a:cubicBezTo>
                    <a:pt x="172" y="30"/>
                    <a:pt x="177" y="37"/>
                    <a:pt x="177" y="37"/>
                  </a:cubicBezTo>
                  <a:cubicBezTo>
                    <a:pt x="177" y="39"/>
                    <a:pt x="177" y="41"/>
                    <a:pt x="177" y="42"/>
                  </a:cubicBezTo>
                  <a:cubicBezTo>
                    <a:pt x="176" y="42"/>
                    <a:pt x="175" y="41"/>
                    <a:pt x="174" y="40"/>
                  </a:cubicBezTo>
                  <a:cubicBezTo>
                    <a:pt x="172" y="41"/>
                    <a:pt x="176" y="43"/>
                    <a:pt x="175" y="44"/>
                  </a:cubicBezTo>
                  <a:cubicBezTo>
                    <a:pt x="173" y="45"/>
                    <a:pt x="168" y="41"/>
                    <a:pt x="167" y="40"/>
                  </a:cubicBezTo>
                  <a:cubicBezTo>
                    <a:pt x="166" y="39"/>
                    <a:pt x="166" y="37"/>
                    <a:pt x="165" y="35"/>
                  </a:cubicBezTo>
                  <a:cubicBezTo>
                    <a:pt x="164" y="36"/>
                    <a:pt x="158" y="36"/>
                    <a:pt x="158" y="35"/>
                  </a:cubicBezTo>
                  <a:cubicBezTo>
                    <a:pt x="157" y="32"/>
                    <a:pt x="170" y="32"/>
                    <a:pt x="168" y="26"/>
                  </a:cubicBezTo>
                  <a:cubicBezTo>
                    <a:pt x="167" y="26"/>
                    <a:pt x="162" y="28"/>
                    <a:pt x="162" y="27"/>
                  </a:cubicBezTo>
                  <a:cubicBezTo>
                    <a:pt x="160" y="25"/>
                    <a:pt x="163" y="23"/>
                    <a:pt x="165" y="24"/>
                  </a:cubicBezTo>
                  <a:cubicBezTo>
                    <a:pt x="164" y="23"/>
                    <a:pt x="161" y="20"/>
                    <a:pt x="164" y="21"/>
                  </a:cubicBezTo>
                  <a:cubicBezTo>
                    <a:pt x="163" y="19"/>
                    <a:pt x="163" y="18"/>
                    <a:pt x="162" y="18"/>
                  </a:cubicBezTo>
                  <a:cubicBezTo>
                    <a:pt x="162" y="21"/>
                    <a:pt x="158" y="19"/>
                    <a:pt x="158" y="19"/>
                  </a:cubicBezTo>
                  <a:cubicBezTo>
                    <a:pt x="158" y="19"/>
                    <a:pt x="158" y="19"/>
                    <a:pt x="158" y="19"/>
                  </a:cubicBezTo>
                  <a:cubicBezTo>
                    <a:pt x="158" y="19"/>
                    <a:pt x="157" y="18"/>
                    <a:pt x="156" y="19"/>
                  </a:cubicBezTo>
                  <a:cubicBezTo>
                    <a:pt x="160" y="25"/>
                    <a:pt x="150" y="28"/>
                    <a:pt x="151" y="31"/>
                  </a:cubicBezTo>
                  <a:cubicBezTo>
                    <a:pt x="150" y="31"/>
                    <a:pt x="149" y="30"/>
                    <a:pt x="149" y="30"/>
                  </a:cubicBezTo>
                  <a:cubicBezTo>
                    <a:pt x="147" y="32"/>
                    <a:pt x="153" y="35"/>
                    <a:pt x="153" y="36"/>
                  </a:cubicBezTo>
                  <a:cubicBezTo>
                    <a:pt x="152" y="36"/>
                    <a:pt x="146" y="38"/>
                    <a:pt x="145" y="38"/>
                  </a:cubicBezTo>
                  <a:cubicBezTo>
                    <a:pt x="144" y="37"/>
                    <a:pt x="144" y="37"/>
                    <a:pt x="143" y="36"/>
                  </a:cubicBezTo>
                  <a:cubicBezTo>
                    <a:pt x="143" y="35"/>
                    <a:pt x="146" y="31"/>
                    <a:pt x="147" y="30"/>
                  </a:cubicBezTo>
                  <a:cubicBezTo>
                    <a:pt x="146" y="30"/>
                    <a:pt x="146" y="30"/>
                    <a:pt x="145" y="31"/>
                  </a:cubicBezTo>
                  <a:cubicBezTo>
                    <a:pt x="143" y="34"/>
                    <a:pt x="138" y="34"/>
                    <a:pt x="136" y="36"/>
                  </a:cubicBezTo>
                  <a:cubicBezTo>
                    <a:pt x="139" y="36"/>
                    <a:pt x="130" y="42"/>
                    <a:pt x="130" y="42"/>
                  </a:cubicBezTo>
                  <a:cubicBezTo>
                    <a:pt x="125" y="46"/>
                    <a:pt x="128" y="46"/>
                    <a:pt x="128" y="50"/>
                  </a:cubicBezTo>
                  <a:cubicBezTo>
                    <a:pt x="127" y="57"/>
                    <a:pt x="148" y="57"/>
                    <a:pt x="141" y="65"/>
                  </a:cubicBezTo>
                  <a:cubicBezTo>
                    <a:pt x="142" y="65"/>
                    <a:pt x="143" y="66"/>
                    <a:pt x="143" y="67"/>
                  </a:cubicBezTo>
                  <a:cubicBezTo>
                    <a:pt x="143" y="67"/>
                    <a:pt x="141" y="66"/>
                    <a:pt x="141" y="66"/>
                  </a:cubicBezTo>
                  <a:cubicBezTo>
                    <a:pt x="142" y="68"/>
                    <a:pt x="146" y="72"/>
                    <a:pt x="146" y="67"/>
                  </a:cubicBezTo>
                  <a:cubicBezTo>
                    <a:pt x="147" y="59"/>
                    <a:pt x="146" y="63"/>
                    <a:pt x="152" y="59"/>
                  </a:cubicBezTo>
                  <a:cubicBezTo>
                    <a:pt x="156" y="55"/>
                    <a:pt x="150" y="52"/>
                    <a:pt x="153" y="49"/>
                  </a:cubicBezTo>
                  <a:cubicBezTo>
                    <a:pt x="155" y="48"/>
                    <a:pt x="155" y="43"/>
                    <a:pt x="155" y="41"/>
                  </a:cubicBezTo>
                  <a:cubicBezTo>
                    <a:pt x="156" y="36"/>
                    <a:pt x="169" y="44"/>
                    <a:pt x="169" y="47"/>
                  </a:cubicBezTo>
                  <a:cubicBezTo>
                    <a:pt x="167" y="58"/>
                    <a:pt x="173" y="48"/>
                    <a:pt x="177" y="48"/>
                  </a:cubicBezTo>
                  <a:cubicBezTo>
                    <a:pt x="181" y="51"/>
                    <a:pt x="180" y="60"/>
                    <a:pt x="184" y="63"/>
                  </a:cubicBezTo>
                  <a:cubicBezTo>
                    <a:pt x="185" y="63"/>
                    <a:pt x="186" y="64"/>
                    <a:pt x="188" y="66"/>
                  </a:cubicBezTo>
                  <a:cubicBezTo>
                    <a:pt x="189" y="67"/>
                    <a:pt x="190" y="69"/>
                    <a:pt x="190" y="72"/>
                  </a:cubicBezTo>
                  <a:cubicBezTo>
                    <a:pt x="190" y="72"/>
                    <a:pt x="189" y="72"/>
                    <a:pt x="189" y="72"/>
                  </a:cubicBezTo>
                  <a:cubicBezTo>
                    <a:pt x="191" y="72"/>
                    <a:pt x="189" y="76"/>
                    <a:pt x="190" y="77"/>
                  </a:cubicBezTo>
                  <a:cubicBezTo>
                    <a:pt x="191" y="77"/>
                    <a:pt x="198" y="80"/>
                    <a:pt x="193" y="82"/>
                  </a:cubicBezTo>
                  <a:cubicBezTo>
                    <a:pt x="194" y="83"/>
                    <a:pt x="194" y="88"/>
                    <a:pt x="192" y="83"/>
                  </a:cubicBezTo>
                  <a:cubicBezTo>
                    <a:pt x="190" y="87"/>
                    <a:pt x="190" y="85"/>
                    <a:pt x="187" y="85"/>
                  </a:cubicBezTo>
                  <a:cubicBezTo>
                    <a:pt x="187" y="84"/>
                    <a:pt x="187" y="84"/>
                    <a:pt x="188" y="84"/>
                  </a:cubicBezTo>
                  <a:cubicBezTo>
                    <a:pt x="189" y="81"/>
                    <a:pt x="183" y="84"/>
                    <a:pt x="182" y="83"/>
                  </a:cubicBezTo>
                  <a:cubicBezTo>
                    <a:pt x="181" y="82"/>
                    <a:pt x="186" y="74"/>
                    <a:pt x="188" y="73"/>
                  </a:cubicBezTo>
                  <a:cubicBezTo>
                    <a:pt x="185" y="73"/>
                    <a:pt x="184" y="75"/>
                    <a:pt x="182" y="76"/>
                  </a:cubicBezTo>
                  <a:cubicBezTo>
                    <a:pt x="180" y="76"/>
                    <a:pt x="178" y="76"/>
                    <a:pt x="177" y="77"/>
                  </a:cubicBezTo>
                  <a:cubicBezTo>
                    <a:pt x="176" y="77"/>
                    <a:pt x="175" y="77"/>
                    <a:pt x="174" y="77"/>
                  </a:cubicBezTo>
                  <a:cubicBezTo>
                    <a:pt x="174" y="77"/>
                    <a:pt x="175" y="77"/>
                    <a:pt x="175" y="77"/>
                  </a:cubicBezTo>
                  <a:cubicBezTo>
                    <a:pt x="175" y="77"/>
                    <a:pt x="176" y="77"/>
                    <a:pt x="176" y="78"/>
                  </a:cubicBezTo>
                  <a:cubicBezTo>
                    <a:pt x="176" y="78"/>
                    <a:pt x="176" y="78"/>
                    <a:pt x="176" y="78"/>
                  </a:cubicBezTo>
                  <a:cubicBezTo>
                    <a:pt x="176" y="78"/>
                    <a:pt x="177" y="78"/>
                    <a:pt x="177" y="78"/>
                  </a:cubicBezTo>
                  <a:cubicBezTo>
                    <a:pt x="178" y="80"/>
                    <a:pt x="176" y="79"/>
                    <a:pt x="175" y="79"/>
                  </a:cubicBezTo>
                  <a:cubicBezTo>
                    <a:pt x="174" y="78"/>
                    <a:pt x="173" y="77"/>
                    <a:pt x="172" y="77"/>
                  </a:cubicBezTo>
                  <a:cubicBezTo>
                    <a:pt x="172" y="77"/>
                    <a:pt x="172" y="77"/>
                    <a:pt x="172" y="77"/>
                  </a:cubicBezTo>
                  <a:cubicBezTo>
                    <a:pt x="170" y="77"/>
                    <a:pt x="167" y="78"/>
                    <a:pt x="165" y="79"/>
                  </a:cubicBezTo>
                  <a:cubicBezTo>
                    <a:pt x="167" y="79"/>
                    <a:pt x="172" y="79"/>
                    <a:pt x="173" y="80"/>
                  </a:cubicBezTo>
                  <a:cubicBezTo>
                    <a:pt x="173" y="81"/>
                    <a:pt x="173" y="81"/>
                    <a:pt x="172" y="81"/>
                  </a:cubicBezTo>
                  <a:cubicBezTo>
                    <a:pt x="172" y="82"/>
                    <a:pt x="171" y="82"/>
                    <a:pt x="170" y="82"/>
                  </a:cubicBezTo>
                  <a:cubicBezTo>
                    <a:pt x="170" y="82"/>
                    <a:pt x="170" y="82"/>
                    <a:pt x="171" y="83"/>
                  </a:cubicBezTo>
                  <a:cubicBezTo>
                    <a:pt x="172" y="84"/>
                    <a:pt x="173" y="85"/>
                    <a:pt x="176" y="85"/>
                  </a:cubicBezTo>
                  <a:cubicBezTo>
                    <a:pt x="174" y="90"/>
                    <a:pt x="177" y="85"/>
                    <a:pt x="179" y="84"/>
                  </a:cubicBezTo>
                  <a:cubicBezTo>
                    <a:pt x="184" y="88"/>
                    <a:pt x="173" y="90"/>
                    <a:pt x="170" y="91"/>
                  </a:cubicBezTo>
                  <a:cubicBezTo>
                    <a:pt x="170" y="91"/>
                    <a:pt x="164" y="95"/>
                    <a:pt x="166" y="91"/>
                  </a:cubicBezTo>
                  <a:cubicBezTo>
                    <a:pt x="166" y="91"/>
                    <a:pt x="166" y="90"/>
                    <a:pt x="167" y="90"/>
                  </a:cubicBezTo>
                  <a:cubicBezTo>
                    <a:pt x="166" y="90"/>
                    <a:pt x="164" y="90"/>
                    <a:pt x="163" y="90"/>
                  </a:cubicBezTo>
                  <a:cubicBezTo>
                    <a:pt x="159" y="91"/>
                    <a:pt x="155" y="92"/>
                    <a:pt x="158" y="96"/>
                  </a:cubicBezTo>
                  <a:cubicBezTo>
                    <a:pt x="158" y="96"/>
                    <a:pt x="158" y="96"/>
                    <a:pt x="157" y="97"/>
                  </a:cubicBezTo>
                  <a:cubicBezTo>
                    <a:pt x="147" y="97"/>
                    <a:pt x="144" y="104"/>
                    <a:pt x="140" y="112"/>
                  </a:cubicBezTo>
                  <a:cubicBezTo>
                    <a:pt x="137" y="116"/>
                    <a:pt x="129" y="116"/>
                    <a:pt x="126" y="121"/>
                  </a:cubicBezTo>
                  <a:cubicBezTo>
                    <a:pt x="127" y="121"/>
                    <a:pt x="127" y="126"/>
                    <a:pt x="126" y="125"/>
                  </a:cubicBezTo>
                  <a:cubicBezTo>
                    <a:pt x="127" y="129"/>
                    <a:pt x="128" y="134"/>
                    <a:pt x="123" y="135"/>
                  </a:cubicBezTo>
                  <a:cubicBezTo>
                    <a:pt x="118" y="133"/>
                    <a:pt x="124" y="119"/>
                    <a:pt x="116" y="123"/>
                  </a:cubicBezTo>
                  <a:cubicBezTo>
                    <a:pt x="116" y="123"/>
                    <a:pt x="114" y="122"/>
                    <a:pt x="114" y="122"/>
                  </a:cubicBezTo>
                  <a:cubicBezTo>
                    <a:pt x="113" y="121"/>
                    <a:pt x="107" y="123"/>
                    <a:pt x="106" y="123"/>
                  </a:cubicBezTo>
                  <a:cubicBezTo>
                    <a:pt x="106" y="124"/>
                    <a:pt x="107" y="124"/>
                    <a:pt x="107" y="125"/>
                  </a:cubicBezTo>
                  <a:cubicBezTo>
                    <a:pt x="105" y="126"/>
                    <a:pt x="97" y="122"/>
                    <a:pt x="95" y="123"/>
                  </a:cubicBezTo>
                  <a:cubicBezTo>
                    <a:pt x="95" y="123"/>
                    <a:pt x="92" y="125"/>
                    <a:pt x="91" y="125"/>
                  </a:cubicBezTo>
                  <a:cubicBezTo>
                    <a:pt x="91" y="125"/>
                    <a:pt x="89" y="127"/>
                    <a:pt x="88" y="127"/>
                  </a:cubicBezTo>
                  <a:cubicBezTo>
                    <a:pt x="87" y="127"/>
                    <a:pt x="87" y="128"/>
                    <a:pt x="85" y="130"/>
                  </a:cubicBezTo>
                  <a:cubicBezTo>
                    <a:pt x="86" y="137"/>
                    <a:pt x="80" y="139"/>
                    <a:pt x="84" y="146"/>
                  </a:cubicBezTo>
                  <a:cubicBezTo>
                    <a:pt x="85" y="147"/>
                    <a:pt x="86" y="153"/>
                    <a:pt x="89" y="151"/>
                  </a:cubicBezTo>
                  <a:cubicBezTo>
                    <a:pt x="91" y="152"/>
                    <a:pt x="96" y="150"/>
                    <a:pt x="97" y="148"/>
                  </a:cubicBezTo>
                  <a:cubicBezTo>
                    <a:pt x="98" y="139"/>
                    <a:pt x="112" y="143"/>
                    <a:pt x="106" y="146"/>
                  </a:cubicBezTo>
                  <a:cubicBezTo>
                    <a:pt x="104" y="148"/>
                    <a:pt x="102" y="156"/>
                    <a:pt x="101" y="158"/>
                  </a:cubicBezTo>
                  <a:cubicBezTo>
                    <a:pt x="104" y="159"/>
                    <a:pt x="111" y="156"/>
                    <a:pt x="114" y="160"/>
                  </a:cubicBezTo>
                  <a:cubicBezTo>
                    <a:pt x="116" y="162"/>
                    <a:pt x="111" y="169"/>
                    <a:pt x="112" y="172"/>
                  </a:cubicBezTo>
                  <a:cubicBezTo>
                    <a:pt x="113" y="173"/>
                    <a:pt x="116" y="179"/>
                    <a:pt x="118" y="178"/>
                  </a:cubicBezTo>
                  <a:cubicBezTo>
                    <a:pt x="120" y="178"/>
                    <a:pt x="123" y="173"/>
                    <a:pt x="126" y="177"/>
                  </a:cubicBezTo>
                  <a:cubicBezTo>
                    <a:pt x="126" y="178"/>
                    <a:pt x="127" y="178"/>
                    <a:pt x="128" y="179"/>
                  </a:cubicBezTo>
                  <a:cubicBezTo>
                    <a:pt x="129" y="178"/>
                    <a:pt x="131" y="176"/>
                    <a:pt x="132" y="175"/>
                  </a:cubicBezTo>
                  <a:cubicBezTo>
                    <a:pt x="132" y="175"/>
                    <a:pt x="132" y="173"/>
                    <a:pt x="132" y="173"/>
                  </a:cubicBezTo>
                  <a:cubicBezTo>
                    <a:pt x="133" y="171"/>
                    <a:pt x="136" y="173"/>
                    <a:pt x="138" y="171"/>
                  </a:cubicBezTo>
                  <a:cubicBezTo>
                    <a:pt x="140" y="169"/>
                    <a:pt x="145" y="167"/>
                    <a:pt x="141" y="170"/>
                  </a:cubicBezTo>
                  <a:cubicBezTo>
                    <a:pt x="141" y="170"/>
                    <a:pt x="141" y="171"/>
                    <a:pt x="141" y="171"/>
                  </a:cubicBezTo>
                  <a:cubicBezTo>
                    <a:pt x="143" y="171"/>
                    <a:pt x="144" y="171"/>
                    <a:pt x="146" y="170"/>
                  </a:cubicBezTo>
                  <a:cubicBezTo>
                    <a:pt x="145" y="170"/>
                    <a:pt x="145" y="170"/>
                    <a:pt x="145" y="169"/>
                  </a:cubicBezTo>
                  <a:cubicBezTo>
                    <a:pt x="145" y="170"/>
                    <a:pt x="155" y="173"/>
                    <a:pt x="156" y="173"/>
                  </a:cubicBezTo>
                  <a:cubicBezTo>
                    <a:pt x="157" y="174"/>
                    <a:pt x="158" y="174"/>
                    <a:pt x="159" y="174"/>
                  </a:cubicBezTo>
                  <a:cubicBezTo>
                    <a:pt x="163" y="172"/>
                    <a:pt x="163" y="174"/>
                    <a:pt x="166" y="175"/>
                  </a:cubicBezTo>
                  <a:cubicBezTo>
                    <a:pt x="166" y="173"/>
                    <a:pt x="166" y="172"/>
                    <a:pt x="168" y="172"/>
                  </a:cubicBezTo>
                  <a:cubicBezTo>
                    <a:pt x="169" y="172"/>
                    <a:pt x="168" y="175"/>
                    <a:pt x="166" y="175"/>
                  </a:cubicBezTo>
                  <a:cubicBezTo>
                    <a:pt x="173" y="177"/>
                    <a:pt x="173" y="186"/>
                    <a:pt x="181" y="186"/>
                  </a:cubicBezTo>
                  <a:cubicBezTo>
                    <a:pt x="183" y="187"/>
                    <a:pt x="187" y="187"/>
                    <a:pt x="190" y="189"/>
                  </a:cubicBezTo>
                  <a:cubicBezTo>
                    <a:pt x="191" y="190"/>
                    <a:pt x="198" y="205"/>
                    <a:pt x="198" y="205"/>
                  </a:cubicBezTo>
                  <a:cubicBezTo>
                    <a:pt x="203" y="205"/>
                    <a:pt x="205" y="204"/>
                    <a:pt x="208" y="208"/>
                  </a:cubicBezTo>
                  <a:cubicBezTo>
                    <a:pt x="211" y="211"/>
                    <a:pt x="218" y="210"/>
                    <a:pt x="221" y="211"/>
                  </a:cubicBezTo>
                  <a:cubicBezTo>
                    <a:pt x="223" y="212"/>
                    <a:pt x="230" y="217"/>
                    <a:pt x="232" y="219"/>
                  </a:cubicBezTo>
                  <a:cubicBezTo>
                    <a:pt x="232" y="219"/>
                    <a:pt x="232" y="219"/>
                    <a:pt x="232" y="219"/>
                  </a:cubicBezTo>
                  <a:cubicBezTo>
                    <a:pt x="232" y="219"/>
                    <a:pt x="232" y="219"/>
                    <a:pt x="232" y="219"/>
                  </a:cubicBezTo>
                  <a:cubicBezTo>
                    <a:pt x="232" y="219"/>
                    <a:pt x="232" y="219"/>
                    <a:pt x="232" y="219"/>
                  </a:cubicBezTo>
                  <a:cubicBezTo>
                    <a:pt x="234" y="225"/>
                    <a:pt x="231" y="230"/>
                    <a:pt x="227" y="23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3" name="Freeform 177"/>
            <p:cNvSpPr/>
            <p:nvPr/>
          </p:nvSpPr>
          <p:spPr bwMode="auto">
            <a:xfrm>
              <a:off x="2941638" y="4779963"/>
              <a:ext cx="6350" cy="4763"/>
            </a:xfrm>
            <a:custGeom>
              <a:avLst/>
              <a:gdLst>
                <a:gd name="T0" fmla="*/ 0 w 7"/>
                <a:gd name="T1" fmla="*/ 1 h 7"/>
                <a:gd name="T2" fmla="*/ 1 w 7"/>
                <a:gd name="T3" fmla="*/ 7 h 7"/>
                <a:gd name="T4" fmla="*/ 7 w 7"/>
                <a:gd name="T5" fmla="*/ 4 h 7"/>
                <a:gd name="T6" fmla="*/ 7 w 7"/>
                <a:gd name="T7" fmla="*/ 4 h 7"/>
                <a:gd name="T8" fmla="*/ 7 w 7"/>
                <a:gd name="T9" fmla="*/ 3 h 7"/>
                <a:gd name="T10" fmla="*/ 7 w 7"/>
                <a:gd name="T11" fmla="*/ 3 h 7"/>
                <a:gd name="T12" fmla="*/ 0 w 7"/>
                <a:gd name="T13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0" y="1"/>
                  </a:moveTo>
                  <a:cubicBezTo>
                    <a:pt x="0" y="1"/>
                    <a:pt x="2" y="7"/>
                    <a:pt x="1" y="7"/>
                  </a:cubicBezTo>
                  <a:cubicBezTo>
                    <a:pt x="5" y="6"/>
                    <a:pt x="3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1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4" name="Freeform 178"/>
            <p:cNvSpPr/>
            <p:nvPr/>
          </p:nvSpPr>
          <p:spPr bwMode="auto">
            <a:xfrm>
              <a:off x="2932113" y="4775200"/>
              <a:ext cx="9525" cy="4763"/>
            </a:xfrm>
            <a:custGeom>
              <a:avLst/>
              <a:gdLst>
                <a:gd name="T0" fmla="*/ 0 w 13"/>
                <a:gd name="T1" fmla="*/ 4 h 6"/>
                <a:gd name="T2" fmla="*/ 12 w 13"/>
                <a:gd name="T3" fmla="*/ 6 h 6"/>
                <a:gd name="T4" fmla="*/ 8 w 13"/>
                <a:gd name="T5" fmla="*/ 0 h 6"/>
                <a:gd name="T6" fmla="*/ 0 w 13"/>
                <a:gd name="T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6">
                  <a:moveTo>
                    <a:pt x="0" y="4"/>
                  </a:moveTo>
                  <a:cubicBezTo>
                    <a:pt x="4" y="5"/>
                    <a:pt x="9" y="1"/>
                    <a:pt x="12" y="6"/>
                  </a:cubicBezTo>
                  <a:cubicBezTo>
                    <a:pt x="13" y="3"/>
                    <a:pt x="11" y="0"/>
                    <a:pt x="8" y="0"/>
                  </a:cubicBezTo>
                  <a:cubicBezTo>
                    <a:pt x="5" y="1"/>
                    <a:pt x="2" y="3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5" name="Freeform 179"/>
            <p:cNvSpPr/>
            <p:nvPr/>
          </p:nvSpPr>
          <p:spPr bwMode="auto">
            <a:xfrm>
              <a:off x="2962275" y="4968875"/>
              <a:ext cx="0" cy="0"/>
            </a:xfrm>
            <a:custGeom>
              <a:avLst/>
              <a:gdLst>
                <a:gd name="T0" fmla="*/ 1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6" name="Freeform 180"/>
            <p:cNvSpPr/>
            <p:nvPr/>
          </p:nvSpPr>
          <p:spPr bwMode="auto">
            <a:xfrm>
              <a:off x="2882900" y="4819650"/>
              <a:ext cx="1588" cy="3175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1" y="1"/>
                    <a:pt x="2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7" name="Freeform 181"/>
            <p:cNvSpPr/>
            <p:nvPr/>
          </p:nvSpPr>
          <p:spPr bwMode="auto">
            <a:xfrm>
              <a:off x="3019425" y="4883150"/>
              <a:ext cx="0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0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8" name="Freeform 182"/>
            <p:cNvSpPr/>
            <p:nvPr/>
          </p:nvSpPr>
          <p:spPr bwMode="auto">
            <a:xfrm>
              <a:off x="2946400" y="4781550"/>
              <a:ext cx="1588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9" name="Freeform 183"/>
            <p:cNvSpPr/>
            <p:nvPr/>
          </p:nvSpPr>
          <p:spPr bwMode="auto">
            <a:xfrm>
              <a:off x="3373438" y="4960938"/>
              <a:ext cx="20638" cy="14288"/>
            </a:xfrm>
            <a:custGeom>
              <a:avLst/>
              <a:gdLst>
                <a:gd name="T0" fmla="*/ 21 w 28"/>
                <a:gd name="T1" fmla="*/ 3 h 18"/>
                <a:gd name="T2" fmla="*/ 8 w 28"/>
                <a:gd name="T3" fmla="*/ 12 h 18"/>
                <a:gd name="T4" fmla="*/ 8 w 28"/>
                <a:gd name="T5" fmla="*/ 18 h 18"/>
                <a:gd name="T6" fmla="*/ 18 w 28"/>
                <a:gd name="T7" fmla="*/ 11 h 18"/>
                <a:gd name="T8" fmla="*/ 19 w 28"/>
                <a:gd name="T9" fmla="*/ 11 h 18"/>
                <a:gd name="T10" fmla="*/ 28 w 28"/>
                <a:gd name="T11" fmla="*/ 2 h 18"/>
                <a:gd name="T12" fmla="*/ 21 w 28"/>
                <a:gd name="T13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8">
                  <a:moveTo>
                    <a:pt x="21" y="3"/>
                  </a:moveTo>
                  <a:cubicBezTo>
                    <a:pt x="18" y="6"/>
                    <a:pt x="10" y="9"/>
                    <a:pt x="8" y="12"/>
                  </a:cubicBezTo>
                  <a:cubicBezTo>
                    <a:pt x="5" y="14"/>
                    <a:pt x="0" y="18"/>
                    <a:pt x="8" y="18"/>
                  </a:cubicBezTo>
                  <a:cubicBezTo>
                    <a:pt x="12" y="18"/>
                    <a:pt x="15" y="13"/>
                    <a:pt x="18" y="11"/>
                  </a:cubicBezTo>
                  <a:cubicBezTo>
                    <a:pt x="26" y="1"/>
                    <a:pt x="18" y="11"/>
                    <a:pt x="19" y="11"/>
                  </a:cubicBezTo>
                  <a:cubicBezTo>
                    <a:pt x="22" y="8"/>
                    <a:pt x="26" y="7"/>
                    <a:pt x="28" y="2"/>
                  </a:cubicBezTo>
                  <a:cubicBezTo>
                    <a:pt x="26" y="0"/>
                    <a:pt x="22" y="1"/>
                    <a:pt x="21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0" name="Freeform 184"/>
            <p:cNvSpPr/>
            <p:nvPr/>
          </p:nvSpPr>
          <p:spPr bwMode="auto">
            <a:xfrm>
              <a:off x="3400425" y="4951413"/>
              <a:ext cx="0" cy="1588"/>
            </a:xfrm>
            <a:custGeom>
              <a:avLst/>
              <a:gdLst>
                <a:gd name="T0" fmla="*/ 0 h 1"/>
                <a:gd name="T1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1" name="Freeform 185"/>
            <p:cNvSpPr/>
            <p:nvPr/>
          </p:nvSpPr>
          <p:spPr bwMode="auto">
            <a:xfrm>
              <a:off x="3400425" y="4949825"/>
              <a:ext cx="0" cy="3175"/>
            </a:xfrm>
            <a:custGeom>
              <a:avLst/>
              <a:gdLst>
                <a:gd name="T0" fmla="*/ 0 w 1"/>
                <a:gd name="T1" fmla="*/ 3 h 3"/>
                <a:gd name="T2" fmla="*/ 1 w 1"/>
                <a:gd name="T3" fmla="*/ 2 h 3"/>
                <a:gd name="T4" fmla="*/ 0 w 1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0" y="0"/>
                    <a:pt x="0" y="1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2" name="Freeform 186"/>
            <p:cNvSpPr/>
            <p:nvPr/>
          </p:nvSpPr>
          <p:spPr bwMode="auto">
            <a:xfrm>
              <a:off x="3394075" y="4946650"/>
              <a:ext cx="12700" cy="19050"/>
            </a:xfrm>
            <a:custGeom>
              <a:avLst/>
              <a:gdLst>
                <a:gd name="T0" fmla="*/ 11 w 15"/>
                <a:gd name="T1" fmla="*/ 11 h 25"/>
                <a:gd name="T2" fmla="*/ 9 w 15"/>
                <a:gd name="T3" fmla="*/ 12 h 25"/>
                <a:gd name="T4" fmla="*/ 7 w 15"/>
                <a:gd name="T5" fmla="*/ 8 h 25"/>
                <a:gd name="T6" fmla="*/ 7 w 15"/>
                <a:gd name="T7" fmla="*/ 8 h 25"/>
                <a:gd name="T8" fmla="*/ 3 w 15"/>
                <a:gd name="T9" fmla="*/ 0 h 25"/>
                <a:gd name="T10" fmla="*/ 3 w 15"/>
                <a:gd name="T11" fmla="*/ 4 h 25"/>
                <a:gd name="T12" fmla="*/ 1 w 15"/>
                <a:gd name="T13" fmla="*/ 16 h 25"/>
                <a:gd name="T14" fmla="*/ 2 w 15"/>
                <a:gd name="T15" fmla="*/ 20 h 25"/>
                <a:gd name="T16" fmla="*/ 0 w 15"/>
                <a:gd name="T17" fmla="*/ 23 h 25"/>
                <a:gd name="T18" fmla="*/ 9 w 15"/>
                <a:gd name="T19" fmla="*/ 16 h 25"/>
                <a:gd name="T20" fmla="*/ 13 w 15"/>
                <a:gd name="T21" fmla="*/ 11 h 25"/>
                <a:gd name="T22" fmla="*/ 11 w 15"/>
                <a:gd name="T23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5">
                  <a:moveTo>
                    <a:pt x="11" y="11"/>
                  </a:moveTo>
                  <a:cubicBezTo>
                    <a:pt x="9" y="11"/>
                    <a:pt x="8" y="11"/>
                    <a:pt x="9" y="12"/>
                  </a:cubicBezTo>
                  <a:cubicBezTo>
                    <a:pt x="10" y="16"/>
                    <a:pt x="8" y="10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5"/>
                    <a:pt x="7" y="2"/>
                    <a:pt x="3" y="0"/>
                  </a:cubicBezTo>
                  <a:cubicBezTo>
                    <a:pt x="3" y="0"/>
                    <a:pt x="4" y="4"/>
                    <a:pt x="3" y="4"/>
                  </a:cubicBezTo>
                  <a:cubicBezTo>
                    <a:pt x="8" y="9"/>
                    <a:pt x="3" y="13"/>
                    <a:pt x="1" y="16"/>
                  </a:cubicBezTo>
                  <a:cubicBezTo>
                    <a:pt x="1" y="17"/>
                    <a:pt x="2" y="19"/>
                    <a:pt x="2" y="20"/>
                  </a:cubicBezTo>
                  <a:cubicBezTo>
                    <a:pt x="1" y="21"/>
                    <a:pt x="1" y="22"/>
                    <a:pt x="0" y="23"/>
                  </a:cubicBezTo>
                  <a:cubicBezTo>
                    <a:pt x="3" y="25"/>
                    <a:pt x="8" y="19"/>
                    <a:pt x="9" y="16"/>
                  </a:cubicBezTo>
                  <a:cubicBezTo>
                    <a:pt x="9" y="16"/>
                    <a:pt x="15" y="13"/>
                    <a:pt x="13" y="11"/>
                  </a:cubicBezTo>
                  <a:cubicBezTo>
                    <a:pt x="12" y="11"/>
                    <a:pt x="12" y="11"/>
                    <a:pt x="11" y="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3" name="Freeform 187"/>
            <p:cNvSpPr/>
            <p:nvPr/>
          </p:nvSpPr>
          <p:spPr bwMode="auto">
            <a:xfrm>
              <a:off x="3375025" y="4975225"/>
              <a:ext cx="3175" cy="0"/>
            </a:xfrm>
            <a:custGeom>
              <a:avLst/>
              <a:gdLst>
                <a:gd name="T0" fmla="*/ 2 w 3"/>
                <a:gd name="T1" fmla="*/ 0 h 1"/>
                <a:gd name="T2" fmla="*/ 0 w 3"/>
                <a:gd name="T3" fmla="*/ 1 h 1"/>
                <a:gd name="T4" fmla="*/ 2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2" y="1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4" name="Freeform 188"/>
            <p:cNvSpPr/>
            <p:nvPr/>
          </p:nvSpPr>
          <p:spPr bwMode="auto">
            <a:xfrm>
              <a:off x="3294063" y="4894263"/>
              <a:ext cx="76200" cy="65088"/>
            </a:xfrm>
            <a:custGeom>
              <a:avLst/>
              <a:gdLst>
                <a:gd name="T0" fmla="*/ 97 w 99"/>
                <a:gd name="T1" fmla="*/ 40 h 85"/>
                <a:gd name="T2" fmla="*/ 97 w 99"/>
                <a:gd name="T3" fmla="*/ 40 h 85"/>
                <a:gd name="T4" fmla="*/ 96 w 99"/>
                <a:gd name="T5" fmla="*/ 41 h 85"/>
                <a:gd name="T6" fmla="*/ 93 w 99"/>
                <a:gd name="T7" fmla="*/ 36 h 85"/>
                <a:gd name="T8" fmla="*/ 92 w 99"/>
                <a:gd name="T9" fmla="*/ 33 h 85"/>
                <a:gd name="T10" fmla="*/ 91 w 99"/>
                <a:gd name="T11" fmla="*/ 33 h 85"/>
                <a:gd name="T12" fmla="*/ 90 w 99"/>
                <a:gd name="T13" fmla="*/ 27 h 85"/>
                <a:gd name="T14" fmla="*/ 81 w 99"/>
                <a:gd name="T15" fmla="*/ 11 h 85"/>
                <a:gd name="T16" fmla="*/ 78 w 99"/>
                <a:gd name="T17" fmla="*/ 1 h 85"/>
                <a:gd name="T18" fmla="*/ 74 w 99"/>
                <a:gd name="T19" fmla="*/ 16 h 85"/>
                <a:gd name="T20" fmla="*/ 69 w 99"/>
                <a:gd name="T21" fmla="*/ 19 h 85"/>
                <a:gd name="T22" fmla="*/ 62 w 99"/>
                <a:gd name="T23" fmla="*/ 14 h 85"/>
                <a:gd name="T24" fmla="*/ 61 w 99"/>
                <a:gd name="T25" fmla="*/ 10 h 85"/>
                <a:gd name="T26" fmla="*/ 63 w 99"/>
                <a:gd name="T27" fmla="*/ 9 h 85"/>
                <a:gd name="T28" fmla="*/ 64 w 99"/>
                <a:gd name="T29" fmla="*/ 11 h 85"/>
                <a:gd name="T30" fmla="*/ 63 w 99"/>
                <a:gd name="T31" fmla="*/ 9 h 85"/>
                <a:gd name="T32" fmla="*/ 63 w 99"/>
                <a:gd name="T33" fmla="*/ 5 h 85"/>
                <a:gd name="T34" fmla="*/ 54 w 99"/>
                <a:gd name="T35" fmla="*/ 2 h 85"/>
                <a:gd name="T36" fmla="*/ 52 w 99"/>
                <a:gd name="T37" fmla="*/ 2 h 85"/>
                <a:gd name="T38" fmla="*/ 53 w 99"/>
                <a:gd name="T39" fmla="*/ 4 h 85"/>
                <a:gd name="T40" fmla="*/ 46 w 99"/>
                <a:gd name="T41" fmla="*/ 12 h 85"/>
                <a:gd name="T42" fmla="*/ 42 w 99"/>
                <a:gd name="T43" fmla="*/ 12 h 85"/>
                <a:gd name="T44" fmla="*/ 34 w 99"/>
                <a:gd name="T45" fmla="*/ 13 h 85"/>
                <a:gd name="T46" fmla="*/ 29 w 99"/>
                <a:gd name="T47" fmla="*/ 19 h 85"/>
                <a:gd name="T48" fmla="*/ 29 w 99"/>
                <a:gd name="T49" fmla="*/ 17 h 85"/>
                <a:gd name="T50" fmla="*/ 23 w 99"/>
                <a:gd name="T51" fmla="*/ 25 h 85"/>
                <a:gd name="T52" fmla="*/ 11 w 99"/>
                <a:gd name="T53" fmla="*/ 29 h 85"/>
                <a:gd name="T54" fmla="*/ 2 w 99"/>
                <a:gd name="T55" fmla="*/ 43 h 85"/>
                <a:gd name="T56" fmla="*/ 0 w 99"/>
                <a:gd name="T57" fmla="*/ 42 h 85"/>
                <a:gd name="T58" fmla="*/ 2 w 99"/>
                <a:gd name="T59" fmla="*/ 64 h 85"/>
                <a:gd name="T60" fmla="*/ 12 w 99"/>
                <a:gd name="T61" fmla="*/ 68 h 85"/>
                <a:gd name="T62" fmla="*/ 24 w 99"/>
                <a:gd name="T63" fmla="*/ 63 h 85"/>
                <a:gd name="T64" fmla="*/ 40 w 99"/>
                <a:gd name="T65" fmla="*/ 59 h 85"/>
                <a:gd name="T66" fmla="*/ 44 w 99"/>
                <a:gd name="T67" fmla="*/ 62 h 85"/>
                <a:gd name="T68" fmla="*/ 46 w 99"/>
                <a:gd name="T69" fmla="*/ 67 h 85"/>
                <a:gd name="T70" fmla="*/ 54 w 99"/>
                <a:gd name="T71" fmla="*/ 65 h 85"/>
                <a:gd name="T72" fmla="*/ 49 w 99"/>
                <a:gd name="T73" fmla="*/ 71 h 85"/>
                <a:gd name="T74" fmla="*/ 53 w 99"/>
                <a:gd name="T75" fmla="*/ 70 h 85"/>
                <a:gd name="T76" fmla="*/ 52 w 99"/>
                <a:gd name="T77" fmla="*/ 73 h 85"/>
                <a:gd name="T78" fmla="*/ 55 w 99"/>
                <a:gd name="T79" fmla="*/ 76 h 85"/>
                <a:gd name="T80" fmla="*/ 57 w 99"/>
                <a:gd name="T81" fmla="*/ 81 h 85"/>
                <a:gd name="T82" fmla="*/ 65 w 99"/>
                <a:gd name="T83" fmla="*/ 82 h 85"/>
                <a:gd name="T84" fmla="*/ 72 w 99"/>
                <a:gd name="T85" fmla="*/ 82 h 85"/>
                <a:gd name="T86" fmla="*/ 80 w 99"/>
                <a:gd name="T87" fmla="*/ 79 h 85"/>
                <a:gd name="T88" fmla="*/ 91 w 99"/>
                <a:gd name="T89" fmla="*/ 62 h 85"/>
                <a:gd name="T90" fmla="*/ 98 w 99"/>
                <a:gd name="T91" fmla="*/ 40 h 85"/>
                <a:gd name="T92" fmla="*/ 97 w 99"/>
                <a:gd name="T93" fmla="*/ 4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" h="85">
                  <a:moveTo>
                    <a:pt x="97" y="40"/>
                  </a:moveTo>
                  <a:cubicBezTo>
                    <a:pt x="97" y="40"/>
                    <a:pt x="97" y="40"/>
                    <a:pt x="97" y="40"/>
                  </a:cubicBezTo>
                  <a:cubicBezTo>
                    <a:pt x="97" y="40"/>
                    <a:pt x="97" y="41"/>
                    <a:pt x="96" y="41"/>
                  </a:cubicBezTo>
                  <a:cubicBezTo>
                    <a:pt x="95" y="40"/>
                    <a:pt x="94" y="38"/>
                    <a:pt x="93" y="36"/>
                  </a:cubicBezTo>
                  <a:cubicBezTo>
                    <a:pt x="92" y="35"/>
                    <a:pt x="93" y="34"/>
                    <a:pt x="92" y="33"/>
                  </a:cubicBezTo>
                  <a:cubicBezTo>
                    <a:pt x="91" y="32"/>
                    <a:pt x="91" y="33"/>
                    <a:pt x="91" y="33"/>
                  </a:cubicBezTo>
                  <a:cubicBezTo>
                    <a:pt x="90" y="32"/>
                    <a:pt x="91" y="28"/>
                    <a:pt x="90" y="27"/>
                  </a:cubicBezTo>
                  <a:cubicBezTo>
                    <a:pt x="84" y="30"/>
                    <a:pt x="85" y="11"/>
                    <a:pt x="81" y="11"/>
                  </a:cubicBezTo>
                  <a:cubicBezTo>
                    <a:pt x="79" y="11"/>
                    <a:pt x="81" y="0"/>
                    <a:pt x="78" y="1"/>
                  </a:cubicBezTo>
                  <a:cubicBezTo>
                    <a:pt x="75" y="1"/>
                    <a:pt x="75" y="14"/>
                    <a:pt x="74" y="16"/>
                  </a:cubicBezTo>
                  <a:cubicBezTo>
                    <a:pt x="73" y="17"/>
                    <a:pt x="71" y="22"/>
                    <a:pt x="69" y="19"/>
                  </a:cubicBezTo>
                  <a:cubicBezTo>
                    <a:pt x="68" y="19"/>
                    <a:pt x="63" y="15"/>
                    <a:pt x="62" y="14"/>
                  </a:cubicBezTo>
                  <a:cubicBezTo>
                    <a:pt x="61" y="12"/>
                    <a:pt x="61" y="12"/>
                    <a:pt x="61" y="10"/>
                  </a:cubicBezTo>
                  <a:cubicBezTo>
                    <a:pt x="62" y="10"/>
                    <a:pt x="62" y="10"/>
                    <a:pt x="63" y="9"/>
                  </a:cubicBezTo>
                  <a:cubicBezTo>
                    <a:pt x="63" y="10"/>
                    <a:pt x="63" y="12"/>
                    <a:pt x="64" y="11"/>
                  </a:cubicBezTo>
                  <a:cubicBezTo>
                    <a:pt x="64" y="10"/>
                    <a:pt x="64" y="9"/>
                    <a:pt x="63" y="9"/>
                  </a:cubicBezTo>
                  <a:cubicBezTo>
                    <a:pt x="65" y="6"/>
                    <a:pt x="63" y="5"/>
                    <a:pt x="63" y="5"/>
                  </a:cubicBezTo>
                  <a:cubicBezTo>
                    <a:pt x="60" y="4"/>
                    <a:pt x="57" y="4"/>
                    <a:pt x="54" y="2"/>
                  </a:cubicBezTo>
                  <a:cubicBezTo>
                    <a:pt x="53" y="2"/>
                    <a:pt x="53" y="2"/>
                    <a:pt x="52" y="2"/>
                  </a:cubicBezTo>
                  <a:cubicBezTo>
                    <a:pt x="53" y="3"/>
                    <a:pt x="53" y="3"/>
                    <a:pt x="53" y="4"/>
                  </a:cubicBezTo>
                  <a:cubicBezTo>
                    <a:pt x="51" y="7"/>
                    <a:pt x="45" y="6"/>
                    <a:pt x="46" y="12"/>
                  </a:cubicBezTo>
                  <a:cubicBezTo>
                    <a:pt x="45" y="12"/>
                    <a:pt x="42" y="12"/>
                    <a:pt x="42" y="12"/>
                  </a:cubicBezTo>
                  <a:cubicBezTo>
                    <a:pt x="43" y="11"/>
                    <a:pt x="37" y="9"/>
                    <a:pt x="34" y="13"/>
                  </a:cubicBezTo>
                  <a:cubicBezTo>
                    <a:pt x="33" y="14"/>
                    <a:pt x="29" y="19"/>
                    <a:pt x="29" y="19"/>
                  </a:cubicBezTo>
                  <a:cubicBezTo>
                    <a:pt x="29" y="19"/>
                    <a:pt x="30" y="17"/>
                    <a:pt x="29" y="17"/>
                  </a:cubicBezTo>
                  <a:cubicBezTo>
                    <a:pt x="25" y="18"/>
                    <a:pt x="26" y="25"/>
                    <a:pt x="23" y="25"/>
                  </a:cubicBezTo>
                  <a:cubicBezTo>
                    <a:pt x="21" y="25"/>
                    <a:pt x="12" y="28"/>
                    <a:pt x="11" y="29"/>
                  </a:cubicBezTo>
                  <a:cubicBezTo>
                    <a:pt x="3" y="32"/>
                    <a:pt x="3" y="35"/>
                    <a:pt x="2" y="43"/>
                  </a:cubicBezTo>
                  <a:cubicBezTo>
                    <a:pt x="2" y="42"/>
                    <a:pt x="0" y="41"/>
                    <a:pt x="0" y="42"/>
                  </a:cubicBezTo>
                  <a:cubicBezTo>
                    <a:pt x="0" y="49"/>
                    <a:pt x="5" y="57"/>
                    <a:pt x="2" y="64"/>
                  </a:cubicBezTo>
                  <a:cubicBezTo>
                    <a:pt x="1" y="72"/>
                    <a:pt x="7" y="75"/>
                    <a:pt x="12" y="68"/>
                  </a:cubicBezTo>
                  <a:cubicBezTo>
                    <a:pt x="12" y="67"/>
                    <a:pt x="21" y="66"/>
                    <a:pt x="24" y="63"/>
                  </a:cubicBezTo>
                  <a:cubicBezTo>
                    <a:pt x="28" y="61"/>
                    <a:pt x="35" y="59"/>
                    <a:pt x="40" y="59"/>
                  </a:cubicBezTo>
                  <a:cubicBezTo>
                    <a:pt x="41" y="61"/>
                    <a:pt x="42" y="61"/>
                    <a:pt x="44" y="62"/>
                  </a:cubicBezTo>
                  <a:cubicBezTo>
                    <a:pt x="44" y="62"/>
                    <a:pt x="45" y="66"/>
                    <a:pt x="46" y="67"/>
                  </a:cubicBezTo>
                  <a:cubicBezTo>
                    <a:pt x="44" y="73"/>
                    <a:pt x="51" y="68"/>
                    <a:pt x="54" y="65"/>
                  </a:cubicBezTo>
                  <a:cubicBezTo>
                    <a:pt x="53" y="66"/>
                    <a:pt x="50" y="72"/>
                    <a:pt x="49" y="71"/>
                  </a:cubicBezTo>
                  <a:cubicBezTo>
                    <a:pt x="51" y="73"/>
                    <a:pt x="52" y="70"/>
                    <a:pt x="53" y="70"/>
                  </a:cubicBezTo>
                  <a:cubicBezTo>
                    <a:pt x="55" y="70"/>
                    <a:pt x="52" y="72"/>
                    <a:pt x="52" y="73"/>
                  </a:cubicBezTo>
                  <a:cubicBezTo>
                    <a:pt x="53" y="74"/>
                    <a:pt x="58" y="73"/>
                    <a:pt x="55" y="76"/>
                  </a:cubicBezTo>
                  <a:cubicBezTo>
                    <a:pt x="54" y="78"/>
                    <a:pt x="55" y="80"/>
                    <a:pt x="57" y="81"/>
                  </a:cubicBezTo>
                  <a:cubicBezTo>
                    <a:pt x="58" y="82"/>
                    <a:pt x="63" y="84"/>
                    <a:pt x="65" y="82"/>
                  </a:cubicBezTo>
                  <a:cubicBezTo>
                    <a:pt x="68" y="80"/>
                    <a:pt x="69" y="85"/>
                    <a:pt x="72" y="82"/>
                  </a:cubicBezTo>
                  <a:cubicBezTo>
                    <a:pt x="72" y="81"/>
                    <a:pt x="79" y="79"/>
                    <a:pt x="80" y="79"/>
                  </a:cubicBezTo>
                  <a:cubicBezTo>
                    <a:pt x="84" y="74"/>
                    <a:pt x="86" y="66"/>
                    <a:pt x="91" y="62"/>
                  </a:cubicBezTo>
                  <a:cubicBezTo>
                    <a:pt x="93" y="58"/>
                    <a:pt x="99" y="43"/>
                    <a:pt x="98" y="40"/>
                  </a:cubicBezTo>
                  <a:cubicBezTo>
                    <a:pt x="98" y="40"/>
                    <a:pt x="98" y="40"/>
                    <a:pt x="97" y="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5" name="Freeform 189"/>
            <p:cNvSpPr/>
            <p:nvPr/>
          </p:nvSpPr>
          <p:spPr bwMode="auto">
            <a:xfrm>
              <a:off x="3405188" y="4970463"/>
              <a:ext cx="1588" cy="3175"/>
            </a:xfrm>
            <a:custGeom>
              <a:avLst/>
              <a:gdLst>
                <a:gd name="T0" fmla="*/ 1 w 3"/>
                <a:gd name="T1" fmla="*/ 0 h 3"/>
                <a:gd name="T2" fmla="*/ 2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0" y="3"/>
                    <a:pt x="2" y="1"/>
                    <a:pt x="2" y="1"/>
                  </a:cubicBezTo>
                  <a:cubicBezTo>
                    <a:pt x="3" y="0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6" name="Freeform 190"/>
            <p:cNvSpPr/>
            <p:nvPr/>
          </p:nvSpPr>
          <p:spPr bwMode="auto">
            <a:xfrm>
              <a:off x="3341688" y="4957763"/>
              <a:ext cx="1588" cy="6350"/>
            </a:xfrm>
            <a:custGeom>
              <a:avLst/>
              <a:gdLst>
                <a:gd name="T0" fmla="*/ 0 w 2"/>
                <a:gd name="T1" fmla="*/ 4 h 8"/>
                <a:gd name="T2" fmla="*/ 0 w 2"/>
                <a:gd name="T3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8">
                  <a:moveTo>
                    <a:pt x="0" y="4"/>
                  </a:moveTo>
                  <a:cubicBezTo>
                    <a:pt x="0" y="8"/>
                    <a:pt x="2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7" name="Freeform 191"/>
            <p:cNvSpPr/>
            <p:nvPr/>
          </p:nvSpPr>
          <p:spPr bwMode="auto">
            <a:xfrm>
              <a:off x="3363913" y="4981575"/>
              <a:ext cx="3175" cy="1588"/>
            </a:xfrm>
            <a:custGeom>
              <a:avLst/>
              <a:gdLst>
                <a:gd name="T0" fmla="*/ 0 w 3"/>
                <a:gd name="T1" fmla="*/ 1 h 2"/>
                <a:gd name="T2" fmla="*/ 2 w 3"/>
                <a:gd name="T3" fmla="*/ 0 h 2"/>
                <a:gd name="T4" fmla="*/ 0 w 3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3" y="2"/>
                    <a:pt x="2" y="1"/>
                    <a:pt x="2" y="0"/>
                  </a:cubicBezTo>
                  <a:cubicBezTo>
                    <a:pt x="2" y="0"/>
                    <a:pt x="1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8" name="Freeform 192"/>
            <p:cNvSpPr/>
            <p:nvPr/>
          </p:nvSpPr>
          <p:spPr bwMode="auto">
            <a:xfrm>
              <a:off x="3332163" y="4949825"/>
              <a:ext cx="3175" cy="1588"/>
            </a:xfrm>
            <a:custGeom>
              <a:avLst/>
              <a:gdLst>
                <a:gd name="T0" fmla="*/ 0 w 5"/>
                <a:gd name="T1" fmla="*/ 1 h 3"/>
                <a:gd name="T2" fmla="*/ 0 w 5"/>
                <a:gd name="T3" fmla="*/ 1 h 3"/>
                <a:gd name="T4" fmla="*/ 3 w 5"/>
                <a:gd name="T5" fmla="*/ 1 h 3"/>
                <a:gd name="T6" fmla="*/ 0 w 5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2" y="2"/>
                    <a:pt x="5" y="3"/>
                    <a:pt x="3" y="1"/>
                  </a:cubicBezTo>
                  <a:cubicBezTo>
                    <a:pt x="2" y="1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9" name="Freeform 193"/>
            <p:cNvSpPr/>
            <p:nvPr/>
          </p:nvSpPr>
          <p:spPr bwMode="auto">
            <a:xfrm>
              <a:off x="3338513" y="4962525"/>
              <a:ext cx="11113" cy="12700"/>
            </a:xfrm>
            <a:custGeom>
              <a:avLst/>
              <a:gdLst>
                <a:gd name="T0" fmla="*/ 4 w 13"/>
                <a:gd name="T1" fmla="*/ 1 h 17"/>
                <a:gd name="T2" fmla="*/ 13 w 13"/>
                <a:gd name="T3" fmla="*/ 0 h 17"/>
                <a:gd name="T4" fmla="*/ 13 w 13"/>
                <a:gd name="T5" fmla="*/ 0 h 17"/>
                <a:gd name="T6" fmla="*/ 4 w 13"/>
                <a:gd name="T7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7">
                  <a:moveTo>
                    <a:pt x="4" y="1"/>
                  </a:moveTo>
                  <a:cubicBezTo>
                    <a:pt x="0" y="17"/>
                    <a:pt x="13" y="2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1"/>
                    <a:pt x="5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20" name="Freeform 194"/>
            <p:cNvSpPr/>
            <p:nvPr/>
          </p:nvSpPr>
          <p:spPr bwMode="auto">
            <a:xfrm>
              <a:off x="3349625" y="4957763"/>
              <a:ext cx="1588" cy="3175"/>
            </a:xfrm>
            <a:custGeom>
              <a:avLst/>
              <a:gdLst>
                <a:gd name="T0" fmla="*/ 0 w 1"/>
                <a:gd name="T1" fmla="*/ 3 h 4"/>
                <a:gd name="T2" fmla="*/ 1 w 1"/>
                <a:gd name="T3" fmla="*/ 4 h 4"/>
                <a:gd name="T4" fmla="*/ 1 w 1"/>
                <a:gd name="T5" fmla="*/ 2 h 4"/>
                <a:gd name="T6" fmla="*/ 0 w 1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4">
                  <a:moveTo>
                    <a:pt x="0" y="3"/>
                  </a:moveTo>
                  <a:cubicBezTo>
                    <a:pt x="0" y="4"/>
                    <a:pt x="0" y="4"/>
                    <a:pt x="1" y="4"/>
                  </a:cubicBezTo>
                  <a:cubicBezTo>
                    <a:pt x="1" y="4"/>
                    <a:pt x="1" y="2"/>
                    <a:pt x="1" y="2"/>
                  </a:cubicBezTo>
                  <a:cubicBezTo>
                    <a:pt x="0" y="0"/>
                    <a:pt x="0" y="3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noFill/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5885455" y="158727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zh-TW" altLang="en-US" sz="3200" dirty="0">
              <a:ln>
                <a:solidFill>
                  <a:srgbClr val="656565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:a16="http://schemas.microsoft.com/office/drawing/2014/main" id="{AE6D0257-5AB9-45BB-96D9-8F831BBFB460}"/>
              </a:ext>
            </a:extLst>
          </p:cNvPr>
          <p:cNvSpPr/>
          <p:nvPr/>
        </p:nvSpPr>
        <p:spPr>
          <a:xfrm>
            <a:off x="6425517" y="2003089"/>
            <a:ext cx="4627138" cy="581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endParaRPr lang="en-US" altLang="zh-TW" sz="24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649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0CBDA31A-CE78-4C07-87FB-B3C8BB6C5325}"/>
              </a:ext>
            </a:extLst>
          </p:cNvPr>
          <p:cNvSpPr/>
          <p:nvPr/>
        </p:nvSpPr>
        <p:spPr>
          <a:xfrm>
            <a:off x="7760185" y="-29038"/>
            <a:ext cx="4479143" cy="6908990"/>
          </a:xfrm>
          <a:prstGeom prst="rect">
            <a:avLst/>
          </a:prstGeom>
          <a:solidFill>
            <a:srgbClr val="2D405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" name="直角三角形 7">
            <a:extLst>
              <a:ext uri="{FF2B5EF4-FFF2-40B4-BE49-F238E27FC236}">
                <a16:creationId xmlns:a16="http://schemas.microsoft.com/office/drawing/2014/main" id="{C25FDEF2-56E4-4155-B1F6-C561F8F775D2}"/>
              </a:ext>
            </a:extLst>
          </p:cNvPr>
          <p:cNvSpPr/>
          <p:nvPr/>
        </p:nvSpPr>
        <p:spPr>
          <a:xfrm rot="10800000">
            <a:off x="1775519" y="-29038"/>
            <a:ext cx="5984665" cy="6930940"/>
          </a:xfrm>
          <a:prstGeom prst="rtTriangle">
            <a:avLst/>
          </a:prstGeom>
          <a:solidFill>
            <a:srgbClr val="2D405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429776B-B537-4811-B7FD-25F481912CA3}"/>
              </a:ext>
            </a:extLst>
          </p:cNvPr>
          <p:cNvSpPr/>
          <p:nvPr/>
        </p:nvSpPr>
        <p:spPr>
          <a:xfrm>
            <a:off x="7320136" y="1844824"/>
            <a:ext cx="4608512" cy="740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dirty="0"/>
          </a:p>
          <a:p>
            <a:pPr>
              <a:lnSpc>
                <a:spcPct val="150000"/>
              </a:lnSpc>
            </a:pPr>
            <a:r>
              <a:rPr lang="zh-TW" altLang="en-US" dirty="0"/>
              <a:t> </a:t>
            </a:r>
            <a:endParaRPr lang="zh-TW" altLang="en-US" sz="2400" dirty="0">
              <a:solidFill>
                <a:srgbClr val="FFFFFF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88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框架 1"/>
          <p:cNvSpPr/>
          <p:nvPr/>
        </p:nvSpPr>
        <p:spPr>
          <a:xfrm>
            <a:off x="263352" y="116632"/>
            <a:ext cx="11262107" cy="6624736"/>
          </a:xfrm>
          <a:prstGeom prst="frame">
            <a:avLst>
              <a:gd name="adj1" fmla="val 1612"/>
            </a:avLst>
          </a:prstGeom>
          <a:solidFill>
            <a:srgbClr val="2D4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C766386-F7D9-45EF-ABDB-CB831B480B6C}"/>
              </a:ext>
            </a:extLst>
          </p:cNvPr>
          <p:cNvSpPr/>
          <p:nvPr/>
        </p:nvSpPr>
        <p:spPr>
          <a:xfrm>
            <a:off x="7752184" y="0"/>
            <a:ext cx="4439816" cy="6858000"/>
          </a:xfrm>
          <a:prstGeom prst="rect">
            <a:avLst/>
          </a:prstGeom>
          <a:solidFill>
            <a:srgbClr val="E945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E94560"/>
              </a:solidFill>
            </a:endParaRPr>
          </a:p>
        </p:txBody>
      </p:sp>
      <p:grpSp>
        <p:nvGrpSpPr>
          <p:cNvPr id="6" name="组合 35">
            <a:extLst>
              <a:ext uri="{FF2B5EF4-FFF2-40B4-BE49-F238E27FC236}">
                <a16:creationId xmlns:a16="http://schemas.microsoft.com/office/drawing/2014/main" id="{1C7D3F1A-65C0-447E-80AA-9E4FEE8A7907}"/>
              </a:ext>
            </a:extLst>
          </p:cNvPr>
          <p:cNvGrpSpPr/>
          <p:nvPr/>
        </p:nvGrpSpPr>
        <p:grpSpPr>
          <a:xfrm>
            <a:off x="9178734" y="3469521"/>
            <a:ext cx="1539606" cy="2302331"/>
            <a:chOff x="10731500" y="4208463"/>
            <a:chExt cx="962025" cy="1546225"/>
          </a:xfrm>
          <a:solidFill>
            <a:srgbClr val="FFFFFF"/>
          </a:solidFill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CD549E55-706D-41C2-8B7B-F62347772D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1500" y="4208463"/>
              <a:ext cx="654050" cy="922338"/>
            </a:xfrm>
            <a:custGeom>
              <a:avLst/>
              <a:gdLst>
                <a:gd name="T0" fmla="*/ 410 w 412"/>
                <a:gd name="T1" fmla="*/ 494 h 581"/>
                <a:gd name="T2" fmla="*/ 410 w 412"/>
                <a:gd name="T3" fmla="*/ 433 h 581"/>
                <a:gd name="T4" fmla="*/ 397 w 412"/>
                <a:gd name="T5" fmla="*/ 372 h 581"/>
                <a:gd name="T6" fmla="*/ 376 w 412"/>
                <a:gd name="T7" fmla="*/ 318 h 581"/>
                <a:gd name="T8" fmla="*/ 343 w 412"/>
                <a:gd name="T9" fmla="*/ 272 h 581"/>
                <a:gd name="T10" fmla="*/ 280 w 412"/>
                <a:gd name="T11" fmla="*/ 203 h 581"/>
                <a:gd name="T12" fmla="*/ 178 w 412"/>
                <a:gd name="T13" fmla="*/ 80 h 581"/>
                <a:gd name="T14" fmla="*/ 136 w 412"/>
                <a:gd name="T15" fmla="*/ 25 h 581"/>
                <a:gd name="T16" fmla="*/ 117 w 412"/>
                <a:gd name="T17" fmla="*/ 11 h 581"/>
                <a:gd name="T18" fmla="*/ 94 w 412"/>
                <a:gd name="T19" fmla="*/ 2 h 581"/>
                <a:gd name="T20" fmla="*/ 69 w 412"/>
                <a:gd name="T21" fmla="*/ 2 h 581"/>
                <a:gd name="T22" fmla="*/ 42 w 412"/>
                <a:gd name="T23" fmla="*/ 13 h 581"/>
                <a:gd name="T24" fmla="*/ 29 w 412"/>
                <a:gd name="T25" fmla="*/ 21 h 581"/>
                <a:gd name="T26" fmla="*/ 10 w 412"/>
                <a:gd name="T27" fmla="*/ 40 h 581"/>
                <a:gd name="T28" fmla="*/ 2 w 412"/>
                <a:gd name="T29" fmla="*/ 63 h 581"/>
                <a:gd name="T30" fmla="*/ 2 w 412"/>
                <a:gd name="T31" fmla="*/ 88 h 581"/>
                <a:gd name="T32" fmla="*/ 4 w 412"/>
                <a:gd name="T33" fmla="*/ 101 h 581"/>
                <a:gd name="T34" fmla="*/ 52 w 412"/>
                <a:gd name="T35" fmla="*/ 228 h 581"/>
                <a:gd name="T36" fmla="*/ 111 w 412"/>
                <a:gd name="T37" fmla="*/ 404 h 581"/>
                <a:gd name="T38" fmla="*/ 121 w 412"/>
                <a:gd name="T39" fmla="*/ 429 h 581"/>
                <a:gd name="T40" fmla="*/ 150 w 412"/>
                <a:gd name="T41" fmla="*/ 479 h 581"/>
                <a:gd name="T42" fmla="*/ 190 w 412"/>
                <a:gd name="T43" fmla="*/ 523 h 581"/>
                <a:gd name="T44" fmla="*/ 238 w 412"/>
                <a:gd name="T45" fmla="*/ 563 h 581"/>
                <a:gd name="T46" fmla="*/ 410 w 412"/>
                <a:gd name="T47" fmla="*/ 494 h 581"/>
                <a:gd name="T48" fmla="*/ 215 w 412"/>
                <a:gd name="T49" fmla="*/ 197 h 581"/>
                <a:gd name="T50" fmla="*/ 217 w 412"/>
                <a:gd name="T51" fmla="*/ 209 h 581"/>
                <a:gd name="T52" fmla="*/ 215 w 412"/>
                <a:gd name="T53" fmla="*/ 216 h 581"/>
                <a:gd name="T54" fmla="*/ 211 w 412"/>
                <a:gd name="T55" fmla="*/ 220 h 581"/>
                <a:gd name="T56" fmla="*/ 201 w 412"/>
                <a:gd name="T57" fmla="*/ 222 h 581"/>
                <a:gd name="T58" fmla="*/ 196 w 412"/>
                <a:gd name="T59" fmla="*/ 222 h 581"/>
                <a:gd name="T60" fmla="*/ 192 w 412"/>
                <a:gd name="T61" fmla="*/ 220 h 581"/>
                <a:gd name="T62" fmla="*/ 84 w 412"/>
                <a:gd name="T63" fmla="*/ 71 h 581"/>
                <a:gd name="T64" fmla="*/ 81 w 412"/>
                <a:gd name="T65" fmla="*/ 65 h 581"/>
                <a:gd name="T66" fmla="*/ 84 w 412"/>
                <a:gd name="T67" fmla="*/ 55 h 581"/>
                <a:gd name="T68" fmla="*/ 88 w 412"/>
                <a:gd name="T69" fmla="*/ 48 h 581"/>
                <a:gd name="T70" fmla="*/ 102 w 412"/>
                <a:gd name="T71" fmla="*/ 46 h 581"/>
                <a:gd name="T72" fmla="*/ 107 w 412"/>
                <a:gd name="T73" fmla="*/ 48 h 581"/>
                <a:gd name="T74" fmla="*/ 215 w 412"/>
                <a:gd name="T75" fmla="*/ 197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12" h="581">
                  <a:moveTo>
                    <a:pt x="410" y="494"/>
                  </a:moveTo>
                  <a:lnTo>
                    <a:pt x="410" y="494"/>
                  </a:lnTo>
                  <a:lnTo>
                    <a:pt x="412" y="464"/>
                  </a:lnTo>
                  <a:lnTo>
                    <a:pt x="410" y="433"/>
                  </a:lnTo>
                  <a:lnTo>
                    <a:pt x="406" y="404"/>
                  </a:lnTo>
                  <a:lnTo>
                    <a:pt x="397" y="372"/>
                  </a:lnTo>
                  <a:lnTo>
                    <a:pt x="389" y="345"/>
                  </a:lnTo>
                  <a:lnTo>
                    <a:pt x="376" y="318"/>
                  </a:lnTo>
                  <a:lnTo>
                    <a:pt x="360" y="295"/>
                  </a:lnTo>
                  <a:lnTo>
                    <a:pt x="343" y="272"/>
                  </a:lnTo>
                  <a:lnTo>
                    <a:pt x="343" y="272"/>
                  </a:lnTo>
                  <a:lnTo>
                    <a:pt x="280" y="203"/>
                  </a:lnTo>
                  <a:lnTo>
                    <a:pt x="226" y="140"/>
                  </a:lnTo>
                  <a:lnTo>
                    <a:pt x="178" y="80"/>
                  </a:lnTo>
                  <a:lnTo>
                    <a:pt x="136" y="25"/>
                  </a:lnTo>
                  <a:lnTo>
                    <a:pt x="136" y="25"/>
                  </a:lnTo>
                  <a:lnTo>
                    <a:pt x="127" y="17"/>
                  </a:lnTo>
                  <a:lnTo>
                    <a:pt x="117" y="11"/>
                  </a:lnTo>
                  <a:lnTo>
                    <a:pt x="107" y="4"/>
                  </a:lnTo>
                  <a:lnTo>
                    <a:pt x="94" y="2"/>
                  </a:lnTo>
                  <a:lnTo>
                    <a:pt x="81" y="0"/>
                  </a:lnTo>
                  <a:lnTo>
                    <a:pt x="69" y="2"/>
                  </a:lnTo>
                  <a:lnTo>
                    <a:pt x="54" y="7"/>
                  </a:lnTo>
                  <a:lnTo>
                    <a:pt x="42" y="13"/>
                  </a:lnTo>
                  <a:lnTo>
                    <a:pt x="42" y="13"/>
                  </a:lnTo>
                  <a:lnTo>
                    <a:pt x="29" y="21"/>
                  </a:lnTo>
                  <a:lnTo>
                    <a:pt x="19" y="30"/>
                  </a:lnTo>
                  <a:lnTo>
                    <a:pt x="10" y="40"/>
                  </a:lnTo>
                  <a:lnTo>
                    <a:pt x="6" y="52"/>
                  </a:lnTo>
                  <a:lnTo>
                    <a:pt x="2" y="63"/>
                  </a:lnTo>
                  <a:lnTo>
                    <a:pt x="0" y="75"/>
                  </a:lnTo>
                  <a:lnTo>
                    <a:pt x="2" y="88"/>
                  </a:lnTo>
                  <a:lnTo>
                    <a:pt x="4" y="101"/>
                  </a:lnTo>
                  <a:lnTo>
                    <a:pt x="4" y="101"/>
                  </a:lnTo>
                  <a:lnTo>
                    <a:pt x="25" y="159"/>
                  </a:lnTo>
                  <a:lnTo>
                    <a:pt x="52" y="228"/>
                  </a:lnTo>
                  <a:lnTo>
                    <a:pt x="81" y="310"/>
                  </a:lnTo>
                  <a:lnTo>
                    <a:pt x="111" y="404"/>
                  </a:lnTo>
                  <a:lnTo>
                    <a:pt x="111" y="404"/>
                  </a:lnTo>
                  <a:lnTo>
                    <a:pt x="121" y="429"/>
                  </a:lnTo>
                  <a:lnTo>
                    <a:pt x="134" y="454"/>
                  </a:lnTo>
                  <a:lnTo>
                    <a:pt x="150" y="479"/>
                  </a:lnTo>
                  <a:lnTo>
                    <a:pt x="167" y="502"/>
                  </a:lnTo>
                  <a:lnTo>
                    <a:pt x="190" y="523"/>
                  </a:lnTo>
                  <a:lnTo>
                    <a:pt x="213" y="544"/>
                  </a:lnTo>
                  <a:lnTo>
                    <a:pt x="238" y="563"/>
                  </a:lnTo>
                  <a:lnTo>
                    <a:pt x="265" y="581"/>
                  </a:lnTo>
                  <a:lnTo>
                    <a:pt x="410" y="494"/>
                  </a:lnTo>
                  <a:close/>
                  <a:moveTo>
                    <a:pt x="215" y="197"/>
                  </a:moveTo>
                  <a:lnTo>
                    <a:pt x="215" y="197"/>
                  </a:lnTo>
                  <a:lnTo>
                    <a:pt x="219" y="203"/>
                  </a:lnTo>
                  <a:lnTo>
                    <a:pt x="217" y="209"/>
                  </a:lnTo>
                  <a:lnTo>
                    <a:pt x="217" y="209"/>
                  </a:lnTo>
                  <a:lnTo>
                    <a:pt x="215" y="216"/>
                  </a:lnTo>
                  <a:lnTo>
                    <a:pt x="211" y="220"/>
                  </a:lnTo>
                  <a:lnTo>
                    <a:pt x="211" y="220"/>
                  </a:lnTo>
                  <a:lnTo>
                    <a:pt x="207" y="222"/>
                  </a:lnTo>
                  <a:lnTo>
                    <a:pt x="201" y="222"/>
                  </a:lnTo>
                  <a:lnTo>
                    <a:pt x="201" y="222"/>
                  </a:lnTo>
                  <a:lnTo>
                    <a:pt x="196" y="222"/>
                  </a:lnTo>
                  <a:lnTo>
                    <a:pt x="196" y="222"/>
                  </a:lnTo>
                  <a:lnTo>
                    <a:pt x="192" y="220"/>
                  </a:lnTo>
                  <a:lnTo>
                    <a:pt x="188" y="218"/>
                  </a:lnTo>
                  <a:lnTo>
                    <a:pt x="84" y="71"/>
                  </a:lnTo>
                  <a:lnTo>
                    <a:pt x="84" y="71"/>
                  </a:lnTo>
                  <a:lnTo>
                    <a:pt x="81" y="65"/>
                  </a:lnTo>
                  <a:lnTo>
                    <a:pt x="81" y="59"/>
                  </a:lnTo>
                  <a:lnTo>
                    <a:pt x="84" y="55"/>
                  </a:lnTo>
                  <a:lnTo>
                    <a:pt x="88" y="48"/>
                  </a:lnTo>
                  <a:lnTo>
                    <a:pt x="88" y="48"/>
                  </a:lnTo>
                  <a:lnTo>
                    <a:pt x="94" y="46"/>
                  </a:lnTo>
                  <a:lnTo>
                    <a:pt x="102" y="46"/>
                  </a:lnTo>
                  <a:lnTo>
                    <a:pt x="102" y="46"/>
                  </a:lnTo>
                  <a:lnTo>
                    <a:pt x="107" y="48"/>
                  </a:lnTo>
                  <a:lnTo>
                    <a:pt x="111" y="52"/>
                  </a:lnTo>
                  <a:lnTo>
                    <a:pt x="215" y="1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FFFFF"/>
                </a:solidFill>
                <a:latin typeface="Impact"/>
                <a:ea typeface="微软雅黑"/>
              </a:endParaRPr>
            </a:p>
          </p:txBody>
        </p:sp>
        <p:sp>
          <p:nvSpPr>
            <p:cNvPr id="11" name="Freeform 15">
              <a:extLst>
                <a:ext uri="{FF2B5EF4-FFF2-40B4-BE49-F238E27FC236}">
                  <a16:creationId xmlns:a16="http://schemas.microsoft.com/office/drawing/2014/main" id="{2EFF2266-74A6-4D59-A999-245273F2E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99813" y="5065713"/>
              <a:ext cx="244475" cy="171450"/>
            </a:xfrm>
            <a:custGeom>
              <a:avLst/>
              <a:gdLst>
                <a:gd name="T0" fmla="*/ 2 w 154"/>
                <a:gd name="T1" fmla="*/ 98 h 108"/>
                <a:gd name="T2" fmla="*/ 2 w 154"/>
                <a:gd name="T3" fmla="*/ 98 h 108"/>
                <a:gd name="T4" fmla="*/ 8 w 154"/>
                <a:gd name="T5" fmla="*/ 104 h 108"/>
                <a:gd name="T6" fmla="*/ 16 w 154"/>
                <a:gd name="T7" fmla="*/ 108 h 108"/>
                <a:gd name="T8" fmla="*/ 16 w 154"/>
                <a:gd name="T9" fmla="*/ 108 h 108"/>
                <a:gd name="T10" fmla="*/ 25 w 154"/>
                <a:gd name="T11" fmla="*/ 108 h 108"/>
                <a:gd name="T12" fmla="*/ 35 w 154"/>
                <a:gd name="T13" fmla="*/ 106 h 108"/>
                <a:gd name="T14" fmla="*/ 142 w 154"/>
                <a:gd name="T15" fmla="*/ 41 h 108"/>
                <a:gd name="T16" fmla="*/ 142 w 154"/>
                <a:gd name="T17" fmla="*/ 41 h 108"/>
                <a:gd name="T18" fmla="*/ 150 w 154"/>
                <a:gd name="T19" fmla="*/ 35 h 108"/>
                <a:gd name="T20" fmla="*/ 154 w 154"/>
                <a:gd name="T21" fmla="*/ 27 h 108"/>
                <a:gd name="T22" fmla="*/ 154 w 154"/>
                <a:gd name="T23" fmla="*/ 18 h 108"/>
                <a:gd name="T24" fmla="*/ 152 w 154"/>
                <a:gd name="T25" fmla="*/ 10 h 108"/>
                <a:gd name="T26" fmla="*/ 152 w 154"/>
                <a:gd name="T27" fmla="*/ 10 h 108"/>
                <a:gd name="T28" fmla="*/ 146 w 154"/>
                <a:gd name="T29" fmla="*/ 2 h 108"/>
                <a:gd name="T30" fmla="*/ 138 w 154"/>
                <a:gd name="T31" fmla="*/ 0 h 108"/>
                <a:gd name="T32" fmla="*/ 129 w 154"/>
                <a:gd name="T33" fmla="*/ 0 h 108"/>
                <a:gd name="T34" fmla="*/ 119 w 154"/>
                <a:gd name="T35" fmla="*/ 2 h 108"/>
                <a:gd name="T36" fmla="*/ 12 w 154"/>
                <a:gd name="T37" fmla="*/ 67 h 108"/>
                <a:gd name="T38" fmla="*/ 12 w 154"/>
                <a:gd name="T39" fmla="*/ 67 h 108"/>
                <a:gd name="T40" fmla="*/ 4 w 154"/>
                <a:gd name="T41" fmla="*/ 73 h 108"/>
                <a:gd name="T42" fmla="*/ 0 w 154"/>
                <a:gd name="T43" fmla="*/ 81 h 108"/>
                <a:gd name="T44" fmla="*/ 0 w 154"/>
                <a:gd name="T45" fmla="*/ 90 h 108"/>
                <a:gd name="T46" fmla="*/ 2 w 154"/>
                <a:gd name="T47" fmla="*/ 98 h 108"/>
                <a:gd name="T48" fmla="*/ 2 w 154"/>
                <a:gd name="T49" fmla="*/ 9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4" h="108">
                  <a:moveTo>
                    <a:pt x="2" y="98"/>
                  </a:moveTo>
                  <a:lnTo>
                    <a:pt x="2" y="98"/>
                  </a:lnTo>
                  <a:lnTo>
                    <a:pt x="8" y="104"/>
                  </a:lnTo>
                  <a:lnTo>
                    <a:pt x="16" y="108"/>
                  </a:lnTo>
                  <a:lnTo>
                    <a:pt x="16" y="108"/>
                  </a:lnTo>
                  <a:lnTo>
                    <a:pt x="25" y="108"/>
                  </a:lnTo>
                  <a:lnTo>
                    <a:pt x="35" y="106"/>
                  </a:lnTo>
                  <a:lnTo>
                    <a:pt x="142" y="41"/>
                  </a:lnTo>
                  <a:lnTo>
                    <a:pt x="142" y="41"/>
                  </a:lnTo>
                  <a:lnTo>
                    <a:pt x="150" y="35"/>
                  </a:lnTo>
                  <a:lnTo>
                    <a:pt x="154" y="27"/>
                  </a:lnTo>
                  <a:lnTo>
                    <a:pt x="154" y="18"/>
                  </a:lnTo>
                  <a:lnTo>
                    <a:pt x="152" y="10"/>
                  </a:lnTo>
                  <a:lnTo>
                    <a:pt x="152" y="10"/>
                  </a:lnTo>
                  <a:lnTo>
                    <a:pt x="146" y="2"/>
                  </a:lnTo>
                  <a:lnTo>
                    <a:pt x="138" y="0"/>
                  </a:lnTo>
                  <a:lnTo>
                    <a:pt x="129" y="0"/>
                  </a:lnTo>
                  <a:lnTo>
                    <a:pt x="119" y="2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4" y="73"/>
                  </a:lnTo>
                  <a:lnTo>
                    <a:pt x="0" y="81"/>
                  </a:lnTo>
                  <a:lnTo>
                    <a:pt x="0" y="90"/>
                  </a:lnTo>
                  <a:lnTo>
                    <a:pt x="2" y="98"/>
                  </a:lnTo>
                  <a:lnTo>
                    <a:pt x="2" y="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FFFFF"/>
                </a:solidFill>
                <a:latin typeface="Impact"/>
                <a:ea typeface="微软雅黑"/>
              </a:endParaRPr>
            </a:p>
          </p:txBody>
        </p:sp>
        <p:sp>
          <p:nvSpPr>
            <p:cNvPr id="12" name="Freeform 16">
              <a:extLst>
                <a:ext uri="{FF2B5EF4-FFF2-40B4-BE49-F238E27FC236}">
                  <a16:creationId xmlns:a16="http://schemas.microsoft.com/office/drawing/2014/main" id="{47DF65E4-5877-46CF-A62B-59A84C1C4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98175" y="5699125"/>
              <a:ext cx="569913" cy="55563"/>
            </a:xfrm>
            <a:custGeom>
              <a:avLst/>
              <a:gdLst>
                <a:gd name="T0" fmla="*/ 19 w 359"/>
                <a:gd name="T1" fmla="*/ 35 h 35"/>
                <a:gd name="T2" fmla="*/ 19 w 359"/>
                <a:gd name="T3" fmla="*/ 35 h 35"/>
                <a:gd name="T4" fmla="*/ 10 w 359"/>
                <a:gd name="T5" fmla="*/ 35 h 35"/>
                <a:gd name="T6" fmla="*/ 6 w 359"/>
                <a:gd name="T7" fmla="*/ 31 h 35"/>
                <a:gd name="T8" fmla="*/ 2 w 359"/>
                <a:gd name="T9" fmla="*/ 25 h 35"/>
                <a:gd name="T10" fmla="*/ 0 w 359"/>
                <a:gd name="T11" fmla="*/ 19 h 35"/>
                <a:gd name="T12" fmla="*/ 0 w 359"/>
                <a:gd name="T13" fmla="*/ 19 h 35"/>
                <a:gd name="T14" fmla="*/ 0 w 359"/>
                <a:gd name="T15" fmla="*/ 19 h 35"/>
                <a:gd name="T16" fmla="*/ 2 w 359"/>
                <a:gd name="T17" fmla="*/ 10 h 35"/>
                <a:gd name="T18" fmla="*/ 6 w 359"/>
                <a:gd name="T19" fmla="*/ 4 h 35"/>
                <a:gd name="T20" fmla="*/ 10 w 359"/>
                <a:gd name="T21" fmla="*/ 0 h 35"/>
                <a:gd name="T22" fmla="*/ 19 w 359"/>
                <a:gd name="T23" fmla="*/ 0 h 35"/>
                <a:gd name="T24" fmla="*/ 19 w 359"/>
                <a:gd name="T25" fmla="*/ 0 h 35"/>
                <a:gd name="T26" fmla="*/ 341 w 359"/>
                <a:gd name="T27" fmla="*/ 0 h 35"/>
                <a:gd name="T28" fmla="*/ 341 w 359"/>
                <a:gd name="T29" fmla="*/ 0 h 35"/>
                <a:gd name="T30" fmla="*/ 347 w 359"/>
                <a:gd name="T31" fmla="*/ 0 h 35"/>
                <a:gd name="T32" fmla="*/ 353 w 359"/>
                <a:gd name="T33" fmla="*/ 4 h 35"/>
                <a:gd name="T34" fmla="*/ 357 w 359"/>
                <a:gd name="T35" fmla="*/ 10 h 35"/>
                <a:gd name="T36" fmla="*/ 359 w 359"/>
                <a:gd name="T37" fmla="*/ 19 h 35"/>
                <a:gd name="T38" fmla="*/ 359 w 359"/>
                <a:gd name="T39" fmla="*/ 19 h 35"/>
                <a:gd name="T40" fmla="*/ 359 w 359"/>
                <a:gd name="T41" fmla="*/ 19 h 35"/>
                <a:gd name="T42" fmla="*/ 357 w 359"/>
                <a:gd name="T43" fmla="*/ 25 h 35"/>
                <a:gd name="T44" fmla="*/ 353 w 359"/>
                <a:gd name="T45" fmla="*/ 31 h 35"/>
                <a:gd name="T46" fmla="*/ 347 w 359"/>
                <a:gd name="T47" fmla="*/ 35 h 35"/>
                <a:gd name="T48" fmla="*/ 341 w 359"/>
                <a:gd name="T49" fmla="*/ 35 h 35"/>
                <a:gd name="T50" fmla="*/ 341 w 359"/>
                <a:gd name="T51" fmla="*/ 35 h 35"/>
                <a:gd name="T52" fmla="*/ 19 w 359"/>
                <a:gd name="T53" fmla="*/ 35 h 35"/>
                <a:gd name="T54" fmla="*/ 19 w 359"/>
                <a:gd name="T5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59" h="35">
                  <a:moveTo>
                    <a:pt x="19" y="35"/>
                  </a:moveTo>
                  <a:lnTo>
                    <a:pt x="19" y="35"/>
                  </a:lnTo>
                  <a:lnTo>
                    <a:pt x="10" y="35"/>
                  </a:lnTo>
                  <a:lnTo>
                    <a:pt x="6" y="31"/>
                  </a:lnTo>
                  <a:lnTo>
                    <a:pt x="2" y="25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341" y="0"/>
                  </a:lnTo>
                  <a:lnTo>
                    <a:pt x="341" y="0"/>
                  </a:lnTo>
                  <a:lnTo>
                    <a:pt x="347" y="0"/>
                  </a:lnTo>
                  <a:lnTo>
                    <a:pt x="353" y="4"/>
                  </a:lnTo>
                  <a:lnTo>
                    <a:pt x="357" y="10"/>
                  </a:lnTo>
                  <a:lnTo>
                    <a:pt x="359" y="19"/>
                  </a:lnTo>
                  <a:lnTo>
                    <a:pt x="359" y="19"/>
                  </a:lnTo>
                  <a:lnTo>
                    <a:pt x="359" y="19"/>
                  </a:lnTo>
                  <a:lnTo>
                    <a:pt x="357" y="25"/>
                  </a:lnTo>
                  <a:lnTo>
                    <a:pt x="353" y="31"/>
                  </a:lnTo>
                  <a:lnTo>
                    <a:pt x="347" y="35"/>
                  </a:lnTo>
                  <a:lnTo>
                    <a:pt x="341" y="35"/>
                  </a:lnTo>
                  <a:lnTo>
                    <a:pt x="341" y="35"/>
                  </a:lnTo>
                  <a:lnTo>
                    <a:pt x="19" y="35"/>
                  </a:lnTo>
                  <a:lnTo>
                    <a:pt x="19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FFFFF"/>
                </a:solidFill>
                <a:latin typeface="Impact"/>
                <a:ea typeface="微软雅黑"/>
              </a:endParaRPr>
            </a:p>
          </p:txBody>
        </p:sp>
        <p:sp>
          <p:nvSpPr>
            <p:cNvPr id="13" name="Freeform 17">
              <a:extLst>
                <a:ext uri="{FF2B5EF4-FFF2-40B4-BE49-F238E27FC236}">
                  <a16:creationId xmlns:a16="http://schemas.microsoft.com/office/drawing/2014/main" id="{7FE66D10-780F-4DDE-8231-EF278326E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2675" y="5191125"/>
              <a:ext cx="450850" cy="550863"/>
            </a:xfrm>
            <a:custGeom>
              <a:avLst/>
              <a:gdLst>
                <a:gd name="T0" fmla="*/ 15 w 284"/>
                <a:gd name="T1" fmla="*/ 207 h 347"/>
                <a:gd name="T2" fmla="*/ 33 w 284"/>
                <a:gd name="T3" fmla="*/ 228 h 347"/>
                <a:gd name="T4" fmla="*/ 58 w 284"/>
                <a:gd name="T5" fmla="*/ 243 h 347"/>
                <a:gd name="T6" fmla="*/ 121 w 284"/>
                <a:gd name="T7" fmla="*/ 266 h 347"/>
                <a:gd name="T8" fmla="*/ 169 w 284"/>
                <a:gd name="T9" fmla="*/ 284 h 347"/>
                <a:gd name="T10" fmla="*/ 201 w 284"/>
                <a:gd name="T11" fmla="*/ 303 h 347"/>
                <a:gd name="T12" fmla="*/ 228 w 284"/>
                <a:gd name="T13" fmla="*/ 330 h 347"/>
                <a:gd name="T14" fmla="*/ 249 w 284"/>
                <a:gd name="T15" fmla="*/ 341 h 347"/>
                <a:gd name="T16" fmla="*/ 165 w 284"/>
                <a:gd name="T17" fmla="*/ 197 h 347"/>
                <a:gd name="T18" fmla="*/ 136 w 284"/>
                <a:gd name="T19" fmla="*/ 190 h 347"/>
                <a:gd name="T20" fmla="*/ 111 w 284"/>
                <a:gd name="T21" fmla="*/ 169 h 347"/>
                <a:gd name="T22" fmla="*/ 107 w 284"/>
                <a:gd name="T23" fmla="*/ 159 h 347"/>
                <a:gd name="T24" fmla="*/ 104 w 284"/>
                <a:gd name="T25" fmla="*/ 140 h 347"/>
                <a:gd name="T26" fmla="*/ 109 w 284"/>
                <a:gd name="T27" fmla="*/ 121 h 347"/>
                <a:gd name="T28" fmla="*/ 119 w 284"/>
                <a:gd name="T29" fmla="*/ 105 h 347"/>
                <a:gd name="T30" fmla="*/ 125 w 284"/>
                <a:gd name="T31" fmla="*/ 98 h 347"/>
                <a:gd name="T32" fmla="*/ 144 w 284"/>
                <a:gd name="T33" fmla="*/ 94 h 347"/>
                <a:gd name="T34" fmla="*/ 163 w 284"/>
                <a:gd name="T35" fmla="*/ 96 h 347"/>
                <a:gd name="T36" fmla="*/ 180 w 284"/>
                <a:gd name="T37" fmla="*/ 105 h 347"/>
                <a:gd name="T38" fmla="*/ 194 w 284"/>
                <a:gd name="T39" fmla="*/ 121 h 347"/>
                <a:gd name="T40" fmla="*/ 196 w 284"/>
                <a:gd name="T41" fmla="*/ 130 h 347"/>
                <a:gd name="T42" fmla="*/ 201 w 284"/>
                <a:gd name="T43" fmla="*/ 155 h 347"/>
                <a:gd name="T44" fmla="*/ 194 w 284"/>
                <a:gd name="T45" fmla="*/ 176 h 347"/>
                <a:gd name="T46" fmla="*/ 274 w 284"/>
                <a:gd name="T47" fmla="*/ 326 h 347"/>
                <a:gd name="T48" fmla="*/ 284 w 284"/>
                <a:gd name="T49" fmla="*/ 320 h 347"/>
                <a:gd name="T50" fmla="*/ 270 w 284"/>
                <a:gd name="T51" fmla="*/ 284 h 347"/>
                <a:gd name="T52" fmla="*/ 263 w 284"/>
                <a:gd name="T53" fmla="*/ 249 h 347"/>
                <a:gd name="T54" fmla="*/ 265 w 284"/>
                <a:gd name="T55" fmla="*/ 213 h 347"/>
                <a:gd name="T56" fmla="*/ 278 w 284"/>
                <a:gd name="T57" fmla="*/ 144 h 347"/>
                <a:gd name="T58" fmla="*/ 284 w 284"/>
                <a:gd name="T59" fmla="*/ 98 h 347"/>
                <a:gd name="T60" fmla="*/ 280 w 284"/>
                <a:gd name="T61" fmla="*/ 71 h 347"/>
                <a:gd name="T62" fmla="*/ 274 w 284"/>
                <a:gd name="T63" fmla="*/ 59 h 347"/>
                <a:gd name="T64" fmla="*/ 257 w 284"/>
                <a:gd name="T65" fmla="*/ 36 h 347"/>
                <a:gd name="T66" fmla="*/ 238 w 284"/>
                <a:gd name="T67" fmla="*/ 19 h 347"/>
                <a:gd name="T68" fmla="*/ 215 w 284"/>
                <a:gd name="T69" fmla="*/ 8 h 347"/>
                <a:gd name="T70" fmla="*/ 190 w 284"/>
                <a:gd name="T71" fmla="*/ 2 h 347"/>
                <a:gd name="T72" fmla="*/ 138 w 284"/>
                <a:gd name="T73" fmla="*/ 4 h 347"/>
                <a:gd name="T74" fmla="*/ 84 w 284"/>
                <a:gd name="T75" fmla="*/ 25 h 347"/>
                <a:gd name="T76" fmla="*/ 58 w 284"/>
                <a:gd name="T77" fmla="*/ 42 h 347"/>
                <a:gd name="T78" fmla="*/ 21 w 284"/>
                <a:gd name="T79" fmla="*/ 84 h 347"/>
                <a:gd name="T80" fmla="*/ 8 w 284"/>
                <a:gd name="T81" fmla="*/ 107 h 347"/>
                <a:gd name="T82" fmla="*/ 2 w 284"/>
                <a:gd name="T83" fmla="*/ 132 h 347"/>
                <a:gd name="T84" fmla="*/ 0 w 284"/>
                <a:gd name="T85" fmla="*/ 157 h 347"/>
                <a:gd name="T86" fmla="*/ 4 w 284"/>
                <a:gd name="T87" fmla="*/ 182 h 347"/>
                <a:gd name="T88" fmla="*/ 15 w 284"/>
                <a:gd name="T89" fmla="*/ 20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4" h="347">
                  <a:moveTo>
                    <a:pt x="15" y="207"/>
                  </a:moveTo>
                  <a:lnTo>
                    <a:pt x="15" y="207"/>
                  </a:lnTo>
                  <a:lnTo>
                    <a:pt x="23" y="217"/>
                  </a:lnTo>
                  <a:lnTo>
                    <a:pt x="33" y="228"/>
                  </a:lnTo>
                  <a:lnTo>
                    <a:pt x="46" y="236"/>
                  </a:lnTo>
                  <a:lnTo>
                    <a:pt x="58" y="243"/>
                  </a:lnTo>
                  <a:lnTo>
                    <a:pt x="88" y="255"/>
                  </a:lnTo>
                  <a:lnTo>
                    <a:pt x="121" y="266"/>
                  </a:lnTo>
                  <a:lnTo>
                    <a:pt x="155" y="278"/>
                  </a:lnTo>
                  <a:lnTo>
                    <a:pt x="169" y="284"/>
                  </a:lnTo>
                  <a:lnTo>
                    <a:pt x="186" y="295"/>
                  </a:lnTo>
                  <a:lnTo>
                    <a:pt x="201" y="303"/>
                  </a:lnTo>
                  <a:lnTo>
                    <a:pt x="215" y="316"/>
                  </a:lnTo>
                  <a:lnTo>
                    <a:pt x="228" y="330"/>
                  </a:lnTo>
                  <a:lnTo>
                    <a:pt x="238" y="347"/>
                  </a:lnTo>
                  <a:lnTo>
                    <a:pt x="249" y="341"/>
                  </a:lnTo>
                  <a:lnTo>
                    <a:pt x="165" y="197"/>
                  </a:lnTo>
                  <a:lnTo>
                    <a:pt x="165" y="197"/>
                  </a:lnTo>
                  <a:lnTo>
                    <a:pt x="150" y="197"/>
                  </a:lnTo>
                  <a:lnTo>
                    <a:pt x="136" y="190"/>
                  </a:lnTo>
                  <a:lnTo>
                    <a:pt x="121" y="182"/>
                  </a:lnTo>
                  <a:lnTo>
                    <a:pt x="111" y="169"/>
                  </a:lnTo>
                  <a:lnTo>
                    <a:pt x="111" y="169"/>
                  </a:lnTo>
                  <a:lnTo>
                    <a:pt x="107" y="159"/>
                  </a:lnTo>
                  <a:lnTo>
                    <a:pt x="104" y="148"/>
                  </a:lnTo>
                  <a:lnTo>
                    <a:pt x="104" y="140"/>
                  </a:lnTo>
                  <a:lnTo>
                    <a:pt x="104" y="130"/>
                  </a:lnTo>
                  <a:lnTo>
                    <a:pt x="109" y="121"/>
                  </a:lnTo>
                  <a:lnTo>
                    <a:pt x="113" y="113"/>
                  </a:lnTo>
                  <a:lnTo>
                    <a:pt x="119" y="105"/>
                  </a:lnTo>
                  <a:lnTo>
                    <a:pt x="125" y="98"/>
                  </a:lnTo>
                  <a:lnTo>
                    <a:pt x="125" y="98"/>
                  </a:lnTo>
                  <a:lnTo>
                    <a:pt x="136" y="96"/>
                  </a:lnTo>
                  <a:lnTo>
                    <a:pt x="144" y="94"/>
                  </a:lnTo>
                  <a:lnTo>
                    <a:pt x="155" y="94"/>
                  </a:lnTo>
                  <a:lnTo>
                    <a:pt x="163" y="96"/>
                  </a:lnTo>
                  <a:lnTo>
                    <a:pt x="171" y="100"/>
                  </a:lnTo>
                  <a:lnTo>
                    <a:pt x="180" y="105"/>
                  </a:lnTo>
                  <a:lnTo>
                    <a:pt x="188" y="113"/>
                  </a:lnTo>
                  <a:lnTo>
                    <a:pt x="194" y="121"/>
                  </a:lnTo>
                  <a:lnTo>
                    <a:pt x="194" y="121"/>
                  </a:lnTo>
                  <a:lnTo>
                    <a:pt x="196" y="130"/>
                  </a:lnTo>
                  <a:lnTo>
                    <a:pt x="201" y="138"/>
                  </a:lnTo>
                  <a:lnTo>
                    <a:pt x="201" y="155"/>
                  </a:lnTo>
                  <a:lnTo>
                    <a:pt x="199" y="169"/>
                  </a:lnTo>
                  <a:lnTo>
                    <a:pt x="194" y="176"/>
                  </a:lnTo>
                  <a:lnTo>
                    <a:pt x="190" y="182"/>
                  </a:lnTo>
                  <a:lnTo>
                    <a:pt x="274" y="326"/>
                  </a:lnTo>
                  <a:lnTo>
                    <a:pt x="284" y="320"/>
                  </a:lnTo>
                  <a:lnTo>
                    <a:pt x="284" y="320"/>
                  </a:lnTo>
                  <a:lnTo>
                    <a:pt x="274" y="303"/>
                  </a:lnTo>
                  <a:lnTo>
                    <a:pt x="270" y="284"/>
                  </a:lnTo>
                  <a:lnTo>
                    <a:pt x="265" y="268"/>
                  </a:lnTo>
                  <a:lnTo>
                    <a:pt x="263" y="249"/>
                  </a:lnTo>
                  <a:lnTo>
                    <a:pt x="265" y="230"/>
                  </a:lnTo>
                  <a:lnTo>
                    <a:pt x="265" y="213"/>
                  </a:lnTo>
                  <a:lnTo>
                    <a:pt x="272" y="178"/>
                  </a:lnTo>
                  <a:lnTo>
                    <a:pt x="278" y="144"/>
                  </a:lnTo>
                  <a:lnTo>
                    <a:pt x="284" y="113"/>
                  </a:lnTo>
                  <a:lnTo>
                    <a:pt x="284" y="98"/>
                  </a:lnTo>
                  <a:lnTo>
                    <a:pt x="282" y="84"/>
                  </a:lnTo>
                  <a:lnTo>
                    <a:pt x="280" y="71"/>
                  </a:lnTo>
                  <a:lnTo>
                    <a:pt x="274" y="59"/>
                  </a:lnTo>
                  <a:lnTo>
                    <a:pt x="274" y="59"/>
                  </a:lnTo>
                  <a:lnTo>
                    <a:pt x="265" y="46"/>
                  </a:lnTo>
                  <a:lnTo>
                    <a:pt x="257" y="36"/>
                  </a:lnTo>
                  <a:lnTo>
                    <a:pt x="249" y="27"/>
                  </a:lnTo>
                  <a:lnTo>
                    <a:pt x="238" y="19"/>
                  </a:lnTo>
                  <a:lnTo>
                    <a:pt x="228" y="13"/>
                  </a:lnTo>
                  <a:lnTo>
                    <a:pt x="215" y="8"/>
                  </a:lnTo>
                  <a:lnTo>
                    <a:pt x="203" y="4"/>
                  </a:lnTo>
                  <a:lnTo>
                    <a:pt x="190" y="2"/>
                  </a:lnTo>
                  <a:lnTo>
                    <a:pt x="165" y="0"/>
                  </a:lnTo>
                  <a:lnTo>
                    <a:pt x="138" y="4"/>
                  </a:lnTo>
                  <a:lnTo>
                    <a:pt x="111" y="13"/>
                  </a:lnTo>
                  <a:lnTo>
                    <a:pt x="84" y="25"/>
                  </a:lnTo>
                  <a:lnTo>
                    <a:pt x="84" y="25"/>
                  </a:lnTo>
                  <a:lnTo>
                    <a:pt x="58" y="42"/>
                  </a:lnTo>
                  <a:lnTo>
                    <a:pt x="38" y="63"/>
                  </a:lnTo>
                  <a:lnTo>
                    <a:pt x="21" y="84"/>
                  </a:lnTo>
                  <a:lnTo>
                    <a:pt x="15" y="96"/>
                  </a:lnTo>
                  <a:lnTo>
                    <a:pt x="8" y="107"/>
                  </a:lnTo>
                  <a:lnTo>
                    <a:pt x="4" y="119"/>
                  </a:lnTo>
                  <a:lnTo>
                    <a:pt x="2" y="132"/>
                  </a:lnTo>
                  <a:lnTo>
                    <a:pt x="0" y="144"/>
                  </a:lnTo>
                  <a:lnTo>
                    <a:pt x="0" y="157"/>
                  </a:lnTo>
                  <a:lnTo>
                    <a:pt x="2" y="169"/>
                  </a:lnTo>
                  <a:lnTo>
                    <a:pt x="4" y="182"/>
                  </a:lnTo>
                  <a:lnTo>
                    <a:pt x="8" y="194"/>
                  </a:lnTo>
                  <a:lnTo>
                    <a:pt x="15" y="207"/>
                  </a:lnTo>
                  <a:lnTo>
                    <a:pt x="15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FFFFF"/>
                </a:solidFill>
                <a:latin typeface="Impact"/>
                <a:ea typeface="微软雅黑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976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4A9CF8DC-1D27-409A-8292-BA8714987679}"/>
              </a:ext>
            </a:extLst>
          </p:cNvPr>
          <p:cNvSpPr/>
          <p:nvPr/>
        </p:nvSpPr>
        <p:spPr>
          <a:xfrm>
            <a:off x="-20958" y="1053582"/>
            <a:ext cx="2376051" cy="45243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94560"/>
          </a:solidFill>
          <a:ln>
            <a:noFill/>
            <a:prstDash val="solid"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defTabSz="914309" hangingPunct="0"/>
            <a:endParaRPr lang="zh-TW" altLang="en-US" sz="7200" b="1" dirty="0">
              <a:solidFill>
                <a:schemeClr val="bg1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矩形 3">
            <a:extLst>
              <a:ext uri="{FF2B5EF4-FFF2-40B4-BE49-F238E27FC236}">
                <a16:creationId xmlns:a16="http://schemas.microsoft.com/office/drawing/2014/main" id="{9A72D498-AA19-4DCF-A1B0-C7D2E9B9CABD}"/>
              </a:ext>
            </a:extLst>
          </p:cNvPr>
          <p:cNvSpPr/>
          <p:nvPr/>
        </p:nvSpPr>
        <p:spPr>
          <a:xfrm flipH="1">
            <a:off x="7680175" y="1053583"/>
            <a:ext cx="504057" cy="45243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D4059"/>
          </a:solidFill>
          <a:ln>
            <a:noFill/>
            <a:prstDash val="solid"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defTabSz="914309" hangingPunct="0"/>
            <a:endParaRPr lang="zh-TW" altLang="en-US" sz="20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Mangal" pitchFamily="2"/>
            </a:endParaRPr>
          </a:p>
        </p:txBody>
      </p:sp>
      <p:sp>
        <p:nvSpPr>
          <p:cNvPr id="4" name="矩形 4">
            <a:extLst>
              <a:ext uri="{FF2B5EF4-FFF2-40B4-BE49-F238E27FC236}">
                <a16:creationId xmlns:a16="http://schemas.microsoft.com/office/drawing/2014/main" id="{58AEFB4A-F200-453E-BD57-E5343CFE92DA}"/>
              </a:ext>
            </a:extLst>
          </p:cNvPr>
          <p:cNvSpPr/>
          <p:nvPr/>
        </p:nvSpPr>
        <p:spPr>
          <a:xfrm>
            <a:off x="2207568" y="1053584"/>
            <a:ext cx="9514868" cy="45243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D4059"/>
          </a:solidFill>
          <a:ln>
            <a:noFill/>
            <a:prstDash val="solid"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defTabSz="914309" hangingPunct="0">
              <a:lnSpc>
                <a:spcPct val="150000"/>
              </a:lnSpc>
            </a:pPr>
            <a:endParaRPr lang="en-US" sz="20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1090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03183" y="3356992"/>
            <a:ext cx="7569081" cy="2520280"/>
          </a:xfrm>
          <a:prstGeom prst="rect">
            <a:avLst/>
          </a:prstGeom>
          <a:solidFill>
            <a:srgbClr val="E945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TW" altLang="en-US" sz="2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3183" y="853482"/>
            <a:ext cx="7569081" cy="2520280"/>
          </a:xfrm>
          <a:prstGeom prst="rect">
            <a:avLst/>
          </a:prstGeom>
          <a:solidFill>
            <a:srgbClr val="2D4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TW" altLang="en-US" sz="20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264352" y="3645024"/>
            <a:ext cx="2376264" cy="2088232"/>
          </a:xfrm>
          <a:prstGeom prst="rect">
            <a:avLst/>
          </a:prstGeom>
          <a:solidFill>
            <a:srgbClr val="2D4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AutoShape 4"/>
          <p:cNvSpPr/>
          <p:nvPr/>
        </p:nvSpPr>
        <p:spPr bwMode="auto">
          <a:xfrm>
            <a:off x="9699494" y="3860705"/>
            <a:ext cx="1505980" cy="151285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428" y="17466"/>
                </a:moveTo>
                <a:cubicBezTo>
                  <a:pt x="16669" y="16923"/>
                  <a:pt x="15846" y="16465"/>
                  <a:pt x="14963" y="16121"/>
                </a:cubicBezTo>
                <a:cubicBezTo>
                  <a:pt x="15595" y="14609"/>
                  <a:pt x="15967" y="12928"/>
                  <a:pt x="16010" y="11148"/>
                </a:cubicBezTo>
                <a:lnTo>
                  <a:pt x="20188" y="11148"/>
                </a:lnTo>
                <a:cubicBezTo>
                  <a:pt x="20097" y="13612"/>
                  <a:pt x="19065" y="15838"/>
                  <a:pt x="17428" y="17466"/>
                </a:cubicBezTo>
                <a:moveTo>
                  <a:pt x="1411" y="11148"/>
                </a:moveTo>
                <a:lnTo>
                  <a:pt x="5589" y="11148"/>
                </a:lnTo>
                <a:cubicBezTo>
                  <a:pt x="5632" y="12928"/>
                  <a:pt x="6004" y="14609"/>
                  <a:pt x="6636" y="16121"/>
                </a:cubicBezTo>
                <a:cubicBezTo>
                  <a:pt x="5753" y="16465"/>
                  <a:pt x="4931" y="16923"/>
                  <a:pt x="4171" y="17466"/>
                </a:cubicBezTo>
                <a:cubicBezTo>
                  <a:pt x="2534" y="15838"/>
                  <a:pt x="1502" y="13612"/>
                  <a:pt x="1411" y="11148"/>
                </a:cubicBezTo>
                <a:moveTo>
                  <a:pt x="3785" y="4553"/>
                </a:moveTo>
                <a:cubicBezTo>
                  <a:pt x="4579" y="5170"/>
                  <a:pt x="5448" y="5691"/>
                  <a:pt x="6388" y="6084"/>
                </a:cubicBezTo>
                <a:cubicBezTo>
                  <a:pt x="5901" y="7433"/>
                  <a:pt x="5627" y="8908"/>
                  <a:pt x="5589" y="10451"/>
                </a:cubicBezTo>
                <a:lnTo>
                  <a:pt x="1411" y="10451"/>
                </a:lnTo>
                <a:cubicBezTo>
                  <a:pt x="1494" y="8190"/>
                  <a:pt x="2376" y="6135"/>
                  <a:pt x="3785" y="4553"/>
                </a:cubicBezTo>
                <a:moveTo>
                  <a:pt x="11148" y="10451"/>
                </a:moveTo>
                <a:lnTo>
                  <a:pt x="11148" y="6950"/>
                </a:lnTo>
                <a:cubicBezTo>
                  <a:pt x="12339" y="6913"/>
                  <a:pt x="13484" y="6696"/>
                  <a:pt x="14558" y="6324"/>
                </a:cubicBezTo>
                <a:cubicBezTo>
                  <a:pt x="15018" y="7598"/>
                  <a:pt x="15276" y="8992"/>
                  <a:pt x="15314" y="10451"/>
                </a:cubicBezTo>
                <a:cubicBezTo>
                  <a:pt x="15314" y="10451"/>
                  <a:pt x="11148" y="10451"/>
                  <a:pt x="11148" y="10451"/>
                </a:cubicBezTo>
                <a:close/>
                <a:moveTo>
                  <a:pt x="14311" y="15882"/>
                </a:moveTo>
                <a:cubicBezTo>
                  <a:pt x="13309" y="15559"/>
                  <a:pt x="12247" y="15380"/>
                  <a:pt x="11148" y="15346"/>
                </a:cubicBezTo>
                <a:lnTo>
                  <a:pt x="11148" y="11148"/>
                </a:lnTo>
                <a:lnTo>
                  <a:pt x="15314" y="11148"/>
                </a:lnTo>
                <a:cubicBezTo>
                  <a:pt x="15270" y="12844"/>
                  <a:pt x="14914" y="14445"/>
                  <a:pt x="14311" y="15882"/>
                </a:cubicBezTo>
                <a:moveTo>
                  <a:pt x="14683" y="16757"/>
                </a:moveTo>
                <a:cubicBezTo>
                  <a:pt x="15476" y="17063"/>
                  <a:pt x="16218" y="17466"/>
                  <a:pt x="16904" y="17941"/>
                </a:cubicBezTo>
                <a:cubicBezTo>
                  <a:pt x="15632" y="19031"/>
                  <a:pt x="14067" y="19781"/>
                  <a:pt x="12344" y="20068"/>
                </a:cubicBezTo>
                <a:cubicBezTo>
                  <a:pt x="13280" y="19136"/>
                  <a:pt x="14076" y="18017"/>
                  <a:pt x="14683" y="16757"/>
                </a:cubicBezTo>
                <a:moveTo>
                  <a:pt x="11148" y="20188"/>
                </a:moveTo>
                <a:lnTo>
                  <a:pt x="11148" y="16043"/>
                </a:lnTo>
                <a:cubicBezTo>
                  <a:pt x="12146" y="16075"/>
                  <a:pt x="13113" y="16231"/>
                  <a:pt x="14025" y="16516"/>
                </a:cubicBezTo>
                <a:cubicBezTo>
                  <a:pt x="13314" y="17970"/>
                  <a:pt x="12343" y="19223"/>
                  <a:pt x="11185" y="20186"/>
                </a:cubicBezTo>
                <a:cubicBezTo>
                  <a:pt x="11185" y="20186"/>
                  <a:pt x="11148" y="20188"/>
                  <a:pt x="11148" y="20188"/>
                </a:cubicBezTo>
                <a:close/>
                <a:moveTo>
                  <a:pt x="9255" y="20068"/>
                </a:moveTo>
                <a:cubicBezTo>
                  <a:pt x="7532" y="19781"/>
                  <a:pt x="5967" y="19031"/>
                  <a:pt x="4695" y="17941"/>
                </a:cubicBezTo>
                <a:cubicBezTo>
                  <a:pt x="5381" y="17466"/>
                  <a:pt x="6123" y="17063"/>
                  <a:pt x="6916" y="16757"/>
                </a:cubicBezTo>
                <a:cubicBezTo>
                  <a:pt x="7523" y="18017"/>
                  <a:pt x="8319" y="19136"/>
                  <a:pt x="9255" y="20068"/>
                </a:cubicBezTo>
                <a:moveTo>
                  <a:pt x="10451" y="11148"/>
                </a:moveTo>
                <a:lnTo>
                  <a:pt x="10451" y="15346"/>
                </a:lnTo>
                <a:cubicBezTo>
                  <a:pt x="9352" y="15380"/>
                  <a:pt x="8290" y="15559"/>
                  <a:pt x="7288" y="15882"/>
                </a:cubicBezTo>
                <a:cubicBezTo>
                  <a:pt x="6685" y="14445"/>
                  <a:pt x="6329" y="12844"/>
                  <a:pt x="6285" y="11148"/>
                </a:cubicBezTo>
                <a:cubicBezTo>
                  <a:pt x="6285" y="11148"/>
                  <a:pt x="10451" y="11148"/>
                  <a:pt x="10451" y="11148"/>
                </a:cubicBezTo>
                <a:close/>
                <a:moveTo>
                  <a:pt x="7041" y="6324"/>
                </a:moveTo>
                <a:cubicBezTo>
                  <a:pt x="8115" y="6696"/>
                  <a:pt x="9260" y="6913"/>
                  <a:pt x="10451" y="6950"/>
                </a:cubicBezTo>
                <a:lnTo>
                  <a:pt x="10451" y="10451"/>
                </a:lnTo>
                <a:lnTo>
                  <a:pt x="6285" y="10451"/>
                </a:lnTo>
                <a:cubicBezTo>
                  <a:pt x="6324" y="8992"/>
                  <a:pt x="6581" y="7598"/>
                  <a:pt x="7041" y="6324"/>
                </a:cubicBezTo>
                <a:moveTo>
                  <a:pt x="6651" y="5442"/>
                </a:moveTo>
                <a:cubicBezTo>
                  <a:pt x="5790" y="5084"/>
                  <a:pt x="4993" y="4609"/>
                  <a:pt x="4263" y="4050"/>
                </a:cubicBezTo>
                <a:cubicBezTo>
                  <a:pt x="5606" y="2749"/>
                  <a:pt x="7332" y="1851"/>
                  <a:pt x="9255" y="1531"/>
                </a:cubicBezTo>
                <a:cubicBezTo>
                  <a:pt x="8175" y="2610"/>
                  <a:pt x="7286" y="3939"/>
                  <a:pt x="6651" y="5442"/>
                </a:cubicBezTo>
                <a:moveTo>
                  <a:pt x="10451" y="1411"/>
                </a:moveTo>
                <a:lnTo>
                  <a:pt x="10451" y="6253"/>
                </a:lnTo>
                <a:cubicBezTo>
                  <a:pt x="9352" y="6217"/>
                  <a:pt x="8296" y="6021"/>
                  <a:pt x="7303" y="5681"/>
                </a:cubicBezTo>
                <a:cubicBezTo>
                  <a:pt x="8029" y="3972"/>
                  <a:pt x="9101" y="2507"/>
                  <a:pt x="10415" y="1413"/>
                </a:cubicBezTo>
                <a:cubicBezTo>
                  <a:pt x="10427" y="1412"/>
                  <a:pt x="10439" y="1411"/>
                  <a:pt x="10451" y="1411"/>
                </a:cubicBezTo>
                <a:moveTo>
                  <a:pt x="12344" y="1531"/>
                </a:moveTo>
                <a:cubicBezTo>
                  <a:pt x="14267" y="1851"/>
                  <a:pt x="15993" y="2749"/>
                  <a:pt x="17336" y="4050"/>
                </a:cubicBezTo>
                <a:cubicBezTo>
                  <a:pt x="16606" y="4609"/>
                  <a:pt x="15809" y="5084"/>
                  <a:pt x="14948" y="5442"/>
                </a:cubicBezTo>
                <a:cubicBezTo>
                  <a:pt x="14313" y="3939"/>
                  <a:pt x="13424" y="2610"/>
                  <a:pt x="12344" y="1531"/>
                </a:cubicBezTo>
                <a:moveTo>
                  <a:pt x="11184" y="1413"/>
                </a:moveTo>
                <a:cubicBezTo>
                  <a:pt x="12498" y="2507"/>
                  <a:pt x="13570" y="3972"/>
                  <a:pt x="14296" y="5681"/>
                </a:cubicBezTo>
                <a:cubicBezTo>
                  <a:pt x="13303" y="6021"/>
                  <a:pt x="12247" y="6217"/>
                  <a:pt x="11148" y="6253"/>
                </a:cubicBezTo>
                <a:lnTo>
                  <a:pt x="11148" y="1411"/>
                </a:lnTo>
                <a:cubicBezTo>
                  <a:pt x="11160" y="1411"/>
                  <a:pt x="11172" y="1412"/>
                  <a:pt x="11184" y="1413"/>
                </a:cubicBezTo>
                <a:moveTo>
                  <a:pt x="10414" y="20186"/>
                </a:moveTo>
                <a:cubicBezTo>
                  <a:pt x="9256" y="19223"/>
                  <a:pt x="8285" y="17970"/>
                  <a:pt x="7574" y="16516"/>
                </a:cubicBezTo>
                <a:cubicBezTo>
                  <a:pt x="8486" y="16231"/>
                  <a:pt x="9453" y="16075"/>
                  <a:pt x="10451" y="16043"/>
                </a:cubicBezTo>
                <a:lnTo>
                  <a:pt x="10451" y="20188"/>
                </a:lnTo>
                <a:cubicBezTo>
                  <a:pt x="10451" y="20188"/>
                  <a:pt x="10414" y="20186"/>
                  <a:pt x="10414" y="20186"/>
                </a:cubicBezTo>
                <a:close/>
                <a:moveTo>
                  <a:pt x="20188" y="10451"/>
                </a:moveTo>
                <a:lnTo>
                  <a:pt x="16010" y="10451"/>
                </a:lnTo>
                <a:cubicBezTo>
                  <a:pt x="15972" y="8908"/>
                  <a:pt x="15698" y="7433"/>
                  <a:pt x="15211" y="6084"/>
                </a:cubicBezTo>
                <a:cubicBezTo>
                  <a:pt x="16151" y="5691"/>
                  <a:pt x="17020" y="5170"/>
                  <a:pt x="17814" y="4553"/>
                </a:cubicBezTo>
                <a:cubicBezTo>
                  <a:pt x="19223" y="6135"/>
                  <a:pt x="20105" y="8190"/>
                  <a:pt x="20188" y="10451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FEFDFB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algn="ctr" defTabSz="2286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ker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5D72026-1FED-4A46-A9F4-CB38817710F5}"/>
              </a:ext>
            </a:extLst>
          </p:cNvPr>
          <p:cNvSpPr/>
          <p:nvPr/>
        </p:nvSpPr>
        <p:spPr>
          <a:xfrm>
            <a:off x="9408368" y="627653"/>
            <a:ext cx="2543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722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AC2053D-6EFF-4FF2-AA5B-D9E9AAF58006}"/>
              </a:ext>
            </a:extLst>
          </p:cNvPr>
          <p:cNvSpPr/>
          <p:nvPr/>
        </p:nvSpPr>
        <p:spPr>
          <a:xfrm>
            <a:off x="7248129" y="998290"/>
            <a:ext cx="3168352" cy="442908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94560"/>
          </a:solidFill>
          <a:ln>
            <a:noFill/>
            <a:prstDash val="solid"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defTabSz="914309" hangingPunct="0"/>
            <a:endParaRPr lang="en-US" dirty="0">
              <a:solidFill>
                <a:prstClr val="black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文字方塊 3">
            <a:extLst>
              <a:ext uri="{FF2B5EF4-FFF2-40B4-BE49-F238E27FC236}">
                <a16:creationId xmlns:a16="http://schemas.microsoft.com/office/drawing/2014/main" id="{6F11B676-60DA-489B-B0FD-B923CA7C8549}"/>
              </a:ext>
            </a:extLst>
          </p:cNvPr>
          <p:cNvSpPr/>
          <p:nvPr/>
        </p:nvSpPr>
        <p:spPr>
          <a:xfrm>
            <a:off x="911400" y="1196931"/>
            <a:ext cx="5112054" cy="220636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89988" tIns="44994" rIns="89988" bIns="44994" anchor="t" anchorCtr="0" compatLnSpc="0">
            <a:spAutoFit/>
          </a:bodyPr>
          <a:lstStyle/>
          <a:p>
            <a:pPr defTabSz="914309"/>
            <a:endParaRPr lang="en-US" sz="2400" b="1">
              <a:solidFill>
                <a:srgbClr val="000000"/>
              </a:solidFill>
              <a:latin typeface="Microsoft JhengHei UI" pitchFamily="34"/>
              <a:ea typeface="Microsoft JhengHei UI" pitchFamily="1"/>
              <a:cs typeface="Mangal" pitchFamily="2"/>
            </a:endParaRPr>
          </a:p>
          <a:p>
            <a:pPr defTabSz="914309"/>
            <a:endParaRPr lang="en-US" b="1">
              <a:solidFill>
                <a:srgbClr val="000000"/>
              </a:solidFill>
              <a:latin typeface="Microsoft JhengHei UI" pitchFamily="34"/>
              <a:ea typeface="Microsoft JhengHei UI" pitchFamily="1"/>
              <a:cs typeface="Mangal" pitchFamily="2"/>
            </a:endParaRPr>
          </a:p>
          <a:p>
            <a:pPr defTabSz="914309"/>
            <a:endParaRPr lang="en-US" b="1">
              <a:solidFill>
                <a:srgbClr val="000000"/>
              </a:solidFill>
              <a:latin typeface="Microsoft JhengHei UI" pitchFamily="34"/>
              <a:ea typeface="Microsoft JhengHei UI" pitchFamily="1"/>
              <a:cs typeface="Mangal" pitchFamily="2"/>
            </a:endParaRPr>
          </a:p>
          <a:p>
            <a:pPr defTabSz="914309"/>
            <a:endParaRPr lang="en-US">
              <a:solidFill>
                <a:srgbClr val="000000"/>
              </a:solidFill>
              <a:latin typeface="Calibri" pitchFamily="18"/>
              <a:ea typeface="Microsoft JhengHei UI" pitchFamily="1"/>
              <a:cs typeface="Mangal" pitchFamily="2"/>
            </a:endParaRPr>
          </a:p>
          <a:p>
            <a:pPr defTabSz="914309"/>
            <a:endParaRPr lang="en-US">
              <a:solidFill>
                <a:srgbClr val="000000"/>
              </a:solidFill>
              <a:latin typeface="Calibri" pitchFamily="18"/>
              <a:ea typeface="Microsoft JhengHei UI" pitchFamily="1"/>
              <a:cs typeface="Mangal" pitchFamily="2"/>
            </a:endParaRPr>
          </a:p>
          <a:p>
            <a:pPr defTabSz="914309"/>
            <a:endParaRPr lang="en-US">
              <a:solidFill>
                <a:srgbClr val="000000"/>
              </a:solidFill>
              <a:latin typeface="Calibri" pitchFamily="18"/>
              <a:ea typeface="Microsoft JhengHei UI" pitchFamily="1"/>
              <a:cs typeface="Mangal" pitchFamily="2"/>
            </a:endParaRPr>
          </a:p>
        </p:txBody>
      </p:sp>
      <p:sp>
        <p:nvSpPr>
          <p:cNvPr id="5" name="文字方塊 5">
            <a:extLst>
              <a:ext uri="{FF2B5EF4-FFF2-40B4-BE49-F238E27FC236}">
                <a16:creationId xmlns:a16="http://schemas.microsoft.com/office/drawing/2014/main" id="{2A61A6CF-8E67-4D1C-AA94-A581DA9ABCF6}"/>
              </a:ext>
            </a:extLst>
          </p:cNvPr>
          <p:cNvSpPr/>
          <p:nvPr/>
        </p:nvSpPr>
        <p:spPr>
          <a:xfrm>
            <a:off x="950276" y="4580850"/>
            <a:ext cx="5112054" cy="172597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89988" tIns="44994" rIns="89988" bIns="44994" anchor="t" anchorCtr="0" compatLnSpc="0">
            <a:spAutoFit/>
          </a:bodyPr>
          <a:lstStyle/>
          <a:p>
            <a:pPr defTabSz="914309"/>
            <a:endParaRPr lang="en-US" sz="2400" b="1">
              <a:solidFill>
                <a:srgbClr val="000000"/>
              </a:solidFill>
              <a:latin typeface="Microsoft JhengHei UI" pitchFamily="34"/>
              <a:ea typeface="Microsoft JhengHei UI" pitchFamily="1"/>
              <a:cs typeface="Mangal" pitchFamily="2"/>
            </a:endParaRPr>
          </a:p>
          <a:p>
            <a:pPr defTabSz="914309"/>
            <a:endParaRPr lang="en-US">
              <a:solidFill>
                <a:srgbClr val="000000"/>
              </a:solidFill>
              <a:latin typeface="Calibri" pitchFamily="18"/>
              <a:ea typeface="Microsoft JhengHei UI" pitchFamily="1"/>
              <a:cs typeface="Mangal" pitchFamily="2"/>
            </a:endParaRPr>
          </a:p>
          <a:p>
            <a:pPr defTabSz="914309"/>
            <a:endParaRPr lang="en-US">
              <a:solidFill>
                <a:srgbClr val="000000"/>
              </a:solidFill>
              <a:latin typeface="Calibri" pitchFamily="18"/>
              <a:ea typeface="Microsoft JhengHei UI" pitchFamily="1"/>
              <a:cs typeface="Mangal" pitchFamily="2"/>
            </a:endParaRPr>
          </a:p>
          <a:p>
            <a:pPr defTabSz="914309"/>
            <a:endParaRPr lang="en-US">
              <a:solidFill>
                <a:srgbClr val="000000"/>
              </a:solidFill>
              <a:latin typeface="Calibri" pitchFamily="18"/>
              <a:ea typeface="Microsoft JhengHei UI" pitchFamily="1"/>
              <a:cs typeface="Mangal" pitchFamily="2"/>
            </a:endParaRPr>
          </a:p>
          <a:p>
            <a:pPr defTabSz="914309"/>
            <a:endParaRPr lang="en-US">
              <a:solidFill>
                <a:srgbClr val="000000"/>
              </a:solidFill>
              <a:latin typeface="Calibri" pitchFamily="18"/>
              <a:ea typeface="Microsoft JhengHei UI" pitchFamily="1"/>
              <a:cs typeface="Mangal" pitchFamily="2"/>
            </a:endParaRPr>
          </a:p>
        </p:txBody>
      </p:sp>
      <p:sp>
        <p:nvSpPr>
          <p:cNvPr id="6" name="直線接點 5">
            <a:extLst>
              <a:ext uri="{FF2B5EF4-FFF2-40B4-BE49-F238E27FC236}">
                <a16:creationId xmlns:a16="http://schemas.microsoft.com/office/drawing/2014/main" id="{9AA7CC3F-6827-4D2B-ACBB-2D5DE3F63BCB}"/>
              </a:ext>
            </a:extLst>
          </p:cNvPr>
          <p:cNvSpPr/>
          <p:nvPr/>
        </p:nvSpPr>
        <p:spPr>
          <a:xfrm>
            <a:off x="1332880" y="997863"/>
            <a:ext cx="4621798" cy="18719"/>
          </a:xfrm>
          <a:prstGeom prst="line">
            <a:avLst/>
          </a:prstGeom>
          <a:noFill/>
          <a:ln w="0">
            <a:solidFill>
              <a:srgbClr val="2D4059"/>
            </a:solidFill>
            <a:prstDash val="solid"/>
          </a:ln>
        </p:spPr>
        <p:txBody>
          <a:bodyPr vert="horz" wrap="none" lIns="89988" tIns="44994" rIns="89988" bIns="44994" anchor="ctr" anchorCtr="0" compatLnSpc="0"/>
          <a:lstStyle/>
          <a:p>
            <a:pPr defTabSz="914309" hangingPunct="0"/>
            <a:endParaRPr lang="en-US">
              <a:solidFill>
                <a:prstClr val="black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手繪多邊形 20"/>
          <p:cNvSpPr/>
          <p:nvPr/>
        </p:nvSpPr>
        <p:spPr>
          <a:xfrm>
            <a:off x="-37518" y="0"/>
            <a:ext cx="12310342" cy="6857107"/>
          </a:xfrm>
          <a:custGeom>
            <a:avLst/>
            <a:gdLst>
              <a:gd name="connsiteX0" fmla="*/ 9706447 w 12202046"/>
              <a:gd name="connsiteY0" fmla="*/ 332656 h 6842927"/>
              <a:gd name="connsiteX1" fmla="*/ 7978255 w 12202046"/>
              <a:gd name="connsiteY1" fmla="*/ 2060848 h 6842927"/>
              <a:gd name="connsiteX2" fmla="*/ 9706447 w 12202046"/>
              <a:gd name="connsiteY2" fmla="*/ 3789040 h 6842927"/>
              <a:gd name="connsiteX3" fmla="*/ 11434639 w 12202046"/>
              <a:gd name="connsiteY3" fmla="*/ 2060848 h 6842927"/>
              <a:gd name="connsiteX4" fmla="*/ 9706447 w 12202046"/>
              <a:gd name="connsiteY4" fmla="*/ 332656 h 6842927"/>
              <a:gd name="connsiteX5" fmla="*/ 0 w 12202046"/>
              <a:gd name="connsiteY5" fmla="*/ 0 h 6842927"/>
              <a:gd name="connsiteX6" fmla="*/ 12202046 w 12202046"/>
              <a:gd name="connsiteY6" fmla="*/ 0 h 6842927"/>
              <a:gd name="connsiteX7" fmla="*/ 12202046 w 12202046"/>
              <a:gd name="connsiteY7" fmla="*/ 6842927 h 6842927"/>
              <a:gd name="connsiteX8" fmla="*/ 0 w 12202046"/>
              <a:gd name="connsiteY8" fmla="*/ 6842927 h 684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2046" h="6842927">
                <a:moveTo>
                  <a:pt x="9706447" y="332656"/>
                </a:moveTo>
                <a:cubicBezTo>
                  <a:pt x="8751993" y="332656"/>
                  <a:pt x="7978255" y="1106394"/>
                  <a:pt x="7978255" y="2060848"/>
                </a:cubicBezTo>
                <a:cubicBezTo>
                  <a:pt x="7978255" y="3015302"/>
                  <a:pt x="8751993" y="3789040"/>
                  <a:pt x="9706447" y="3789040"/>
                </a:cubicBezTo>
                <a:cubicBezTo>
                  <a:pt x="10660901" y="3789040"/>
                  <a:pt x="11434639" y="3015302"/>
                  <a:pt x="11434639" y="2060848"/>
                </a:cubicBezTo>
                <a:cubicBezTo>
                  <a:pt x="11434639" y="1106394"/>
                  <a:pt x="10660901" y="332656"/>
                  <a:pt x="9706447" y="332656"/>
                </a:cubicBezTo>
                <a:close/>
                <a:moveTo>
                  <a:pt x="0" y="0"/>
                </a:moveTo>
                <a:lnTo>
                  <a:pt x="12202046" y="0"/>
                </a:lnTo>
                <a:lnTo>
                  <a:pt x="12202046" y="6842927"/>
                </a:lnTo>
                <a:lnTo>
                  <a:pt x="0" y="6842927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981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藍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預設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1052</TotalTime>
  <Words>24</Words>
  <Application>Microsoft Office PowerPoint</Application>
  <PresentationFormat>寬螢幕</PresentationFormat>
  <Paragraphs>30</Paragraphs>
  <Slides>12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12</vt:i4>
      </vt:variant>
    </vt:vector>
  </HeadingPairs>
  <TitlesOfParts>
    <vt:vector size="27" baseType="lpstr">
      <vt:lpstr>Gill Sans</vt:lpstr>
      <vt:lpstr>Microsoft JhengHei UI</vt:lpstr>
      <vt:lpstr>Microsoft YaHei</vt:lpstr>
      <vt:lpstr>Microsoft YaHei</vt:lpstr>
      <vt:lpstr>Microsoft YaHei UI</vt:lpstr>
      <vt:lpstr>新細明體</vt:lpstr>
      <vt:lpstr>Arial</vt:lpstr>
      <vt:lpstr>Calibri</vt:lpstr>
      <vt:lpstr>Calibri Light</vt:lpstr>
      <vt:lpstr>Impact</vt:lpstr>
      <vt:lpstr>Mangal</vt:lpstr>
      <vt:lpstr>Tahoma</vt:lpstr>
      <vt:lpstr>Times New Roman</vt:lpstr>
      <vt:lpstr>Office 佈景主題</vt:lpstr>
      <vt:lpstr>預設 2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SYNNEX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林slps@3203890中元</dc:creator>
  <cp:lastModifiedBy>User</cp:lastModifiedBy>
  <cp:revision>107</cp:revision>
  <dcterms:created xsi:type="dcterms:W3CDTF">2018-08-02T04:05:33Z</dcterms:created>
  <dcterms:modified xsi:type="dcterms:W3CDTF">2020-10-12T04:44:15Z</dcterms:modified>
</cp:coreProperties>
</file>