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0"/>
  </p:notesMasterIdLst>
  <p:sldIdLst>
    <p:sldId id="256" r:id="rId2"/>
    <p:sldId id="271" r:id="rId3"/>
    <p:sldId id="315" r:id="rId4"/>
    <p:sldId id="316" r:id="rId5"/>
    <p:sldId id="264" r:id="rId6"/>
    <p:sldId id="261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4" r:id="rId15"/>
    <p:sldId id="290" r:id="rId16"/>
    <p:sldId id="292" r:id="rId17"/>
    <p:sldId id="293" r:id="rId18"/>
    <p:sldId id="303" r:id="rId19"/>
    <p:sldId id="305" r:id="rId20"/>
    <p:sldId id="263" r:id="rId21"/>
    <p:sldId id="318" r:id="rId22"/>
    <p:sldId id="295" r:id="rId23"/>
    <p:sldId id="306" r:id="rId24"/>
    <p:sldId id="307" r:id="rId25"/>
    <p:sldId id="308" r:id="rId26"/>
    <p:sldId id="319" r:id="rId27"/>
    <p:sldId id="296" r:id="rId28"/>
    <p:sldId id="297" r:id="rId29"/>
    <p:sldId id="298" r:id="rId30"/>
    <p:sldId id="320" r:id="rId31"/>
    <p:sldId id="301" r:id="rId32"/>
    <p:sldId id="302" r:id="rId33"/>
    <p:sldId id="299" r:id="rId34"/>
    <p:sldId id="300" r:id="rId35"/>
    <p:sldId id="323" r:id="rId36"/>
    <p:sldId id="311" r:id="rId37"/>
    <p:sldId id="312" r:id="rId38"/>
    <p:sldId id="313" r:id="rId39"/>
    <p:sldId id="321" r:id="rId40"/>
    <p:sldId id="324" r:id="rId41"/>
    <p:sldId id="326" r:id="rId42"/>
    <p:sldId id="325" r:id="rId43"/>
    <p:sldId id="327" r:id="rId44"/>
    <p:sldId id="269" r:id="rId45"/>
    <p:sldId id="309" r:id="rId46"/>
    <p:sldId id="310" r:id="rId47"/>
    <p:sldId id="314" r:id="rId48"/>
    <p:sldId id="274" r:id="rId4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77D8B-0BF0-4A26-BD4B-CD59C526AE8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EEE0FF6-09D3-4B47-A564-9DC302D4DE82}">
      <dgm:prSet/>
      <dgm:spPr/>
      <dgm:t>
        <a:bodyPr/>
        <a:lstStyle/>
        <a:p>
          <a:pPr rtl="0"/>
          <a:r>
            <a:rPr lang="zh-TW" b="1" dirty="0"/>
            <a:t>新舊系統功能差異</a:t>
          </a:r>
          <a:endParaRPr lang="zh-TW" dirty="0"/>
        </a:p>
      </dgm:t>
    </dgm:pt>
    <dgm:pt modelId="{1A952B3D-5BFC-456B-BF08-1764AAAB6DF6}" type="parTrans" cxnId="{A60481F2-7EE8-4F4F-89E6-E7D6F845326D}">
      <dgm:prSet/>
      <dgm:spPr/>
      <dgm:t>
        <a:bodyPr/>
        <a:lstStyle/>
        <a:p>
          <a:endParaRPr lang="zh-TW" altLang="en-US"/>
        </a:p>
      </dgm:t>
    </dgm:pt>
    <dgm:pt modelId="{2153E46F-42AB-40C2-B52A-A1A70DED15AC}" type="sibTrans" cxnId="{A60481F2-7EE8-4F4F-89E6-E7D6F845326D}">
      <dgm:prSet/>
      <dgm:spPr/>
      <dgm:t>
        <a:bodyPr/>
        <a:lstStyle/>
        <a:p>
          <a:endParaRPr lang="zh-TW" altLang="en-US"/>
        </a:p>
      </dgm:t>
    </dgm:pt>
    <dgm:pt modelId="{9998D98B-F547-4B5B-A37C-31D4C3D736C9}">
      <dgm:prSet/>
      <dgm:spPr/>
      <dgm:t>
        <a:bodyPr/>
        <a:lstStyle/>
        <a:p>
          <a:pPr rtl="0"/>
          <a:r>
            <a:rPr lang="zh-TW" b="1" dirty="0"/>
            <a:t>上線後增修功能項目</a:t>
          </a:r>
          <a:endParaRPr lang="zh-TW" dirty="0"/>
        </a:p>
      </dgm:t>
    </dgm:pt>
    <dgm:pt modelId="{26D6B776-3AEE-4A9B-BADC-391C71C6F5A8}" type="parTrans" cxnId="{EC3013A5-86B4-4DA9-90E6-6926EFC02E7C}">
      <dgm:prSet/>
      <dgm:spPr/>
      <dgm:t>
        <a:bodyPr/>
        <a:lstStyle/>
        <a:p>
          <a:endParaRPr lang="zh-TW" altLang="en-US"/>
        </a:p>
      </dgm:t>
    </dgm:pt>
    <dgm:pt modelId="{DE72755E-C733-431A-B3E1-D9C32D63F5CC}" type="sibTrans" cxnId="{EC3013A5-86B4-4DA9-90E6-6926EFC02E7C}">
      <dgm:prSet/>
      <dgm:spPr/>
      <dgm:t>
        <a:bodyPr/>
        <a:lstStyle/>
        <a:p>
          <a:endParaRPr lang="zh-TW" altLang="en-US"/>
        </a:p>
      </dgm:t>
    </dgm:pt>
    <dgm:pt modelId="{CB23E2E1-56EE-4E70-8124-1A292980727F}">
      <dgm:prSet/>
      <dgm:spPr/>
      <dgm:t>
        <a:bodyPr/>
        <a:lstStyle/>
        <a:p>
          <a:pPr rtl="0"/>
          <a:r>
            <a:rPr lang="zh-TW" b="1" dirty="0"/>
            <a:t>系統技術限制無法調整項目</a:t>
          </a:r>
          <a:endParaRPr lang="zh-TW" dirty="0"/>
        </a:p>
      </dgm:t>
    </dgm:pt>
    <dgm:pt modelId="{55F292A9-C9EF-413A-BB58-5821BA5F1BE6}" type="parTrans" cxnId="{794F1975-66D4-4F6B-A4AC-867277DE81A3}">
      <dgm:prSet/>
      <dgm:spPr/>
      <dgm:t>
        <a:bodyPr/>
        <a:lstStyle/>
        <a:p>
          <a:endParaRPr lang="zh-TW" altLang="en-US"/>
        </a:p>
      </dgm:t>
    </dgm:pt>
    <dgm:pt modelId="{9860E7AA-40B8-4A05-8B0C-C0555B211474}" type="sibTrans" cxnId="{794F1975-66D4-4F6B-A4AC-867277DE81A3}">
      <dgm:prSet/>
      <dgm:spPr/>
      <dgm:t>
        <a:bodyPr/>
        <a:lstStyle/>
        <a:p>
          <a:endParaRPr lang="zh-TW" altLang="en-US"/>
        </a:p>
      </dgm:t>
    </dgm:pt>
    <dgm:pt modelId="{2D3E2EED-CE79-4844-AF15-843FE9973294}">
      <dgm:prSet custT="1"/>
      <dgm:spPr/>
      <dgm:t>
        <a:bodyPr/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FFFFFF"/>
              </a:solidFill>
              <a:latin typeface="Franklin Gothic Book" panose="020B0502020104020203"/>
              <a:ea typeface="微軟正黑體" panose="020B0604030504040204" pitchFamily="34" charset="-120"/>
              <a:cs typeface="+mn-cs"/>
            </a:rPr>
            <a:t>新版製作實際情境運用分享</a:t>
          </a:r>
        </a:p>
      </dgm:t>
    </dgm:pt>
    <dgm:pt modelId="{63F526E5-7F69-455A-9E63-99828B6E3C05}" type="parTrans" cxnId="{8B00B3C2-1C12-4A68-BC07-273EE1669F30}">
      <dgm:prSet/>
      <dgm:spPr/>
      <dgm:t>
        <a:bodyPr/>
        <a:lstStyle/>
        <a:p>
          <a:endParaRPr lang="zh-TW" altLang="en-US"/>
        </a:p>
      </dgm:t>
    </dgm:pt>
    <dgm:pt modelId="{A8827BD0-CD60-46D8-91BE-76FEED0B6346}" type="sibTrans" cxnId="{8B00B3C2-1C12-4A68-BC07-273EE1669F30}">
      <dgm:prSet/>
      <dgm:spPr/>
      <dgm:t>
        <a:bodyPr/>
        <a:lstStyle/>
        <a:p>
          <a:endParaRPr lang="zh-TW" altLang="en-US"/>
        </a:p>
      </dgm:t>
    </dgm:pt>
    <dgm:pt modelId="{752958E7-20BD-4ABE-BE4B-ABE94E2E6BFC}">
      <dgm:prSet/>
      <dgm:spPr/>
      <dgm:t>
        <a:bodyPr/>
        <a:lstStyle/>
        <a:p>
          <a:pPr rtl="0"/>
          <a:r>
            <a:rPr lang="zh-TW" b="1" dirty="0"/>
            <a:t>系統線上資源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DE4616-99BE-4F4C-8067-75D9519F429B}" type="parTrans" cxnId="{6E183C15-0002-467D-B172-572FC84A6963}">
      <dgm:prSet/>
      <dgm:spPr/>
      <dgm:t>
        <a:bodyPr/>
        <a:lstStyle/>
        <a:p>
          <a:endParaRPr lang="zh-TW" altLang="en-US"/>
        </a:p>
      </dgm:t>
    </dgm:pt>
    <dgm:pt modelId="{837A8F96-BEED-4D3A-954E-32F38140147E}" type="sibTrans" cxnId="{6E183C15-0002-467D-B172-572FC84A6963}">
      <dgm:prSet/>
      <dgm:spPr/>
      <dgm:t>
        <a:bodyPr/>
        <a:lstStyle/>
        <a:p>
          <a:endParaRPr lang="zh-TW" altLang="en-US"/>
        </a:p>
      </dgm:t>
    </dgm:pt>
    <dgm:pt modelId="{BBA8F51A-1BBD-4AFE-B14D-75441EC57B7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Q&amp;A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DF76F5-876F-46FD-8DBC-00B644E7BF33}" type="parTrans" cxnId="{DF00D979-CB0B-4462-92D7-6EE271E24BF8}">
      <dgm:prSet/>
      <dgm:spPr/>
      <dgm:t>
        <a:bodyPr/>
        <a:lstStyle/>
        <a:p>
          <a:endParaRPr lang="zh-TW" altLang="en-US"/>
        </a:p>
      </dgm:t>
    </dgm:pt>
    <dgm:pt modelId="{E24EF770-D80E-4CDE-8133-06A5E321DEA3}" type="sibTrans" cxnId="{DF00D979-CB0B-4462-92D7-6EE271E24BF8}">
      <dgm:prSet/>
      <dgm:spPr/>
      <dgm:t>
        <a:bodyPr/>
        <a:lstStyle/>
        <a:p>
          <a:endParaRPr lang="zh-TW" altLang="en-US"/>
        </a:p>
      </dgm:t>
    </dgm:pt>
    <dgm:pt modelId="{4D99F243-92FC-48D0-B39E-71174E211213}" type="pres">
      <dgm:prSet presAssocID="{72977D8B-0BF0-4A26-BD4B-CD59C526AE8F}" presName="Name0" presStyleCnt="0">
        <dgm:presLayoutVars>
          <dgm:dir/>
          <dgm:animLvl val="lvl"/>
          <dgm:resizeHandles val="exact"/>
        </dgm:presLayoutVars>
      </dgm:prSet>
      <dgm:spPr/>
    </dgm:pt>
    <dgm:pt modelId="{BE9A3907-930B-4657-ACA0-1F4408AED413}" type="pres">
      <dgm:prSet presAssocID="{8EEE0FF6-09D3-4B47-A564-9DC302D4DE82}" presName="linNode" presStyleCnt="0"/>
      <dgm:spPr/>
    </dgm:pt>
    <dgm:pt modelId="{7A4A3FC8-D437-4086-B0CF-10B5A645CF42}" type="pres">
      <dgm:prSet presAssocID="{8EEE0FF6-09D3-4B47-A564-9DC302D4DE82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7E96892E-B93F-48D5-B055-FD4960D0C4F8}" type="pres">
      <dgm:prSet presAssocID="{2153E46F-42AB-40C2-B52A-A1A70DED15AC}" presName="sp" presStyleCnt="0"/>
      <dgm:spPr/>
    </dgm:pt>
    <dgm:pt modelId="{DE5DB66E-D94A-436C-A7C3-89EA09FC528E}" type="pres">
      <dgm:prSet presAssocID="{9998D98B-F547-4B5B-A37C-31D4C3D736C9}" presName="linNode" presStyleCnt="0"/>
      <dgm:spPr/>
    </dgm:pt>
    <dgm:pt modelId="{0FB5B477-61D3-4491-9D61-6F124E562515}" type="pres">
      <dgm:prSet presAssocID="{9998D98B-F547-4B5B-A37C-31D4C3D736C9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B8F9AC8A-41DC-4E2B-AC37-5BBDC040D03C}" type="pres">
      <dgm:prSet presAssocID="{DE72755E-C733-431A-B3E1-D9C32D63F5CC}" presName="sp" presStyleCnt="0"/>
      <dgm:spPr/>
    </dgm:pt>
    <dgm:pt modelId="{D094FA03-FD0A-4D3B-AAE7-E3416154C691}" type="pres">
      <dgm:prSet presAssocID="{CB23E2E1-56EE-4E70-8124-1A292980727F}" presName="linNode" presStyleCnt="0"/>
      <dgm:spPr/>
    </dgm:pt>
    <dgm:pt modelId="{EDAA1B7F-7AF2-4605-807F-DFBDD2438E22}" type="pres">
      <dgm:prSet presAssocID="{CB23E2E1-56EE-4E70-8124-1A292980727F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77553B17-9491-4285-ABDA-BD3E4E3D6B91}" type="pres">
      <dgm:prSet presAssocID="{9860E7AA-40B8-4A05-8B0C-C0555B211474}" presName="sp" presStyleCnt="0"/>
      <dgm:spPr/>
    </dgm:pt>
    <dgm:pt modelId="{ACC75439-5CFA-4683-9814-F7F78DC45417}" type="pres">
      <dgm:prSet presAssocID="{2D3E2EED-CE79-4844-AF15-843FE9973294}" presName="linNode" presStyleCnt="0"/>
      <dgm:spPr/>
    </dgm:pt>
    <dgm:pt modelId="{E5836378-EED3-43E9-9BC5-366A5A663ED0}" type="pres">
      <dgm:prSet presAssocID="{2D3E2EED-CE79-4844-AF15-843FE9973294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5F04E1F-59FE-40AE-9C28-ADABAD444A03}" type="pres">
      <dgm:prSet presAssocID="{A8827BD0-CD60-46D8-91BE-76FEED0B6346}" presName="sp" presStyleCnt="0"/>
      <dgm:spPr/>
    </dgm:pt>
    <dgm:pt modelId="{AD0B1CB6-E6E6-4907-BD5F-2BE0C5B31CC0}" type="pres">
      <dgm:prSet presAssocID="{752958E7-20BD-4ABE-BE4B-ABE94E2E6BFC}" presName="linNode" presStyleCnt="0"/>
      <dgm:spPr/>
    </dgm:pt>
    <dgm:pt modelId="{172FB7AE-997E-4312-A3D2-919724BEB3ED}" type="pres">
      <dgm:prSet presAssocID="{752958E7-20BD-4ABE-BE4B-ABE94E2E6BFC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A441C68F-2721-4F1D-A7AD-1B082F6E8F69}" type="pres">
      <dgm:prSet presAssocID="{837A8F96-BEED-4D3A-954E-32F38140147E}" presName="sp" presStyleCnt="0"/>
      <dgm:spPr/>
    </dgm:pt>
    <dgm:pt modelId="{24737CF8-53E8-465C-9984-201E538FCEA6}" type="pres">
      <dgm:prSet presAssocID="{BBA8F51A-1BBD-4AFE-B14D-75441EC57B7B}" presName="linNode" presStyleCnt="0"/>
      <dgm:spPr/>
    </dgm:pt>
    <dgm:pt modelId="{FD2647D8-3AFE-4C41-AEBC-09718B195B51}" type="pres">
      <dgm:prSet presAssocID="{BBA8F51A-1BBD-4AFE-B14D-75441EC57B7B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3F67D311-DDF7-4F79-A84A-0E4B6430AFA8}" type="presOf" srcId="{72977D8B-0BF0-4A26-BD4B-CD59C526AE8F}" destId="{4D99F243-92FC-48D0-B39E-71174E211213}" srcOrd="0" destOrd="0" presId="urn:microsoft.com/office/officeart/2005/8/layout/vList5"/>
    <dgm:cxn modelId="{6E183C15-0002-467D-B172-572FC84A6963}" srcId="{72977D8B-0BF0-4A26-BD4B-CD59C526AE8F}" destId="{752958E7-20BD-4ABE-BE4B-ABE94E2E6BFC}" srcOrd="4" destOrd="0" parTransId="{08DE4616-99BE-4F4C-8067-75D9519F429B}" sibTransId="{837A8F96-BEED-4D3A-954E-32F38140147E}"/>
    <dgm:cxn modelId="{13BD3670-592B-4976-B0D5-D0305D7E8F37}" type="presOf" srcId="{CB23E2E1-56EE-4E70-8124-1A292980727F}" destId="{EDAA1B7F-7AF2-4605-807F-DFBDD2438E22}" srcOrd="0" destOrd="0" presId="urn:microsoft.com/office/officeart/2005/8/layout/vList5"/>
    <dgm:cxn modelId="{794F1975-66D4-4F6B-A4AC-867277DE81A3}" srcId="{72977D8B-0BF0-4A26-BD4B-CD59C526AE8F}" destId="{CB23E2E1-56EE-4E70-8124-1A292980727F}" srcOrd="2" destOrd="0" parTransId="{55F292A9-C9EF-413A-BB58-5821BA5F1BE6}" sibTransId="{9860E7AA-40B8-4A05-8B0C-C0555B211474}"/>
    <dgm:cxn modelId="{DF00D979-CB0B-4462-92D7-6EE271E24BF8}" srcId="{72977D8B-0BF0-4A26-BD4B-CD59C526AE8F}" destId="{BBA8F51A-1BBD-4AFE-B14D-75441EC57B7B}" srcOrd="5" destOrd="0" parTransId="{03DF76F5-876F-46FD-8DBC-00B644E7BF33}" sibTransId="{E24EF770-D80E-4CDE-8133-06A5E321DEA3}"/>
    <dgm:cxn modelId="{CCC4188F-C8BF-4E49-A0E9-03D0EC014463}" type="presOf" srcId="{9998D98B-F547-4B5B-A37C-31D4C3D736C9}" destId="{0FB5B477-61D3-4491-9D61-6F124E562515}" srcOrd="0" destOrd="0" presId="urn:microsoft.com/office/officeart/2005/8/layout/vList5"/>
    <dgm:cxn modelId="{EC3013A5-86B4-4DA9-90E6-6926EFC02E7C}" srcId="{72977D8B-0BF0-4A26-BD4B-CD59C526AE8F}" destId="{9998D98B-F547-4B5B-A37C-31D4C3D736C9}" srcOrd="1" destOrd="0" parTransId="{26D6B776-3AEE-4A9B-BADC-391C71C6F5A8}" sibTransId="{DE72755E-C733-431A-B3E1-D9C32D63F5CC}"/>
    <dgm:cxn modelId="{8B00B3C2-1C12-4A68-BC07-273EE1669F30}" srcId="{72977D8B-0BF0-4A26-BD4B-CD59C526AE8F}" destId="{2D3E2EED-CE79-4844-AF15-843FE9973294}" srcOrd="3" destOrd="0" parTransId="{63F526E5-7F69-455A-9E63-99828B6E3C05}" sibTransId="{A8827BD0-CD60-46D8-91BE-76FEED0B6346}"/>
    <dgm:cxn modelId="{A682A0C6-5CB0-4AF8-9E8C-3DC7A2FC7C87}" type="presOf" srcId="{2D3E2EED-CE79-4844-AF15-843FE9973294}" destId="{E5836378-EED3-43E9-9BC5-366A5A663ED0}" srcOrd="0" destOrd="0" presId="urn:microsoft.com/office/officeart/2005/8/layout/vList5"/>
    <dgm:cxn modelId="{758E9BCB-E0AA-4688-BE7A-70ACE7C891A9}" type="presOf" srcId="{752958E7-20BD-4ABE-BE4B-ABE94E2E6BFC}" destId="{172FB7AE-997E-4312-A3D2-919724BEB3ED}" srcOrd="0" destOrd="0" presId="urn:microsoft.com/office/officeart/2005/8/layout/vList5"/>
    <dgm:cxn modelId="{219465CC-1D08-403C-AFA7-51A099DA4492}" type="presOf" srcId="{BBA8F51A-1BBD-4AFE-B14D-75441EC57B7B}" destId="{FD2647D8-3AFE-4C41-AEBC-09718B195B51}" srcOrd="0" destOrd="0" presId="urn:microsoft.com/office/officeart/2005/8/layout/vList5"/>
    <dgm:cxn modelId="{A60481F2-7EE8-4F4F-89E6-E7D6F845326D}" srcId="{72977D8B-0BF0-4A26-BD4B-CD59C526AE8F}" destId="{8EEE0FF6-09D3-4B47-A564-9DC302D4DE82}" srcOrd="0" destOrd="0" parTransId="{1A952B3D-5BFC-456B-BF08-1764AAAB6DF6}" sibTransId="{2153E46F-42AB-40C2-B52A-A1A70DED15AC}"/>
    <dgm:cxn modelId="{AD670EF9-3E05-470F-B6EE-2E97178C50E3}" type="presOf" srcId="{8EEE0FF6-09D3-4B47-A564-9DC302D4DE82}" destId="{7A4A3FC8-D437-4086-B0CF-10B5A645CF42}" srcOrd="0" destOrd="0" presId="urn:microsoft.com/office/officeart/2005/8/layout/vList5"/>
    <dgm:cxn modelId="{AC88A148-C5C2-4159-B5B9-459C2FAF1396}" type="presParOf" srcId="{4D99F243-92FC-48D0-B39E-71174E211213}" destId="{BE9A3907-930B-4657-ACA0-1F4408AED413}" srcOrd="0" destOrd="0" presId="urn:microsoft.com/office/officeart/2005/8/layout/vList5"/>
    <dgm:cxn modelId="{B9C6E7AB-2A82-4526-BDF9-1C4520A66091}" type="presParOf" srcId="{BE9A3907-930B-4657-ACA0-1F4408AED413}" destId="{7A4A3FC8-D437-4086-B0CF-10B5A645CF42}" srcOrd="0" destOrd="0" presId="urn:microsoft.com/office/officeart/2005/8/layout/vList5"/>
    <dgm:cxn modelId="{959709CE-4EAA-4723-BF21-8B2654C32269}" type="presParOf" srcId="{4D99F243-92FC-48D0-B39E-71174E211213}" destId="{7E96892E-B93F-48D5-B055-FD4960D0C4F8}" srcOrd="1" destOrd="0" presId="urn:microsoft.com/office/officeart/2005/8/layout/vList5"/>
    <dgm:cxn modelId="{12E1A8AC-31E3-443E-BBA1-AC0B0DD5254A}" type="presParOf" srcId="{4D99F243-92FC-48D0-B39E-71174E211213}" destId="{DE5DB66E-D94A-436C-A7C3-89EA09FC528E}" srcOrd="2" destOrd="0" presId="urn:microsoft.com/office/officeart/2005/8/layout/vList5"/>
    <dgm:cxn modelId="{EC0F6D34-FEA1-4F93-A115-61379B8C5319}" type="presParOf" srcId="{DE5DB66E-D94A-436C-A7C3-89EA09FC528E}" destId="{0FB5B477-61D3-4491-9D61-6F124E562515}" srcOrd="0" destOrd="0" presId="urn:microsoft.com/office/officeart/2005/8/layout/vList5"/>
    <dgm:cxn modelId="{8BEC389E-C851-4716-AC7A-C11BD5207AD5}" type="presParOf" srcId="{4D99F243-92FC-48D0-B39E-71174E211213}" destId="{B8F9AC8A-41DC-4E2B-AC37-5BBDC040D03C}" srcOrd="3" destOrd="0" presId="urn:microsoft.com/office/officeart/2005/8/layout/vList5"/>
    <dgm:cxn modelId="{EB7E8F36-BB9C-4E91-BDD6-017A07E52606}" type="presParOf" srcId="{4D99F243-92FC-48D0-B39E-71174E211213}" destId="{D094FA03-FD0A-4D3B-AAE7-E3416154C691}" srcOrd="4" destOrd="0" presId="urn:microsoft.com/office/officeart/2005/8/layout/vList5"/>
    <dgm:cxn modelId="{047C8A6C-54CB-4ACC-BB15-BDA7172D2327}" type="presParOf" srcId="{D094FA03-FD0A-4D3B-AAE7-E3416154C691}" destId="{EDAA1B7F-7AF2-4605-807F-DFBDD2438E22}" srcOrd="0" destOrd="0" presId="urn:microsoft.com/office/officeart/2005/8/layout/vList5"/>
    <dgm:cxn modelId="{996C7D36-5D43-4232-9F7F-8E75E92A1161}" type="presParOf" srcId="{4D99F243-92FC-48D0-B39E-71174E211213}" destId="{77553B17-9491-4285-ABDA-BD3E4E3D6B91}" srcOrd="5" destOrd="0" presId="urn:microsoft.com/office/officeart/2005/8/layout/vList5"/>
    <dgm:cxn modelId="{101538CA-C22F-4A2E-ADDD-4D6927EF39C4}" type="presParOf" srcId="{4D99F243-92FC-48D0-B39E-71174E211213}" destId="{ACC75439-5CFA-4683-9814-F7F78DC45417}" srcOrd="6" destOrd="0" presId="urn:microsoft.com/office/officeart/2005/8/layout/vList5"/>
    <dgm:cxn modelId="{6B3BABF3-E325-4EEB-B9F2-C58911892AEE}" type="presParOf" srcId="{ACC75439-5CFA-4683-9814-F7F78DC45417}" destId="{E5836378-EED3-43E9-9BC5-366A5A663ED0}" srcOrd="0" destOrd="0" presId="urn:microsoft.com/office/officeart/2005/8/layout/vList5"/>
    <dgm:cxn modelId="{3D903A23-5E1F-4EFF-90B5-E4F19CC7B426}" type="presParOf" srcId="{4D99F243-92FC-48D0-B39E-71174E211213}" destId="{15F04E1F-59FE-40AE-9C28-ADABAD444A03}" srcOrd="7" destOrd="0" presId="urn:microsoft.com/office/officeart/2005/8/layout/vList5"/>
    <dgm:cxn modelId="{AF0F37E1-E5DC-4D0B-A4DE-090E1B10A7EE}" type="presParOf" srcId="{4D99F243-92FC-48D0-B39E-71174E211213}" destId="{AD0B1CB6-E6E6-4907-BD5F-2BE0C5B31CC0}" srcOrd="8" destOrd="0" presId="urn:microsoft.com/office/officeart/2005/8/layout/vList5"/>
    <dgm:cxn modelId="{D09A0F2B-5795-4224-816F-03FECB5AC8EE}" type="presParOf" srcId="{AD0B1CB6-E6E6-4907-BD5F-2BE0C5B31CC0}" destId="{172FB7AE-997E-4312-A3D2-919724BEB3ED}" srcOrd="0" destOrd="0" presId="urn:microsoft.com/office/officeart/2005/8/layout/vList5"/>
    <dgm:cxn modelId="{F71AE5C6-BEAD-4010-B308-144E60BBF3B2}" type="presParOf" srcId="{4D99F243-92FC-48D0-B39E-71174E211213}" destId="{A441C68F-2721-4F1D-A7AD-1B082F6E8F69}" srcOrd="9" destOrd="0" presId="urn:microsoft.com/office/officeart/2005/8/layout/vList5"/>
    <dgm:cxn modelId="{B63C5C9C-85DE-4343-A80D-E6B91C89A923}" type="presParOf" srcId="{4D99F243-92FC-48D0-B39E-71174E211213}" destId="{24737CF8-53E8-465C-9984-201E538FCEA6}" srcOrd="10" destOrd="0" presId="urn:microsoft.com/office/officeart/2005/8/layout/vList5"/>
    <dgm:cxn modelId="{392E7EFD-82CD-4198-BD52-A9B1A42A1F50}" type="presParOf" srcId="{24737CF8-53E8-465C-9984-201E538FCEA6}" destId="{FD2647D8-3AFE-4C41-AEBC-09718B195B5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A3FC8-D437-4086-B0CF-10B5A645CF42}">
      <dsp:nvSpPr>
        <dsp:cNvPr id="0" name=""/>
        <dsp:cNvSpPr/>
      </dsp:nvSpPr>
      <dsp:spPr>
        <a:xfrm>
          <a:off x="3529477" y="1173"/>
          <a:ext cx="3970661" cy="683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 dirty="0"/>
            <a:t>新舊系統功能差異</a:t>
          </a:r>
          <a:endParaRPr lang="zh-TW" sz="2400" kern="1200" dirty="0"/>
        </a:p>
      </dsp:txBody>
      <dsp:txXfrm>
        <a:off x="3562826" y="34522"/>
        <a:ext cx="3903963" cy="616461"/>
      </dsp:txXfrm>
    </dsp:sp>
    <dsp:sp modelId="{0FB5B477-61D3-4491-9D61-6F124E562515}">
      <dsp:nvSpPr>
        <dsp:cNvPr id="0" name=""/>
        <dsp:cNvSpPr/>
      </dsp:nvSpPr>
      <dsp:spPr>
        <a:xfrm>
          <a:off x="3529477" y="718490"/>
          <a:ext cx="3970661" cy="6831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 dirty="0"/>
            <a:t>上線後增修功能項目</a:t>
          </a:r>
          <a:endParaRPr lang="zh-TW" sz="2400" kern="1200" dirty="0"/>
        </a:p>
      </dsp:txBody>
      <dsp:txXfrm>
        <a:off x="3562826" y="751839"/>
        <a:ext cx="3903963" cy="616461"/>
      </dsp:txXfrm>
    </dsp:sp>
    <dsp:sp modelId="{EDAA1B7F-7AF2-4605-807F-DFBDD2438E22}">
      <dsp:nvSpPr>
        <dsp:cNvPr id="0" name=""/>
        <dsp:cNvSpPr/>
      </dsp:nvSpPr>
      <dsp:spPr>
        <a:xfrm>
          <a:off x="3529477" y="1435808"/>
          <a:ext cx="3970661" cy="6831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 dirty="0"/>
            <a:t>系統技術限制無法調整項目</a:t>
          </a:r>
          <a:endParaRPr lang="zh-TW" sz="2400" kern="1200" dirty="0"/>
        </a:p>
      </dsp:txBody>
      <dsp:txXfrm>
        <a:off x="3562826" y="1469157"/>
        <a:ext cx="3903963" cy="616461"/>
      </dsp:txXfrm>
    </dsp:sp>
    <dsp:sp modelId="{E5836378-EED3-43E9-9BC5-366A5A663ED0}">
      <dsp:nvSpPr>
        <dsp:cNvPr id="0" name=""/>
        <dsp:cNvSpPr/>
      </dsp:nvSpPr>
      <dsp:spPr>
        <a:xfrm>
          <a:off x="3529477" y="2153125"/>
          <a:ext cx="3970661" cy="6831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FFFFFF"/>
              </a:solidFill>
              <a:latin typeface="Franklin Gothic Book" panose="020B0502020104020203"/>
              <a:ea typeface="微軟正黑體" panose="020B0604030504040204" pitchFamily="34" charset="-120"/>
              <a:cs typeface="+mn-cs"/>
            </a:rPr>
            <a:t>新版製作實際情境運用分享</a:t>
          </a:r>
        </a:p>
      </dsp:txBody>
      <dsp:txXfrm>
        <a:off x="3562826" y="2186474"/>
        <a:ext cx="3903963" cy="616461"/>
      </dsp:txXfrm>
    </dsp:sp>
    <dsp:sp modelId="{172FB7AE-997E-4312-A3D2-919724BEB3ED}">
      <dsp:nvSpPr>
        <dsp:cNvPr id="0" name=""/>
        <dsp:cNvSpPr/>
      </dsp:nvSpPr>
      <dsp:spPr>
        <a:xfrm>
          <a:off x="3529477" y="2870442"/>
          <a:ext cx="3970661" cy="68315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 dirty="0"/>
            <a:t>系統線上資源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62826" y="2903791"/>
        <a:ext cx="3903963" cy="616461"/>
      </dsp:txXfrm>
    </dsp:sp>
    <dsp:sp modelId="{FD2647D8-3AFE-4C41-AEBC-09718B195B51}">
      <dsp:nvSpPr>
        <dsp:cNvPr id="0" name=""/>
        <dsp:cNvSpPr/>
      </dsp:nvSpPr>
      <dsp:spPr>
        <a:xfrm>
          <a:off x="3529477" y="3587760"/>
          <a:ext cx="3970661" cy="68315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Q&amp;A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62826" y="3621109"/>
        <a:ext cx="3903963" cy="616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FE56A-D1E2-4689-B3C0-4C1F7E7A6F60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0758B-3D16-4C2F-8112-D196F7FAD9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>
                <a:solidFill>
                  <a:srgbClr val="363D3D"/>
                </a:solidFill>
                <a:latin typeface="Corbel"/>
              </a:rPr>
              <a:pPr/>
              <a:t>3</a:t>
            </a:fld>
            <a:endParaRPr altLang="en-US">
              <a:solidFill>
                <a:srgbClr val="363D3D"/>
              </a:solidFill>
              <a:latin typeface="Corbel"/>
              <a:ea typeface="新細明體" panose="02020500000000000000" pitchFamily="18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/>
              <a:t>2016/12/27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0948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>
                <a:solidFill>
                  <a:srgbClr val="363D3D"/>
                </a:solidFill>
                <a:latin typeface="Corbel"/>
              </a:rPr>
              <a:pPr/>
              <a:t>4</a:t>
            </a:fld>
            <a:endParaRPr altLang="en-US">
              <a:solidFill>
                <a:srgbClr val="363D3D"/>
              </a:solidFill>
              <a:latin typeface="Corbel"/>
              <a:ea typeface="新細明體" panose="02020500000000000000" pitchFamily="18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/>
              <a:t>2016/12/27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5514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6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4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6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3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2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4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3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2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5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063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43" r:id="rId5"/>
    <p:sldLayoutId id="2147483737" r:id="rId6"/>
    <p:sldLayoutId id="2147483738" r:id="rId7"/>
    <p:sldLayoutId id="2147483739" r:id="rId8"/>
    <p:sldLayoutId id="2147483742" r:id="rId9"/>
    <p:sldLayoutId id="2147483740" r:id="rId10"/>
    <p:sldLayoutId id="214748374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A1060-D76E-4BCA-918D-D49ADC265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54" b="3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85571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CB2499-CF71-4A32-A104-0BA6A0DF4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新版公文製作系統</a:t>
            </a:r>
            <a:r>
              <a:rPr lang="en-US" altLang="zh-TW" sz="4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HTML5</a:t>
            </a:r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與舊版功能差異說明會</a:t>
            </a:r>
          </a:p>
        </p:txBody>
      </p:sp>
    </p:spTree>
    <p:extLst>
      <p:ext uri="{BB962C8B-B14F-4D97-AF65-F5344CB8AC3E}">
        <p14:creationId xmlns:p14="http://schemas.microsoft.com/office/powerpoint/2010/main" val="174459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多餘文稿刪除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於簽稿選單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點選刪除，亦可於文稿按滑鼠右鍵點選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，系統顯示提示訊息，按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鈕。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1D494685-550A-425F-BF69-4B4778C10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93" y="1481607"/>
            <a:ext cx="7984015" cy="3252953"/>
          </a:xfrm>
        </p:spPr>
      </p:pic>
    </p:spTree>
    <p:extLst>
      <p:ext uri="{BB962C8B-B14F-4D97-AF65-F5344CB8AC3E}">
        <p14:creationId xmlns:p14="http://schemas.microsoft.com/office/powerpoint/2010/main" val="338588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刪除文稿段落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於工具列點選段落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取消勾選說明段落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鈕。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以函稿為例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43B2928-C56F-497D-867A-558BCF0E7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55" y="1341120"/>
            <a:ext cx="7997122" cy="4277360"/>
          </a:xfrm>
        </p:spPr>
      </p:pic>
    </p:spTree>
    <p:extLst>
      <p:ext uri="{BB962C8B-B14F-4D97-AF65-F5344CB8AC3E}">
        <p14:creationId xmlns:p14="http://schemas.microsoft.com/office/powerpoint/2010/main" val="328144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文稿列印方式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於工具列按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鈕產生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檔預覽畫面，再進行列印或下載。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列印之頁面大小請點選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實際大小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5DFC4C9-C42F-4383-854A-8582437F1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646408"/>
            <a:ext cx="6651625" cy="3014589"/>
          </a:xfr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491833A-9A03-4F82-B9E1-89F995588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47" y="3184263"/>
            <a:ext cx="4510412" cy="34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5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文稿儲存方式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於工具列按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鈕，文稿資訊上傳至公文管理系統。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70BD61BA-D419-403C-A1FC-9D628C6B3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3" y="1255680"/>
            <a:ext cx="8045245" cy="3214720"/>
          </a:xfrm>
        </p:spPr>
      </p:pic>
    </p:spTree>
    <p:extLst>
      <p:ext uri="{BB962C8B-B14F-4D97-AF65-F5344CB8AC3E}">
        <p14:creationId xmlns:p14="http://schemas.microsoft.com/office/powerpoint/2010/main" val="351393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自創公文之取公文文號按鈕顯示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開啟公文製作後，需於工具列按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鈕，方會顯示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取公文文號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鈕。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669538C-A29F-4088-9F5C-9F04F667F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33" y="1020172"/>
            <a:ext cx="7954033" cy="4344307"/>
          </a:xfrm>
        </p:spPr>
      </p:pic>
    </p:spTree>
    <p:extLst>
      <p:ext uri="{BB962C8B-B14F-4D97-AF65-F5344CB8AC3E}">
        <p14:creationId xmlns:p14="http://schemas.microsoft.com/office/powerpoint/2010/main" val="91623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936233"/>
            <a:ext cx="3283233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自創公文簽核模式選擇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於取公文文號時，點選簽核模式。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A52C036C-13EC-44BF-80A2-5A1547622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3" y="1124928"/>
            <a:ext cx="8000390" cy="4117632"/>
          </a:xfrm>
        </p:spPr>
      </p:pic>
    </p:spTree>
    <p:extLst>
      <p:ext uri="{BB962C8B-B14F-4D97-AF65-F5344CB8AC3E}">
        <p14:creationId xmlns:p14="http://schemas.microsoft.com/office/powerpoint/2010/main" val="205329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933450"/>
            <a:ext cx="3675888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兼職取號之主辦單位選擇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於取公文文號時，選擇主辦單位。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539F4E1B-E2CB-45C5-9421-48EF493D0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2" y="1583814"/>
            <a:ext cx="7971978" cy="2398906"/>
          </a:xfrm>
        </p:spPr>
      </p:pic>
    </p:spTree>
    <p:extLst>
      <p:ext uri="{BB962C8B-B14F-4D97-AF65-F5344CB8AC3E}">
        <p14:creationId xmlns:p14="http://schemas.microsoft.com/office/powerpoint/2010/main" val="213127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33450"/>
            <a:ext cx="3493008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批示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會辦意見輸入方式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線上簽核公文進行傳送時輸入。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1244C70-B65C-432C-A669-1F5A5E458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4" y="1432722"/>
            <a:ext cx="8077938" cy="3464398"/>
          </a:xfrm>
        </p:spPr>
      </p:pic>
    </p:spTree>
    <p:extLst>
      <p:ext uri="{BB962C8B-B14F-4D97-AF65-F5344CB8AC3E}">
        <p14:creationId xmlns:p14="http://schemas.microsoft.com/office/powerpoint/2010/main" val="1721396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上行簽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府簽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配合新版文檔規範上行簽範本新增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欄位，惟上述欄位無輸入資訊時，列印文稿則不顯示。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61898172-6474-41CC-87AD-DF821BE1D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3" y="1106417"/>
            <a:ext cx="8057064" cy="4491743"/>
          </a:xfrm>
        </p:spPr>
      </p:pic>
    </p:spTree>
    <p:extLst>
      <p:ext uri="{BB962C8B-B14F-4D97-AF65-F5344CB8AC3E}">
        <p14:creationId xmlns:p14="http://schemas.microsoft.com/office/powerpoint/2010/main" val="20511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246360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紙本公文列印條碼顯示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新版製作文稿左下角條碼為公文文號，右下角條碼為發文文號，簽類範本無發文文號，列印時僅左下角顯示條碼。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FEC9E84-644A-4282-A22D-3BEFDBE64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87" y="580072"/>
            <a:ext cx="4436813" cy="6188931"/>
          </a:xfrm>
        </p:spPr>
      </p:pic>
    </p:spTree>
    <p:extLst>
      <p:ext uri="{BB962C8B-B14F-4D97-AF65-F5344CB8AC3E}">
        <p14:creationId xmlns:p14="http://schemas.microsoft.com/office/powerpoint/2010/main" val="7158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61DAA2-4FC0-4953-A2FC-9936B70B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720577344"/>
              </p:ext>
            </p:extLst>
          </p:nvPr>
        </p:nvGraphicFramePr>
        <p:xfrm>
          <a:off x="581192" y="1715956"/>
          <a:ext cx="11029616" cy="427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217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A4A2F-495E-463D-BA35-492EC9F5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上線後增修功能項目</a:t>
            </a:r>
          </a:p>
        </p:txBody>
      </p:sp>
    </p:spTree>
    <p:extLst>
      <p:ext uri="{BB962C8B-B14F-4D97-AF65-F5344CB8AC3E}">
        <p14:creationId xmlns:p14="http://schemas.microsoft.com/office/powerpoint/2010/main" val="713708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4053840"/>
            <a:ext cx="11029615" cy="487577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公文例稿怎麼重覆運用？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74640" y="3940861"/>
            <a:ext cx="5230327" cy="600556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我的公文檔案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我的公文</a:t>
            </a:r>
          </a:p>
        </p:txBody>
      </p:sp>
    </p:spTree>
    <p:extLst>
      <p:ext uri="{BB962C8B-B14F-4D97-AF65-F5344CB8AC3E}">
        <p14:creationId xmlns:p14="http://schemas.microsoft.com/office/powerpoint/2010/main" val="104397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我的公文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b="1" dirty="0">
              <a:solidFill>
                <a:schemeClr val="accent3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提供個人於新版公文製作主辦過之文稿檔案可進行分類、開啟瀏覽及另存為草稿使用。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DC9C496B-500C-48FF-9C11-62728313C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3" y="1302278"/>
            <a:ext cx="7991262" cy="4448282"/>
          </a:xfrm>
        </p:spPr>
      </p:pic>
    </p:spTree>
    <p:extLst>
      <p:ext uri="{BB962C8B-B14F-4D97-AF65-F5344CB8AC3E}">
        <p14:creationId xmlns:p14="http://schemas.microsoft.com/office/powerpoint/2010/main" val="92809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我的公文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b="1" dirty="0">
              <a:solidFill>
                <a:schemeClr val="accent3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提供個人於新版公文製作主辦過之文稿檔案可進行分類、開啟瀏覽及另存為草稿使用。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D7C768F2-2898-4F67-ADA2-D6C9486FC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53" y="1281635"/>
            <a:ext cx="7990451" cy="4448605"/>
          </a:xfrm>
        </p:spPr>
      </p:pic>
    </p:spTree>
    <p:extLst>
      <p:ext uri="{BB962C8B-B14F-4D97-AF65-F5344CB8AC3E}">
        <p14:creationId xmlns:p14="http://schemas.microsoft.com/office/powerpoint/2010/main" val="3861954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我的公文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endParaRPr lang="zh-TW" altLang="en-US" b="1" dirty="0">
              <a:solidFill>
                <a:schemeClr val="accent3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提供個人於新版公文製作主辦過之文稿檔案可進行分類、開啟瀏覽及另存為草稿使用。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0C05AF1-69FD-41CF-994A-3E9B77D9D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1" y="1266200"/>
            <a:ext cx="7910070" cy="4413239"/>
          </a:xfrm>
        </p:spPr>
      </p:pic>
    </p:spTree>
    <p:extLst>
      <p:ext uri="{BB962C8B-B14F-4D97-AF65-F5344CB8AC3E}">
        <p14:creationId xmlns:p14="http://schemas.microsoft.com/office/powerpoint/2010/main" val="2156167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我的公文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endParaRPr lang="zh-TW" altLang="en-US" b="1" dirty="0">
              <a:solidFill>
                <a:schemeClr val="accent3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提供個人於新版公文製作主辦過之文稿檔案可進行分類、開啟瀏覽及另存為草稿使用。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FDF73BD-9EAB-4D84-9F8D-634C5D1CD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66" y="1630733"/>
            <a:ext cx="8036033" cy="4465143"/>
          </a:xfrm>
        </p:spPr>
      </p:pic>
    </p:spTree>
    <p:extLst>
      <p:ext uri="{BB962C8B-B14F-4D97-AF65-F5344CB8AC3E}">
        <p14:creationId xmlns:p14="http://schemas.microsoft.com/office/powerpoint/2010/main" val="1538439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舊版公文怎麼開？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368800" y="3940861"/>
            <a:ext cx="6459687" cy="600556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新增功能：我的公文檔案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我的舊版公文</a:t>
            </a:r>
          </a:p>
        </p:txBody>
      </p:sp>
    </p:spTree>
    <p:extLst>
      <p:ext uri="{BB962C8B-B14F-4D97-AF65-F5344CB8AC3E}">
        <p14:creationId xmlns:p14="http://schemas.microsoft.com/office/powerpoint/2010/main" val="374381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1344705"/>
            <a:ext cx="3137169" cy="656217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我的舊版公文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b="1" dirty="0">
              <a:solidFill>
                <a:schemeClr val="accent3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000923"/>
            <a:ext cx="3137169" cy="3837124"/>
          </a:xfrm>
        </p:spPr>
        <p:txBody>
          <a:bodyPr>
            <a:normAutofit/>
          </a:bodyPr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由新版公文製作「我的公文檔案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我的舊版公文」開啟儲存於系統之舊版公文並提供另存草稿或列印使用。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如為儲存至個人電腦之檔案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(at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，請參考「新版公文製作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FAQ 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快速上手」之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舊版製作的文稿如何於新版製作使用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簽類範本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如簽、便簽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無定義交換規範，無法匯出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格式，請以複製內容方式處理。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167B0035-7529-4ADE-8EBB-BEDFB1CB0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09" y="1602421"/>
            <a:ext cx="7987191" cy="4097339"/>
          </a:xfrm>
        </p:spPr>
      </p:pic>
    </p:spTree>
    <p:extLst>
      <p:ext uri="{BB962C8B-B14F-4D97-AF65-F5344CB8AC3E}">
        <p14:creationId xmlns:p14="http://schemas.microsoft.com/office/powerpoint/2010/main" val="2935439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我的舊版公文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b="1" dirty="0">
              <a:solidFill>
                <a:schemeClr val="accent3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由新版公文製作「我的公文檔案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我的舊版公文」開啟儲存於系統之舊版公文並提供另存草稿或列印使用。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如為儲存至個人電腦之檔案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(at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，請參考「新版公文製作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FAQ 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快速上手」之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舊版製作的文稿如何於新版製作使用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616C8B56-DB8F-4854-ADCC-CC108B9E5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25" y="1737360"/>
            <a:ext cx="7991692" cy="3586480"/>
          </a:xfrm>
        </p:spPr>
      </p:pic>
    </p:spTree>
    <p:extLst>
      <p:ext uri="{BB962C8B-B14F-4D97-AF65-F5344CB8AC3E}">
        <p14:creationId xmlns:p14="http://schemas.microsoft.com/office/powerpoint/2010/main" val="1227266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我的舊版公文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endParaRPr lang="zh-TW" altLang="en-US" b="1" dirty="0">
              <a:solidFill>
                <a:schemeClr val="accent3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由新版公文製作「我的公文檔案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我的舊版公文」開啟儲存於系統之舊版公文並提供另存草稿或列印使用。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如為儲存至個人電腦之檔案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(at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，請參考「新版公文製作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FAQ 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快速上手」之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舊版製作的文稿如何於新版製作使用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BDDC218-F67A-4F49-8604-495099565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03" y="1635760"/>
            <a:ext cx="7962614" cy="3667760"/>
          </a:xfrm>
        </p:spPr>
      </p:pic>
    </p:spTree>
    <p:extLst>
      <p:ext uri="{BB962C8B-B14F-4D97-AF65-F5344CB8AC3E}">
        <p14:creationId xmlns:p14="http://schemas.microsoft.com/office/powerpoint/2010/main" val="354592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群組 47">
            <a:extLst>
              <a:ext uri="{FF2B5EF4-FFF2-40B4-BE49-F238E27FC236}">
                <a16:creationId xmlns:a16="http://schemas.microsoft.com/office/drawing/2014/main" id="{0C7FEA16-E923-4B79-B130-18391E0E56EA}"/>
              </a:ext>
            </a:extLst>
          </p:cNvPr>
          <p:cNvGrpSpPr/>
          <p:nvPr/>
        </p:nvGrpSpPr>
        <p:grpSpPr>
          <a:xfrm>
            <a:off x="401929" y="1163721"/>
            <a:ext cx="1651546" cy="1017185"/>
            <a:chOff x="3899647" y="3898014"/>
            <a:chExt cx="1651546" cy="1002618"/>
          </a:xfrm>
        </p:grpSpPr>
        <p:sp>
          <p:nvSpPr>
            <p:cNvPr id="49" name="流程圖: 程序 48">
              <a:extLst>
                <a:ext uri="{FF2B5EF4-FFF2-40B4-BE49-F238E27FC236}">
                  <a16:creationId xmlns:a16="http://schemas.microsoft.com/office/drawing/2014/main" id="{B83A09F5-F0BF-48DA-828D-9F737766589C}"/>
                </a:ext>
              </a:extLst>
            </p:cNvPr>
            <p:cNvSpPr/>
            <p:nvPr/>
          </p:nvSpPr>
          <p:spPr>
            <a:xfrm>
              <a:off x="3899647" y="4448908"/>
              <a:ext cx="1593211" cy="45172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id="{06FFDCDF-EFCF-4DFD-A058-F453CD8DE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311" y="3898014"/>
              <a:ext cx="1621882" cy="1002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標題 1"/>
          <p:cNvSpPr txBox="1">
            <a:spLocks/>
          </p:cNvSpPr>
          <p:nvPr/>
        </p:nvSpPr>
        <p:spPr>
          <a:xfrm>
            <a:off x="3319159" y="-200944"/>
            <a:ext cx="5544616" cy="657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zh-TW" sz="36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系統改版原因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為何改版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0E1DBDF3-A6AA-43A1-95BC-C868B0AC0814}"/>
              </a:ext>
            </a:extLst>
          </p:cNvPr>
          <p:cNvCxnSpPr>
            <a:cxnSpLocks/>
            <a:stCxn id="60" idx="6"/>
            <a:endCxn id="56" idx="2"/>
          </p:cNvCxnSpPr>
          <p:nvPr/>
        </p:nvCxnSpPr>
        <p:spPr>
          <a:xfrm>
            <a:off x="7030551" y="5366582"/>
            <a:ext cx="611321" cy="38426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55D673A-4A44-403B-AFFC-0E5DE4B61296}"/>
              </a:ext>
            </a:extLst>
          </p:cNvPr>
          <p:cNvCxnSpPr>
            <a:cxnSpLocks/>
          </p:cNvCxnSpPr>
          <p:nvPr/>
        </p:nvCxnSpPr>
        <p:spPr>
          <a:xfrm>
            <a:off x="6183746" y="2780928"/>
            <a:ext cx="62709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流程圖: 接點 18">
            <a:extLst>
              <a:ext uri="{FF2B5EF4-FFF2-40B4-BE49-F238E27FC236}">
                <a16:creationId xmlns:a16="http://schemas.microsoft.com/office/drawing/2014/main" id="{C1CACF2D-E43F-4768-8ECC-F546BF36A70C}"/>
              </a:ext>
            </a:extLst>
          </p:cNvPr>
          <p:cNvSpPr/>
          <p:nvPr/>
        </p:nvSpPr>
        <p:spPr>
          <a:xfrm>
            <a:off x="6808243" y="2132856"/>
            <a:ext cx="1116000" cy="1116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87EE5982-C724-4F63-AEF5-147666AA6D64}"/>
              </a:ext>
            </a:extLst>
          </p:cNvPr>
          <p:cNvCxnSpPr>
            <a:cxnSpLocks/>
          </p:cNvCxnSpPr>
          <p:nvPr/>
        </p:nvCxnSpPr>
        <p:spPr>
          <a:xfrm>
            <a:off x="4295800" y="2780928"/>
            <a:ext cx="159321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圖: 接點 20">
            <a:extLst>
              <a:ext uri="{FF2B5EF4-FFF2-40B4-BE49-F238E27FC236}">
                <a16:creationId xmlns:a16="http://schemas.microsoft.com/office/drawing/2014/main" id="{FBDE9822-AB76-411D-99DA-6C93D54D295F}"/>
              </a:ext>
            </a:extLst>
          </p:cNvPr>
          <p:cNvSpPr/>
          <p:nvPr/>
        </p:nvSpPr>
        <p:spPr>
          <a:xfrm>
            <a:off x="5129252" y="2132856"/>
            <a:ext cx="1116000" cy="1116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 descr="一張含有 標誌 的圖片&#10;&#10;自動產生的描述">
            <a:extLst>
              <a:ext uri="{FF2B5EF4-FFF2-40B4-BE49-F238E27FC236}">
                <a16:creationId xmlns:a16="http://schemas.microsoft.com/office/drawing/2014/main" id="{0F995D40-8BD3-4778-A9A2-4055FD6D4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36" y="2132856"/>
            <a:ext cx="1201861" cy="1142138"/>
          </a:xfrm>
          <a:prstGeom prst="rect">
            <a:avLst/>
          </a:prstGeom>
        </p:spPr>
      </p:pic>
      <p:sp>
        <p:nvSpPr>
          <p:cNvPr id="24" name="流程圖: 接點 23">
            <a:extLst>
              <a:ext uri="{FF2B5EF4-FFF2-40B4-BE49-F238E27FC236}">
                <a16:creationId xmlns:a16="http://schemas.microsoft.com/office/drawing/2014/main" id="{FEC879E5-A405-4899-94B6-DF43F115C9BE}"/>
              </a:ext>
            </a:extLst>
          </p:cNvPr>
          <p:cNvSpPr/>
          <p:nvPr/>
        </p:nvSpPr>
        <p:spPr>
          <a:xfrm>
            <a:off x="5214638" y="2204864"/>
            <a:ext cx="956874" cy="954808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22590FD-D754-4F02-9C7D-A33F722534CC}"/>
              </a:ext>
            </a:extLst>
          </p:cNvPr>
          <p:cNvSpPr txBox="1"/>
          <p:nvPr/>
        </p:nvSpPr>
        <p:spPr>
          <a:xfrm>
            <a:off x="5216863" y="2492896"/>
            <a:ext cx="94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流程圖: 接點 25">
            <a:extLst>
              <a:ext uri="{FF2B5EF4-FFF2-40B4-BE49-F238E27FC236}">
                <a16:creationId xmlns:a16="http://schemas.microsoft.com/office/drawing/2014/main" id="{1E1E70B7-AE0A-4C3A-B99D-899A89C75F10}"/>
              </a:ext>
            </a:extLst>
          </p:cNvPr>
          <p:cNvSpPr/>
          <p:nvPr/>
        </p:nvSpPr>
        <p:spPr>
          <a:xfrm>
            <a:off x="6887037" y="2204864"/>
            <a:ext cx="956874" cy="954808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183B284-2A38-49A5-BC6B-5650C257FAA1}"/>
              </a:ext>
            </a:extLst>
          </p:cNvPr>
          <p:cNvSpPr txBox="1"/>
          <p:nvPr/>
        </p:nvSpPr>
        <p:spPr>
          <a:xfrm>
            <a:off x="6884443" y="2492896"/>
            <a:ext cx="94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CB82C7F2-B4DE-4A4B-B75D-E6C159BE055C}"/>
              </a:ext>
            </a:extLst>
          </p:cNvPr>
          <p:cNvCxnSpPr/>
          <p:nvPr/>
        </p:nvCxnSpPr>
        <p:spPr>
          <a:xfrm>
            <a:off x="7720496" y="2564904"/>
            <a:ext cx="0" cy="3496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7C772DE0-404C-4536-8529-F06A38B3192D}"/>
              </a:ext>
            </a:extLst>
          </p:cNvPr>
          <p:cNvGrpSpPr/>
          <p:nvPr/>
        </p:nvGrpSpPr>
        <p:grpSpPr>
          <a:xfrm>
            <a:off x="1749354" y="1982402"/>
            <a:ext cx="2550820" cy="1472438"/>
            <a:chOff x="20" y="10"/>
            <a:chExt cx="12191982" cy="6857990"/>
          </a:xfrm>
        </p:grpSpPr>
        <p:pic>
          <p:nvPicPr>
            <p:cNvPr id="30" name="圖片 29" descr="一張含有 標誌, 時鐘 的圖片&#10;&#10;自動產生的描述">
              <a:extLst>
                <a:ext uri="{FF2B5EF4-FFF2-40B4-BE49-F238E27FC236}">
                  <a16:creationId xmlns:a16="http://schemas.microsoft.com/office/drawing/2014/main" id="{477BC21C-2AA6-4ADF-AF9E-70B638A9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8" r="-3" b="-3"/>
            <a:stretch/>
          </p:blipFill>
          <p:spPr>
            <a:xfrm>
              <a:off x="5622233" y="10"/>
              <a:ext cx="6569769" cy="3750724"/>
            </a:xfrm>
            <a:custGeom>
              <a:avLst/>
              <a:gdLst/>
              <a:ahLst/>
              <a:cxnLst/>
              <a:rect l="l" t="t" r="r" b="b"/>
              <a:pathLst>
                <a:path w="6569769" h="3750734">
                  <a:moveTo>
                    <a:pt x="1738471" y="0"/>
                  </a:moveTo>
                  <a:lnTo>
                    <a:pt x="6569769" y="0"/>
                  </a:lnTo>
                  <a:lnTo>
                    <a:pt x="6569769" y="3750734"/>
                  </a:lnTo>
                  <a:lnTo>
                    <a:pt x="0" y="3750734"/>
                  </a:lnTo>
                  <a:close/>
                </a:path>
              </a:pathLst>
            </a:custGeom>
          </p:spPr>
        </p:pic>
        <p:pic>
          <p:nvPicPr>
            <p:cNvPr id="31" name="圖片 30" descr="一張含有 桌 的圖片&#10;&#10;自動產生的描述">
              <a:extLst>
                <a:ext uri="{FF2B5EF4-FFF2-40B4-BE49-F238E27FC236}">
                  <a16:creationId xmlns:a16="http://schemas.microsoft.com/office/drawing/2014/main" id="{158BB13E-0BC1-496E-A5B4-6E5E234EB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27" b="521"/>
            <a:stretch/>
          </p:blipFill>
          <p:spPr>
            <a:xfrm>
              <a:off x="4181989" y="3819314"/>
              <a:ext cx="8009991" cy="2970106"/>
            </a:xfrm>
            <a:custGeom>
              <a:avLst/>
              <a:gdLst/>
              <a:ahLst/>
              <a:cxnLst/>
              <a:rect l="l" t="t" r="r" b="b"/>
              <a:pathLst>
                <a:path w="8009991" h="2970106">
                  <a:moveTo>
                    <a:pt x="1376648" y="0"/>
                  </a:moveTo>
                  <a:lnTo>
                    <a:pt x="8009991" y="0"/>
                  </a:lnTo>
                  <a:lnTo>
                    <a:pt x="8009991" y="2970106"/>
                  </a:lnTo>
                  <a:lnTo>
                    <a:pt x="0" y="2970106"/>
                  </a:lnTo>
                  <a:close/>
                </a:path>
              </a:pathLst>
            </a:custGeom>
          </p:spPr>
        </p:pic>
        <p:pic>
          <p:nvPicPr>
            <p:cNvPr id="32" name="圖片 31" descr="一張含有 室外, 建築物, 文字, 標誌 的圖片&#10;&#10;自動產生的描述">
              <a:extLst>
                <a:ext uri="{FF2B5EF4-FFF2-40B4-BE49-F238E27FC236}">
                  <a16:creationId xmlns:a16="http://schemas.microsoft.com/office/drawing/2014/main" id="{2D1F863A-D96B-4A13-B98C-472C07D4E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1" r="9737" b="1"/>
            <a:stretch/>
          </p:blipFill>
          <p:spPr>
            <a:xfrm>
              <a:off x="20" y="10"/>
              <a:ext cx="7503091" cy="6857990"/>
            </a:xfrm>
            <a:custGeom>
              <a:avLst/>
              <a:gdLst/>
              <a:ahLst/>
              <a:cxnLst/>
              <a:rect l="l" t="t" r="r" b="b"/>
              <a:pathLst>
                <a:path w="7503111" h="6858000">
                  <a:moveTo>
                    <a:pt x="0" y="0"/>
                  </a:moveTo>
                  <a:lnTo>
                    <a:pt x="677334" y="0"/>
                  </a:lnTo>
                  <a:lnTo>
                    <a:pt x="1168036" y="0"/>
                  </a:lnTo>
                  <a:lnTo>
                    <a:pt x="1205499" y="0"/>
                  </a:lnTo>
                  <a:lnTo>
                    <a:pt x="1647632" y="0"/>
                  </a:lnTo>
                  <a:lnTo>
                    <a:pt x="7215401" y="0"/>
                  </a:lnTo>
                  <a:lnTo>
                    <a:pt x="4041567" y="6852993"/>
                  </a:lnTo>
                  <a:lnTo>
                    <a:pt x="7503111" y="6852993"/>
                  </a:lnTo>
                  <a:lnTo>
                    <a:pt x="7503111" y="6852994"/>
                  </a:lnTo>
                  <a:lnTo>
                    <a:pt x="1647632" y="6852994"/>
                  </a:lnTo>
                  <a:lnTo>
                    <a:pt x="164763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E59CF9A4-3C8F-4468-8C59-308AD8AA44C0}"/>
              </a:ext>
            </a:extLst>
          </p:cNvPr>
          <p:cNvSpPr txBox="1"/>
          <p:nvPr/>
        </p:nvSpPr>
        <p:spPr>
          <a:xfrm>
            <a:off x="5084791" y="836712"/>
            <a:ext cx="670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現有公文製作版本以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Flash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程式開發，近年因為有嚴重資安漏洞問題，</a:t>
            </a:r>
            <a:r>
              <a:rPr lang="en-US" altLang="zh-TW" sz="2000" b="1" dirty="0">
                <a:solidFill>
                  <a:srgbClr val="1C61E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Adobe / Microsoft/ Google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軟體平台公司於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D5D6A04-900E-47A2-A573-68AAB61C7621}"/>
              </a:ext>
            </a:extLst>
          </p:cNvPr>
          <p:cNvSpPr/>
          <p:nvPr/>
        </p:nvSpPr>
        <p:spPr>
          <a:xfrm>
            <a:off x="5096653" y="1412776"/>
            <a:ext cx="1823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年底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9D14F32-25DE-450E-8D6F-763719F8A113}"/>
              </a:ext>
            </a:extLst>
          </p:cNvPr>
          <p:cNvSpPr/>
          <p:nvPr/>
        </p:nvSpPr>
        <p:spPr>
          <a:xfrm>
            <a:off x="6746774" y="1516722"/>
            <a:ext cx="3640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全面停止支援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Flash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使用。</a:t>
            </a: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15613D1B-6B88-4544-802B-6F93083B02F5}"/>
              </a:ext>
            </a:extLst>
          </p:cNvPr>
          <p:cNvGrpSpPr/>
          <p:nvPr/>
        </p:nvGrpSpPr>
        <p:grpSpPr>
          <a:xfrm>
            <a:off x="2764632" y="4149080"/>
            <a:ext cx="1828800" cy="2168360"/>
            <a:chOff x="2101357" y="4460489"/>
            <a:chExt cx="1828800" cy="2168360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8D010DE-6CF9-4D77-995B-BA30FAE6B3C9}"/>
                </a:ext>
              </a:extLst>
            </p:cNvPr>
            <p:cNvSpPr/>
            <p:nvPr/>
          </p:nvSpPr>
          <p:spPr>
            <a:xfrm>
              <a:off x="2206165" y="4460489"/>
              <a:ext cx="1698592" cy="2168360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0722AAC2-1026-41E8-94F3-B8EF7C9BA7CC}"/>
                </a:ext>
              </a:extLst>
            </p:cNvPr>
            <p:cNvSpPr txBox="1"/>
            <p:nvPr/>
          </p:nvSpPr>
          <p:spPr>
            <a:xfrm>
              <a:off x="2101357" y="4634246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新版公文製作</a:t>
              </a:r>
            </a:p>
          </p:txBody>
        </p:sp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A1206943-2E9F-45A1-B6E8-9000A3956D40}"/>
                </a:ext>
              </a:extLst>
            </p:cNvPr>
            <p:cNvSpPr/>
            <p:nvPr/>
          </p:nvSpPr>
          <p:spPr>
            <a:xfrm>
              <a:off x="2763128" y="5835194"/>
              <a:ext cx="614829" cy="5842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BE6AF3D0-7024-42DE-86E3-B37E72E92F33}"/>
                </a:ext>
              </a:extLst>
            </p:cNvPr>
            <p:cNvCxnSpPr>
              <a:cxnSpLocks/>
            </p:cNvCxnSpPr>
            <p:nvPr/>
          </p:nvCxnSpPr>
          <p:spPr>
            <a:xfrm>
              <a:off x="2886583" y="6120063"/>
              <a:ext cx="37147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9FD25D21-8F07-4523-9DD4-E93C6DDA8719}"/>
                </a:ext>
              </a:extLst>
            </p:cNvPr>
            <p:cNvCxnSpPr>
              <a:cxnSpLocks/>
            </p:cNvCxnSpPr>
            <p:nvPr/>
          </p:nvCxnSpPr>
          <p:spPr>
            <a:xfrm>
              <a:off x="3072570" y="5948614"/>
              <a:ext cx="0" cy="36195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5B8B3552-D3D8-462E-B966-48A3C8149332}"/>
                </a:ext>
              </a:extLst>
            </p:cNvPr>
            <p:cNvCxnSpPr/>
            <p:nvPr/>
          </p:nvCxnSpPr>
          <p:spPr>
            <a:xfrm>
              <a:off x="2332628" y="5444299"/>
              <a:ext cx="1368000" cy="0"/>
            </a:xfrm>
            <a:prstGeom prst="line">
              <a:avLst/>
            </a:prstGeom>
            <a:ln w="412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23313F35-476E-4368-83DA-1B792C79C07F}"/>
                </a:ext>
              </a:extLst>
            </p:cNvPr>
            <p:cNvCxnSpPr/>
            <p:nvPr/>
          </p:nvCxnSpPr>
          <p:spPr>
            <a:xfrm>
              <a:off x="2332628" y="5236776"/>
              <a:ext cx="1368000" cy="0"/>
            </a:xfrm>
            <a:prstGeom prst="line">
              <a:avLst/>
            </a:prstGeom>
            <a:ln w="412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D4AA9D70-5E12-46B1-8852-CF3D9EE999E9}"/>
                </a:ext>
              </a:extLst>
            </p:cNvPr>
            <p:cNvCxnSpPr/>
            <p:nvPr/>
          </p:nvCxnSpPr>
          <p:spPr>
            <a:xfrm>
              <a:off x="2332628" y="5635610"/>
              <a:ext cx="1368000" cy="0"/>
            </a:xfrm>
            <a:prstGeom prst="line">
              <a:avLst/>
            </a:prstGeom>
            <a:ln w="412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1AA597C7-2B72-4209-BBA3-93BE2433AEBE}"/>
              </a:ext>
            </a:extLst>
          </p:cNvPr>
          <p:cNvCxnSpPr>
            <a:cxnSpLocks/>
          </p:cNvCxnSpPr>
          <p:nvPr/>
        </p:nvCxnSpPr>
        <p:spPr>
          <a:xfrm flipH="1" flipV="1">
            <a:off x="4655840" y="5338052"/>
            <a:ext cx="2114084" cy="3516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橢圓 55">
            <a:extLst>
              <a:ext uri="{FF2B5EF4-FFF2-40B4-BE49-F238E27FC236}">
                <a16:creationId xmlns:a16="http://schemas.microsoft.com/office/drawing/2014/main" id="{1581ECE7-2123-4004-AAC0-CADA8AF01E91}"/>
              </a:ext>
            </a:extLst>
          </p:cNvPr>
          <p:cNvSpPr/>
          <p:nvPr/>
        </p:nvSpPr>
        <p:spPr>
          <a:xfrm>
            <a:off x="7641872" y="5210845"/>
            <a:ext cx="1152000" cy="108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5B28A914-A7E0-47F5-A9B6-A95010A981FA}"/>
              </a:ext>
            </a:extLst>
          </p:cNvPr>
          <p:cNvSpPr/>
          <p:nvPr/>
        </p:nvSpPr>
        <p:spPr>
          <a:xfrm>
            <a:off x="7778307" y="5345540"/>
            <a:ext cx="864000" cy="82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19197450-FD90-4838-86E9-87DB0F2CBFFF}"/>
              </a:ext>
            </a:extLst>
          </p:cNvPr>
          <p:cNvSpPr txBox="1"/>
          <p:nvPr/>
        </p:nvSpPr>
        <p:spPr>
          <a:xfrm>
            <a:off x="7789799" y="5558713"/>
            <a:ext cx="1204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grpSp>
        <p:nvGrpSpPr>
          <p:cNvPr id="59" name="群組 33">
            <a:extLst>
              <a:ext uri="{FF2B5EF4-FFF2-40B4-BE49-F238E27FC236}">
                <a16:creationId xmlns:a16="http://schemas.microsoft.com/office/drawing/2014/main" id="{1AF5C4F1-D052-48E0-A94E-747E5A3D4F97}"/>
              </a:ext>
            </a:extLst>
          </p:cNvPr>
          <p:cNvGrpSpPr/>
          <p:nvPr/>
        </p:nvGrpSpPr>
        <p:grpSpPr>
          <a:xfrm>
            <a:off x="6744072" y="5229200"/>
            <a:ext cx="286479" cy="274764"/>
            <a:chOff x="1331640" y="4876006"/>
            <a:chExt cx="144016" cy="144016"/>
          </a:xfrm>
        </p:grpSpPr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121E4B35-73B9-4563-93D2-2C7B81225E02}"/>
                </a:ext>
              </a:extLst>
            </p:cNvPr>
            <p:cNvSpPr/>
            <p:nvPr/>
          </p:nvSpPr>
          <p:spPr>
            <a:xfrm>
              <a:off x="1331640" y="4876006"/>
              <a:ext cx="144016" cy="144016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B3AF2FC8-3921-475E-BCAF-3077394E5FE5}"/>
                </a:ext>
              </a:extLst>
            </p:cNvPr>
            <p:cNvSpPr>
              <a:spLocks/>
            </p:cNvSpPr>
            <p:nvPr/>
          </p:nvSpPr>
          <p:spPr>
            <a:xfrm>
              <a:off x="1368215" y="4912581"/>
              <a:ext cx="72000" cy="7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42C52032-4171-4648-BC65-FAD6F80AC64A}"/>
              </a:ext>
            </a:extLst>
          </p:cNvPr>
          <p:cNvCxnSpPr/>
          <p:nvPr/>
        </p:nvCxnSpPr>
        <p:spPr>
          <a:xfrm>
            <a:off x="6933198" y="2924944"/>
            <a:ext cx="7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D6941731-BB54-4D23-9841-EF8B946E08F8}"/>
              </a:ext>
            </a:extLst>
          </p:cNvPr>
          <p:cNvSpPr txBox="1"/>
          <p:nvPr/>
        </p:nvSpPr>
        <p:spPr>
          <a:xfrm>
            <a:off x="8802939" y="5366582"/>
            <a:ext cx="2041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全面導入</a:t>
            </a: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C640D3A8-6CCE-4961-82C5-C50DE09F069A}"/>
              </a:ext>
            </a:extLst>
          </p:cNvPr>
          <p:cNvSpPr txBox="1"/>
          <p:nvPr/>
        </p:nvSpPr>
        <p:spPr>
          <a:xfrm>
            <a:off x="5037178" y="3717032"/>
            <a:ext cx="7018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新版公文製作以</a:t>
            </a:r>
            <a:r>
              <a:rPr lang="en-US" altLang="zh-TW" sz="2000" b="1" dirty="0">
                <a:solidFill>
                  <a:srgbClr val="DB39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HTML5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開發，可跨瀏覽器使用，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rgbClr val="1C61E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000" b="1" dirty="0">
                <a:solidFill>
                  <a:srgbClr val="1C61E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年底前全面導入。</a:t>
            </a:r>
          </a:p>
        </p:txBody>
      </p:sp>
      <p:pic>
        <p:nvPicPr>
          <p:cNvPr id="67" name="Picture 6" descr="「html 5 icon」的圖片搜尋結果">
            <a:extLst>
              <a:ext uri="{FF2B5EF4-FFF2-40B4-BE49-F238E27FC236}">
                <a16:creationId xmlns:a16="http://schemas.microsoft.com/office/drawing/2014/main" id="{F56DB19E-91C7-406B-9E7D-0213B10A7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2" b="5098"/>
          <a:stretch/>
        </p:blipFill>
        <p:spPr bwMode="auto">
          <a:xfrm>
            <a:off x="1489452" y="4140960"/>
            <a:ext cx="1329558" cy="216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文字方塊 68">
            <a:extLst>
              <a:ext uri="{FF2B5EF4-FFF2-40B4-BE49-F238E27FC236}">
                <a16:creationId xmlns:a16="http://schemas.microsoft.com/office/drawing/2014/main" id="{619D8656-E5B1-479E-897D-20E260840746}"/>
              </a:ext>
            </a:extLst>
          </p:cNvPr>
          <p:cNvSpPr txBox="1"/>
          <p:nvPr/>
        </p:nvSpPr>
        <p:spPr>
          <a:xfrm rot="21008464">
            <a:off x="507277" y="3872934"/>
            <a:ext cx="318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gsanaUPC" panose="020B0502040204020203" pitchFamily="18" charset="-34"/>
              </a:rPr>
              <a:t>新版公文製作</a:t>
            </a:r>
          </a:p>
        </p:txBody>
      </p: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0A3BD378-97EA-4CF6-A266-806632630E2A}"/>
              </a:ext>
            </a:extLst>
          </p:cNvPr>
          <p:cNvCxnSpPr>
            <a:cxnSpLocks/>
          </p:cNvCxnSpPr>
          <p:nvPr/>
        </p:nvCxnSpPr>
        <p:spPr>
          <a:xfrm>
            <a:off x="10106859" y="2462160"/>
            <a:ext cx="188215" cy="1714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>
            <a:extLst>
              <a:ext uri="{FF2B5EF4-FFF2-40B4-BE49-F238E27FC236}">
                <a16:creationId xmlns:a16="http://schemas.microsoft.com/office/drawing/2014/main" id="{6DB578E2-02B8-4DB1-98E7-B639EA0F6BE1}"/>
              </a:ext>
            </a:extLst>
          </p:cNvPr>
          <p:cNvCxnSpPr>
            <a:cxnSpLocks/>
          </p:cNvCxnSpPr>
          <p:nvPr/>
        </p:nvCxnSpPr>
        <p:spPr>
          <a:xfrm>
            <a:off x="10110565" y="4899608"/>
            <a:ext cx="100505" cy="956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48F46110-9FEB-43F8-872D-80D7F666B3AF}"/>
              </a:ext>
            </a:extLst>
          </p:cNvPr>
          <p:cNvCxnSpPr>
            <a:cxnSpLocks/>
          </p:cNvCxnSpPr>
          <p:nvPr/>
        </p:nvCxnSpPr>
        <p:spPr>
          <a:xfrm flipH="1">
            <a:off x="10198285" y="4837370"/>
            <a:ext cx="189229" cy="1668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52C9E633-39A0-4D86-900F-C597E2BD8ED6}"/>
              </a:ext>
            </a:extLst>
          </p:cNvPr>
          <p:cNvSpPr txBox="1"/>
          <p:nvPr/>
        </p:nvSpPr>
        <p:spPr>
          <a:xfrm rot="20955042">
            <a:off x="170657" y="3422579"/>
            <a:ext cx="2784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1C61E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Welcome</a:t>
            </a:r>
            <a:endParaRPr lang="zh-TW" altLang="en-US" sz="3200" b="1" dirty="0">
              <a:solidFill>
                <a:srgbClr val="1C61E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: 圓角 11">
            <a:extLst>
              <a:ext uri="{FF2B5EF4-FFF2-40B4-BE49-F238E27FC236}">
                <a16:creationId xmlns:a16="http://schemas.microsoft.com/office/drawing/2014/main" id="{27EFFB6E-73A8-4AA3-97C6-CD900D5B9E2C}"/>
              </a:ext>
            </a:extLst>
          </p:cNvPr>
          <p:cNvSpPr/>
          <p:nvPr/>
        </p:nvSpPr>
        <p:spPr>
          <a:xfrm>
            <a:off x="10095370" y="2431687"/>
            <a:ext cx="1960365" cy="114213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流程圖: 接點 52">
            <a:extLst>
              <a:ext uri="{FF2B5EF4-FFF2-40B4-BE49-F238E27FC236}">
                <a16:creationId xmlns:a16="http://schemas.microsoft.com/office/drawing/2014/main" id="{EA21CC65-79EA-4CFD-8B8F-EE1E5A18EE30}"/>
              </a:ext>
            </a:extLst>
          </p:cNvPr>
          <p:cNvSpPr/>
          <p:nvPr/>
        </p:nvSpPr>
        <p:spPr>
          <a:xfrm>
            <a:off x="9954061" y="2316491"/>
            <a:ext cx="514018" cy="47888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BB8ABB8A-6CC0-4952-B786-484002B8E4CE}"/>
              </a:ext>
            </a:extLst>
          </p:cNvPr>
          <p:cNvCxnSpPr>
            <a:cxnSpLocks/>
          </p:cNvCxnSpPr>
          <p:nvPr/>
        </p:nvCxnSpPr>
        <p:spPr>
          <a:xfrm>
            <a:off x="10106859" y="2462160"/>
            <a:ext cx="188215" cy="1714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835713CF-A187-42B2-AD51-600DC1362C01}"/>
              </a:ext>
            </a:extLst>
          </p:cNvPr>
          <p:cNvCxnSpPr>
            <a:cxnSpLocks/>
          </p:cNvCxnSpPr>
          <p:nvPr/>
        </p:nvCxnSpPr>
        <p:spPr>
          <a:xfrm flipH="1">
            <a:off x="10118236" y="2456645"/>
            <a:ext cx="154331" cy="177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 descr="「ie」的圖片搜尋結果">
            <a:extLst>
              <a:ext uri="{FF2B5EF4-FFF2-40B4-BE49-F238E27FC236}">
                <a16:creationId xmlns:a16="http://schemas.microsoft.com/office/drawing/2014/main" id="{E58AB505-2A19-4A54-A120-86B5E617E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588" y="2502297"/>
            <a:ext cx="1382293" cy="102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矩形: 圓角 71">
            <a:extLst>
              <a:ext uri="{FF2B5EF4-FFF2-40B4-BE49-F238E27FC236}">
                <a16:creationId xmlns:a16="http://schemas.microsoft.com/office/drawing/2014/main" id="{1526CB11-A669-4651-AB2A-9B251B602CED}"/>
              </a:ext>
            </a:extLst>
          </p:cNvPr>
          <p:cNvSpPr/>
          <p:nvPr/>
        </p:nvSpPr>
        <p:spPr>
          <a:xfrm>
            <a:off x="10119632" y="4837370"/>
            <a:ext cx="1960365" cy="114213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流程圖: 接點 71">
            <a:extLst>
              <a:ext uri="{FF2B5EF4-FFF2-40B4-BE49-F238E27FC236}">
                <a16:creationId xmlns:a16="http://schemas.microsoft.com/office/drawing/2014/main" id="{7EC52730-EF0E-45DB-B4A1-0F2354081CB8}"/>
              </a:ext>
            </a:extLst>
          </p:cNvPr>
          <p:cNvSpPr/>
          <p:nvPr/>
        </p:nvSpPr>
        <p:spPr>
          <a:xfrm>
            <a:off x="9971705" y="4670923"/>
            <a:ext cx="514018" cy="478882"/>
          </a:xfrm>
          <a:prstGeom prst="flowChartConnector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3" name="直線接點 72">
            <a:extLst>
              <a:ext uri="{FF2B5EF4-FFF2-40B4-BE49-F238E27FC236}">
                <a16:creationId xmlns:a16="http://schemas.microsoft.com/office/drawing/2014/main" id="{F12FAB02-C0F0-4542-B99C-9C5AD019A338}"/>
              </a:ext>
            </a:extLst>
          </p:cNvPr>
          <p:cNvCxnSpPr>
            <a:cxnSpLocks/>
          </p:cNvCxnSpPr>
          <p:nvPr/>
        </p:nvCxnSpPr>
        <p:spPr>
          <a:xfrm>
            <a:off x="10110565" y="4899608"/>
            <a:ext cx="100505" cy="956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>
            <a:extLst>
              <a:ext uri="{FF2B5EF4-FFF2-40B4-BE49-F238E27FC236}">
                <a16:creationId xmlns:a16="http://schemas.microsoft.com/office/drawing/2014/main" id="{F72FF1F1-C783-44A8-B634-6370C4798B9B}"/>
              </a:ext>
            </a:extLst>
          </p:cNvPr>
          <p:cNvCxnSpPr>
            <a:cxnSpLocks/>
          </p:cNvCxnSpPr>
          <p:nvPr/>
        </p:nvCxnSpPr>
        <p:spPr>
          <a:xfrm flipH="1">
            <a:off x="10198285" y="4837370"/>
            <a:ext cx="189229" cy="1668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6" descr="C:\Users\jay0116.FKINFO\AppData\Local\Temp\SNAGHTML2327c6c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454" y="5210845"/>
            <a:ext cx="1856196" cy="6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文字方塊 77">
            <a:extLst>
              <a:ext uri="{FF2B5EF4-FFF2-40B4-BE49-F238E27FC236}">
                <a16:creationId xmlns:a16="http://schemas.microsoft.com/office/drawing/2014/main" id="{88FCBBC3-4BCC-47A5-8913-6EB8DD61A940}"/>
              </a:ext>
            </a:extLst>
          </p:cNvPr>
          <p:cNvSpPr txBox="1"/>
          <p:nvPr/>
        </p:nvSpPr>
        <p:spPr>
          <a:xfrm rot="20952995">
            <a:off x="444658" y="1476647"/>
            <a:ext cx="350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gsanaUPC" panose="020B0502040204020203" pitchFamily="18" charset="-34"/>
              </a:rPr>
              <a:t>Flash 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gsanaUPC" panose="020B0502040204020203" pitchFamily="18" charset="-34"/>
              </a:rPr>
              <a:t>版公文製作</a:t>
            </a:r>
          </a:p>
        </p:txBody>
      </p:sp>
    </p:spTree>
    <p:extLst>
      <p:ext uri="{BB962C8B-B14F-4D97-AF65-F5344CB8AC3E}">
        <p14:creationId xmlns:p14="http://schemas.microsoft.com/office/powerpoint/2010/main" val="25876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4053840"/>
            <a:ext cx="11029615" cy="487577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其他增修功能</a:t>
            </a:r>
          </a:p>
        </p:txBody>
      </p:sp>
    </p:spTree>
    <p:extLst>
      <p:ext uri="{BB962C8B-B14F-4D97-AF65-F5344CB8AC3E}">
        <p14:creationId xmlns:p14="http://schemas.microsoft.com/office/powerpoint/2010/main" val="2097203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擬稿版次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文稿總管增加擬稿版次，展開後可查看執行清稿後之擬稿紀錄。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4E1E179-D683-4F64-AF50-487FB362D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37" y="1574800"/>
            <a:ext cx="7927757" cy="3738879"/>
          </a:xfrm>
        </p:spPr>
      </p:pic>
    </p:spTree>
    <p:extLst>
      <p:ext uri="{BB962C8B-B14F-4D97-AF65-F5344CB8AC3E}">
        <p14:creationId xmlns:p14="http://schemas.microsoft.com/office/powerpoint/2010/main" val="3380236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書函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開會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會勘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通知單等範本稿條戳資訊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會勘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通知單等範本之稿條戳資訊預設帶入機關全銜，承辦人無需手動設定。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07B3578-3043-41BA-8813-2AAF32EC7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1" y="1211540"/>
            <a:ext cx="8006324" cy="4518699"/>
          </a:xfrm>
        </p:spPr>
      </p:pic>
    </p:spTree>
    <p:extLst>
      <p:ext uri="{BB962C8B-B14F-4D97-AF65-F5344CB8AC3E}">
        <p14:creationId xmlns:p14="http://schemas.microsoft.com/office/powerpoint/2010/main" val="1297169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發文列印增加設定抄本份數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當有輸入抄本受文者資訊時，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電子交換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發文列印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提供可設定抄本份數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EE95BD7-EA7D-4F96-9585-D9042DB05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488932"/>
            <a:ext cx="7853679" cy="4138859"/>
          </a:xfrm>
        </p:spPr>
      </p:pic>
    </p:spTree>
    <p:extLst>
      <p:ext uri="{BB962C8B-B14F-4D97-AF65-F5344CB8AC3E}">
        <p14:creationId xmlns:p14="http://schemas.microsoft.com/office/powerpoint/2010/main" val="2190713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簽稿管理提供上下圖示移動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提供上移或下移箭頭圖示調整簽稿順序。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AAECFF8-08C1-45AF-B521-FE0DD5182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1351280"/>
            <a:ext cx="7905151" cy="4379431"/>
          </a:xfrm>
        </p:spPr>
      </p:pic>
    </p:spTree>
    <p:extLst>
      <p:ext uri="{BB962C8B-B14F-4D97-AF65-F5344CB8AC3E}">
        <p14:creationId xmlns:p14="http://schemas.microsoft.com/office/powerpoint/2010/main" val="3052002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新版製作公文決行層級調整判斷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依市府分層負責明細表規定辦理，新版公文製作調整為依文號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府文、機關文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與公文決行層級進行判斷。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2174137-4705-44EF-8318-CF9CEFCF1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2216545"/>
            <a:ext cx="6651625" cy="2585247"/>
          </a:xfrm>
        </p:spPr>
      </p:pic>
    </p:spTree>
    <p:extLst>
      <p:ext uri="{BB962C8B-B14F-4D97-AF65-F5344CB8AC3E}">
        <p14:creationId xmlns:p14="http://schemas.microsoft.com/office/powerpoint/2010/main" val="1791808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A4A2F-495E-463D-BA35-492EC9F5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系統技術限制無法調整項目</a:t>
            </a:r>
          </a:p>
        </p:txBody>
      </p:sp>
    </p:spTree>
    <p:extLst>
      <p:ext uri="{BB962C8B-B14F-4D97-AF65-F5344CB8AC3E}">
        <p14:creationId xmlns:p14="http://schemas.microsoft.com/office/powerpoint/2010/main" val="858849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線上簽核公文電子附件內容修改方式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因應資安政策不提供直接異動主機上之檔案，請先下載附件檔案，開啟修改內容並存檔後，先刪除原本的附件檔案，再重新上傳修改後之附件檔案。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A463774-23C5-4CD9-9749-4F54200E3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42" y="1508038"/>
            <a:ext cx="8044857" cy="4059642"/>
          </a:xfrm>
        </p:spPr>
      </p:pic>
    </p:spTree>
    <p:extLst>
      <p:ext uri="{BB962C8B-B14F-4D97-AF65-F5344CB8AC3E}">
        <p14:creationId xmlns:p14="http://schemas.microsoft.com/office/powerpoint/2010/main" val="1907360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文稿排版方式限制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此為現行列印排版之限制，請於最後一個中文字前方增加空白字元進行排版；另已著手研擬其他列印排版處理方式。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ACF89E70-BD56-4178-A0B8-C37EFB061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329194"/>
            <a:ext cx="7840004" cy="4350245"/>
          </a:xfrm>
        </p:spPr>
      </p:pic>
    </p:spTree>
    <p:extLst>
      <p:ext uri="{BB962C8B-B14F-4D97-AF65-F5344CB8AC3E}">
        <p14:creationId xmlns:p14="http://schemas.microsoft.com/office/powerpoint/2010/main" val="418624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01" y="2495445"/>
            <a:ext cx="10993549" cy="1475013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輸入法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</a:t>
            </a:r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瀏覽器支援度限制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04" y="4098334"/>
            <a:ext cx="10391607" cy="957760"/>
          </a:xfrm>
        </p:spPr>
        <p:txBody>
          <a:bodyPr>
            <a:normAutofit/>
          </a:bodyPr>
          <a:lstStyle/>
          <a:p>
            <a:pPr algn="ju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新版製作採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html5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技術開發，部份輸入法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如大易、行列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瀏覽器如出現特殊情況無法正常操作，建議改以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瀏覽器作業。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888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3139868" y="-185368"/>
            <a:ext cx="5544616" cy="657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zh-TW" sz="36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系統改版範圍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公文製作改版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5C4EF9C-16CC-4F4A-88AB-19B64F8CC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548" y="1327944"/>
            <a:ext cx="98250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公文管理系統 </a:t>
            </a:r>
            <a:r>
              <a:rPr kumimoji="1" lang="en-US" altLang="zh-TW" sz="2800" b="1" dirty="0">
                <a:solidFill>
                  <a:srgbClr val="1C61E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kumimoji="1" lang="zh-TW" altLang="en-US" sz="3600" b="1" dirty="0">
                <a:solidFill>
                  <a:srgbClr val="1C61E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無縫</a:t>
            </a:r>
            <a:r>
              <a:rPr kumimoji="1" lang="zh-TW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整合改版</a:t>
            </a:r>
            <a:r>
              <a:rPr kumimoji="1" lang="zh-TW" altLang="en-US" sz="2800" b="1" dirty="0">
                <a:solidFill>
                  <a:srgbClr val="1C61E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kumimoji="1" lang="zh-TW" altLang="en-US" sz="3600" b="1" dirty="0">
                <a:solidFill>
                  <a:srgbClr val="1C61E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維持</a:t>
            </a:r>
            <a:r>
              <a:rPr kumimoji="1" lang="zh-TW" altLang="en-US" sz="2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現有操作介面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F73FCCA4-28AC-4303-94D9-2871B320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548" y="1976016"/>
            <a:ext cx="86729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公文製作系統 </a:t>
            </a:r>
            <a:r>
              <a:rPr kumimoji="1" lang="en-US" altLang="zh-TW" sz="2800" b="1" dirty="0">
                <a:solidFill>
                  <a:srgbClr val="1C61E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kumimoji="1" lang="zh-TW" altLang="en-US" sz="2800" b="1" dirty="0">
                <a:solidFill>
                  <a:srgbClr val="1C61E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煥然一新，操作直覺易用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33D9D46-791E-4EB4-ABA7-CA99D09BA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" t="5498" r="2385" b="3765"/>
          <a:stretch/>
        </p:blipFill>
        <p:spPr>
          <a:xfrm>
            <a:off x="1659396" y="3344168"/>
            <a:ext cx="3688632" cy="255909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0476B21-671D-4F39-89A6-BD3942FED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032" y="3344168"/>
            <a:ext cx="3961464" cy="24809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B877437B-5A47-4ADF-87DE-1819F0BCA4F5}"/>
              </a:ext>
            </a:extLst>
          </p:cNvPr>
          <p:cNvSpPr/>
          <p:nvPr/>
        </p:nvSpPr>
        <p:spPr>
          <a:xfrm>
            <a:off x="5270492" y="3992240"/>
            <a:ext cx="1283369" cy="94643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改版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4585E11D-077F-40E4-AB17-6BDDC8BBB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9" y="2984128"/>
            <a:ext cx="25922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Web</a:t>
            </a:r>
            <a:r>
              <a:rPr kumimoji="1" lang="zh-TW" altLang="en-US" sz="20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公文製作</a:t>
            </a:r>
            <a:r>
              <a:rPr kumimoji="1" lang="en-US" altLang="zh-TW" sz="20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(OLD)</a:t>
            </a:r>
            <a:endParaRPr kumimoji="1" lang="zh-TW" altLang="en-US" sz="2000" b="1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93639BC0-8CDF-47F3-97A9-3159A2D2E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24" y="2984128"/>
            <a:ext cx="27470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新</a:t>
            </a:r>
            <a:r>
              <a:rPr kumimoji="1" lang="zh-TW" altLang="en-US" sz="20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版公文製作 </a:t>
            </a:r>
            <a:r>
              <a:rPr kumimoji="1"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en-US" altLang="zh-TW" sz="20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New!)</a:t>
            </a:r>
            <a:endParaRPr kumimoji="1" lang="zh-TW" altLang="en-US" sz="2000" b="1" i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/>
      <p:bldP spid="1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A4A2F-495E-463D-BA35-492EC9F5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新版製作實際情境運用分享</a:t>
            </a:r>
          </a:p>
        </p:txBody>
      </p:sp>
    </p:spTree>
    <p:extLst>
      <p:ext uri="{BB962C8B-B14F-4D97-AF65-F5344CB8AC3E}">
        <p14:creationId xmlns:p14="http://schemas.microsoft.com/office/powerpoint/2010/main" val="3684941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取代公文另存個人電腦之處理方式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新版製作提供多樣文稿應用方式且儲存於公文系統，不受地點限制皆可辦公。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草稿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為暫存之文稿，經取號或來文函復後即會移至主辦公文。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我的範本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為存放例行性辦理之公文，僅需修改文稿部份內容即可取號或來文函復使用。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我的公文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提供個人於新版公文製作主辦過之文稿檔案可進行分類、開啟瀏覽及另存為草稿使用。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85C74BDF-A773-472B-B1AB-A2C31EFB2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594372"/>
            <a:ext cx="6651625" cy="3829594"/>
          </a:xfrm>
        </p:spPr>
      </p:pic>
    </p:spTree>
    <p:extLst>
      <p:ext uri="{BB962C8B-B14F-4D97-AF65-F5344CB8AC3E}">
        <p14:creationId xmlns:p14="http://schemas.microsoft.com/office/powerpoint/2010/main" val="1092388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我的範本適用實例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我的範本為存放例行性辦理之公文，僅需修改文稿部份內容即可取號或來文函復使用。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41328631-FB7E-4A68-9197-C3C28E91C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585960"/>
            <a:ext cx="6651625" cy="3846418"/>
          </a:xfrm>
        </p:spPr>
      </p:pic>
    </p:spTree>
    <p:extLst>
      <p:ext uri="{BB962C8B-B14F-4D97-AF65-F5344CB8AC3E}">
        <p14:creationId xmlns:p14="http://schemas.microsoft.com/office/powerpoint/2010/main" val="901151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另存個人電腦之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</a:t>
            </a:r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檔轉換處理方式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至公文製作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簽稿資料查詢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於簽稿點選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公文製作之鉛筆圖示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開啟例稿並選擇檔案，開啟後再進行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格式匯出。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簽類範本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如簽、便簽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無定義交換規範，無法匯出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格式，請以複製內容方式處理。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亦可至下載區安裝「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公文製作離線版程式」後進行開啟，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CC16820-06C6-45C7-AA48-E5F6D13A5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872348"/>
            <a:ext cx="6651625" cy="3273642"/>
          </a:xfrm>
        </p:spPr>
      </p:pic>
    </p:spTree>
    <p:extLst>
      <p:ext uri="{BB962C8B-B14F-4D97-AF65-F5344CB8AC3E}">
        <p14:creationId xmlns:p14="http://schemas.microsoft.com/office/powerpoint/2010/main" val="812695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A4A2F-495E-463D-BA35-492EC9F5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系統線上資源</a:t>
            </a:r>
          </a:p>
        </p:txBody>
      </p:sp>
    </p:spTree>
    <p:extLst>
      <p:ext uri="{BB962C8B-B14F-4D97-AF65-F5344CB8AC3E}">
        <p14:creationId xmlns:p14="http://schemas.microsoft.com/office/powerpoint/2010/main" val="568992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933450"/>
            <a:ext cx="3137169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新版公文製作</a:t>
            </a:r>
            <a:r>
              <a:rPr lang="en-US" altLang="zh-TW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FAQ</a:t>
            </a:r>
            <a:endParaRPr lang="zh-TW" altLang="en-US" b="1" dirty="0">
              <a:solidFill>
                <a:schemeClr val="accent3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提供上線機關使用者常見問題及線上教學影片。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D8240B3-5805-46DD-AE23-30AA17A47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23" y="1442720"/>
            <a:ext cx="7953720" cy="4206240"/>
          </a:xfrm>
        </p:spPr>
      </p:pic>
    </p:spTree>
    <p:extLst>
      <p:ext uri="{BB962C8B-B14F-4D97-AF65-F5344CB8AC3E}">
        <p14:creationId xmlns:p14="http://schemas.microsoft.com/office/powerpoint/2010/main" val="2036602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33450"/>
            <a:ext cx="3264945" cy="1722419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新版公文製作相關文件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提供新版公文製作操作手冊及新舊系統差異說明文件。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604B25C8-27DC-471E-811B-24FA54470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50" y="1391920"/>
            <a:ext cx="7934507" cy="4196080"/>
          </a:xfrm>
        </p:spPr>
      </p:pic>
    </p:spTree>
    <p:extLst>
      <p:ext uri="{BB962C8B-B14F-4D97-AF65-F5344CB8AC3E}">
        <p14:creationId xmlns:p14="http://schemas.microsoft.com/office/powerpoint/2010/main" val="3157411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A4A2F-495E-463D-BA35-492EC9F5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+mj-ea"/>
              </a:rPr>
              <a:t>Q&amp;A</a:t>
            </a:r>
            <a:endParaRPr lang="zh-TW" altLang="en-US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032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F7B868D-B3CF-4DFE-9F85-72960196C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7438" y="682676"/>
            <a:ext cx="5544801" cy="445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A4A2F-495E-463D-BA35-492EC9F5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新舊系統功能差異</a:t>
            </a:r>
          </a:p>
        </p:txBody>
      </p:sp>
    </p:spTree>
    <p:extLst>
      <p:ext uri="{BB962C8B-B14F-4D97-AF65-F5344CB8AC3E}">
        <p14:creationId xmlns:p14="http://schemas.microsoft.com/office/powerpoint/2010/main" val="399094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電子來文簡易簽辦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26411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開啟電子來文後，於來文右下角來文函復快捷功能點選　　圖示，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系統開啟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文稿內容編輯完後，需於工具列按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鈕，方會顯示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鈕。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7EA69A09-D138-4E56-8090-2115AD3AD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38" y="721135"/>
            <a:ext cx="5843109" cy="3216164"/>
          </a:xfrm>
        </p:spPr>
      </p:pic>
      <p:pic>
        <p:nvPicPr>
          <p:cNvPr id="1027" name="圖片 1">
            <a:extLst>
              <a:ext uri="{FF2B5EF4-FFF2-40B4-BE49-F238E27FC236}">
                <a16:creationId xmlns:a16="http://schemas.microsoft.com/office/drawing/2014/main" id="{139A68C5-0C39-478A-814C-A9103D96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74" y="3131868"/>
            <a:ext cx="381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FB9A2EC-8BC5-4688-B94D-B5B5E59F0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39" y="4111377"/>
            <a:ext cx="5886630" cy="24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7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電子來文創簽稿函復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開啟電子來文後，於來文右下角來文函復快捷功能點選　　 圖示，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再選擇欲繕打之共用範本、我的範本或草稿。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50BC361D-4EF3-478C-801A-535CDF53F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53" y="1307111"/>
            <a:ext cx="8022336" cy="4392649"/>
          </a:xfrm>
        </p:spPr>
      </p:pic>
      <p:pic>
        <p:nvPicPr>
          <p:cNvPr id="2050" name="圖片 1">
            <a:extLst>
              <a:ext uri="{FF2B5EF4-FFF2-40B4-BE49-F238E27FC236}">
                <a16:creationId xmlns:a16="http://schemas.microsoft.com/office/drawing/2014/main" id="{48BC87AC-2881-4551-861F-D3A64055F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03" y="3128168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59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範本轉換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於簽稿選單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點選格式轉換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點選格式轉換後保留或取代原稿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選擇欲轉換之範本格式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鈕。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F11DA924-CD2F-429C-A2EC-08D36EC8B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27" y="1209040"/>
            <a:ext cx="8072001" cy="4490720"/>
          </a:xfrm>
        </p:spPr>
      </p:pic>
    </p:spTree>
    <p:extLst>
      <p:ext uri="{BB962C8B-B14F-4D97-AF65-F5344CB8AC3E}">
        <p14:creationId xmlns:p14="http://schemas.microsoft.com/office/powerpoint/2010/main" val="367555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95E6-7178-45A6-8F4A-3CD1596E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一文多稿製作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BEAB9A-19C5-44FA-BAA1-B3106405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36654"/>
            <a:ext cx="3137169" cy="3001392"/>
          </a:xfrm>
        </p:spPr>
        <p:txBody>
          <a:bodyPr/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先繕打一份文稿後，於簽稿選單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點選儲存複本，亦可於文稿按滑鼠右鍵點選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儲存複本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A09C85B-EBCC-46E8-86DE-8FBD5F713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56" y="1330960"/>
            <a:ext cx="8066543" cy="3269608"/>
          </a:xfrm>
        </p:spPr>
      </p:pic>
    </p:spTree>
    <p:extLst>
      <p:ext uri="{BB962C8B-B14F-4D97-AF65-F5344CB8AC3E}">
        <p14:creationId xmlns:p14="http://schemas.microsoft.com/office/powerpoint/2010/main" val="11413283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33C22"/>
      </a:dk2>
      <a:lt2>
        <a:srgbClr val="E8E2E5"/>
      </a:lt2>
      <a:accent1>
        <a:srgbClr val="20B572"/>
      </a:accent1>
      <a:accent2>
        <a:srgbClr val="14B929"/>
      </a:accent2>
      <a:accent3>
        <a:srgbClr val="4CB821"/>
      </a:accent3>
      <a:accent4>
        <a:srgbClr val="82B013"/>
      </a:accent4>
      <a:accent5>
        <a:srgbClr val="B2A120"/>
      </a:accent5>
      <a:accent6>
        <a:srgbClr val="D56F17"/>
      </a:accent6>
      <a:hlink>
        <a:srgbClr val="82862C"/>
      </a:hlink>
      <a:folHlink>
        <a:srgbClr val="828282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1560</TotalTime>
  <Words>1637</Words>
  <Application>Microsoft Office PowerPoint</Application>
  <PresentationFormat>寬螢幕</PresentationFormat>
  <Paragraphs>126</Paragraphs>
  <Slides>48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6" baseType="lpstr">
      <vt:lpstr>微軟正黑體</vt:lpstr>
      <vt:lpstr>Arial</vt:lpstr>
      <vt:lpstr>Calibri</vt:lpstr>
      <vt:lpstr>Century Schoolbook</vt:lpstr>
      <vt:lpstr>Corbel</vt:lpstr>
      <vt:lpstr>Franklin Gothic Book</vt:lpstr>
      <vt:lpstr>Wingdings 2</vt:lpstr>
      <vt:lpstr>DividendVTI</vt:lpstr>
      <vt:lpstr>新版公文製作系統HTML5與舊版功能差異說明會</vt:lpstr>
      <vt:lpstr>簡報大綱</vt:lpstr>
      <vt:lpstr>PowerPoint 簡報</vt:lpstr>
      <vt:lpstr>PowerPoint 簡報</vt:lpstr>
      <vt:lpstr>新舊系統功能差異</vt:lpstr>
      <vt:lpstr>電子來文簡易簽辦</vt:lpstr>
      <vt:lpstr>電子來文創簽稿函復</vt:lpstr>
      <vt:lpstr>範本轉換</vt:lpstr>
      <vt:lpstr>一文多稿製作</vt:lpstr>
      <vt:lpstr>多餘文稿刪除</vt:lpstr>
      <vt:lpstr>刪除文稿段落</vt:lpstr>
      <vt:lpstr>文稿列印方式</vt:lpstr>
      <vt:lpstr>文稿儲存方式</vt:lpstr>
      <vt:lpstr>自創公文之取公文文號按鈕顯示</vt:lpstr>
      <vt:lpstr>自創公文簽核模式選擇</vt:lpstr>
      <vt:lpstr>兼職取號之主辦單位選擇</vt:lpstr>
      <vt:lpstr>批示/會辦意見輸入方式</vt:lpstr>
      <vt:lpstr>上行簽(府簽)格式</vt:lpstr>
      <vt:lpstr>紙本公文列印條碼顯示</vt:lpstr>
      <vt:lpstr>上線後增修功能項目</vt:lpstr>
      <vt:lpstr>公文例稿怎麼重覆運用？</vt:lpstr>
      <vt:lpstr>我的公文(1)</vt:lpstr>
      <vt:lpstr>我的公文(2)</vt:lpstr>
      <vt:lpstr>我的公文(3)</vt:lpstr>
      <vt:lpstr>我的公文(4)</vt:lpstr>
      <vt:lpstr>舊版公文怎麼開？</vt:lpstr>
      <vt:lpstr>我的舊版公文(1)</vt:lpstr>
      <vt:lpstr>我的舊版公文(2)</vt:lpstr>
      <vt:lpstr>我的舊版公文(3)</vt:lpstr>
      <vt:lpstr>其他增修功能</vt:lpstr>
      <vt:lpstr>擬稿版次</vt:lpstr>
      <vt:lpstr>書函/開會(會勘)通知單等範本稿條戳資訊</vt:lpstr>
      <vt:lpstr>發文列印增加設定抄本份數</vt:lpstr>
      <vt:lpstr>簽稿管理提供上下圖示移動</vt:lpstr>
      <vt:lpstr>新版製作公文決行層級調整判斷</vt:lpstr>
      <vt:lpstr>系統技術限制無法調整項目</vt:lpstr>
      <vt:lpstr>線上簽核公文電子附件內容修改方式</vt:lpstr>
      <vt:lpstr>文稿排版方式限制</vt:lpstr>
      <vt:lpstr>輸入法IE瀏覽器支援度限制</vt:lpstr>
      <vt:lpstr>新版製作實際情境運用分享</vt:lpstr>
      <vt:lpstr>取代公文另存個人電腦之處理方式</vt:lpstr>
      <vt:lpstr>我的範本適用實例</vt:lpstr>
      <vt:lpstr>另存個人電腦之at檔轉換處理方式</vt:lpstr>
      <vt:lpstr>系統線上資源</vt:lpstr>
      <vt:lpstr>新版公文製作FAQ</vt:lpstr>
      <vt:lpstr>新版公文製作相關文件</vt:lpstr>
      <vt:lpstr>Q&amp;A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VICKY</dc:creator>
  <cp:lastModifiedBy>mike</cp:lastModifiedBy>
  <cp:revision>239</cp:revision>
  <dcterms:created xsi:type="dcterms:W3CDTF">2019-12-19T01:16:14Z</dcterms:created>
  <dcterms:modified xsi:type="dcterms:W3CDTF">2020-09-23T11:42:30Z</dcterms:modified>
</cp:coreProperties>
</file>