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1070" r:id="rId2"/>
    <p:sldId id="918" r:id="rId3"/>
    <p:sldId id="916" r:id="rId4"/>
    <p:sldId id="332" r:id="rId5"/>
    <p:sldId id="788" r:id="rId6"/>
    <p:sldId id="333" r:id="rId7"/>
    <p:sldId id="362" r:id="rId8"/>
    <p:sldId id="363" r:id="rId9"/>
    <p:sldId id="364" r:id="rId10"/>
    <p:sldId id="876" r:id="rId11"/>
    <p:sldId id="919" r:id="rId12"/>
    <p:sldId id="1069" r:id="rId13"/>
    <p:sldId id="1068" r:id="rId14"/>
    <p:sldId id="913" r:id="rId15"/>
    <p:sldId id="805" r:id="rId16"/>
    <p:sldId id="806" r:id="rId17"/>
    <p:sldId id="1067" r:id="rId18"/>
    <p:sldId id="367" r:id="rId1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>
    <p:extLst>
      <p:ext uri="{19B8F6BF-5375-455C-9EA6-DF929625EA0E}">
        <p15:presenceInfo xmlns:p15="http://schemas.microsoft.com/office/powerpoint/2012/main" userId="LEN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中等深淺樣式 3 - 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深色樣式 2 - 輔色 3/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深色樣式 2 - 輔色 1/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17" autoAdjust="0"/>
    <p:restoredTop sz="94660"/>
  </p:normalViewPr>
  <p:slideViewPr>
    <p:cSldViewPr>
      <p:cViewPr varScale="1">
        <p:scale>
          <a:sx n="76" d="100"/>
          <a:sy n="76" d="100"/>
        </p:scale>
        <p:origin x="98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-3187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playlist?list=PLrq2LK5Jfgrq8FNq4ui5RB3jqnPNce07-" TargetMode="External"/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hyperlink" Target="https://www.youtube.com/playlist?list=PLrq2LK5JfgroQanNrRk-rcir9j4L8QqKP" TargetMode="External"/><Relationship Id="rId1" Type="http://schemas.openxmlformats.org/officeDocument/2006/relationships/image" Target="../media/image16.jpg"/><Relationship Id="rId6" Type="http://schemas.openxmlformats.org/officeDocument/2006/relationships/hyperlink" Target="https://www.youtube.com/playlist?list=PLrq2LK5JfgrqwW_q1LMEtZSbU7ERIHTIA" TargetMode="External"/><Relationship Id="rId5" Type="http://schemas.openxmlformats.org/officeDocument/2006/relationships/image" Target="../media/image18.jpg"/><Relationship Id="rId10" Type="http://schemas.openxmlformats.org/officeDocument/2006/relationships/hyperlink" Target="https://reurl.cc/9zWkAd" TargetMode="External"/><Relationship Id="rId4" Type="http://schemas.openxmlformats.org/officeDocument/2006/relationships/hyperlink" Target="https://www.youtube.com/playlist?list=PL162CKF7RcUajqESJOWBDnoSckYJiM939&amp;disable_polymer=true" TargetMode="External"/><Relationship Id="rId9" Type="http://schemas.openxmlformats.org/officeDocument/2006/relationships/image" Target="../media/image20.jpe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hyperlink" Target="https://mindfulnessfun.w67.com.tw/" TargetMode="External"/><Relationship Id="rId3" Type="http://schemas.openxmlformats.org/officeDocument/2006/relationships/image" Target="../media/image22.jpeg"/><Relationship Id="rId7" Type="http://schemas.openxmlformats.org/officeDocument/2006/relationships/image" Target="../media/image24.jpg"/><Relationship Id="rId2" Type="http://schemas.openxmlformats.org/officeDocument/2006/relationships/hyperlink" Target="https://www.youtube.com/playlist?list=PLrq2LK5JfgrqGkhgdpF5OdF5Iei2YeCm8" TargetMode="External"/><Relationship Id="rId1" Type="http://schemas.openxmlformats.org/officeDocument/2006/relationships/image" Target="../media/image21.jpg"/><Relationship Id="rId6" Type="http://schemas.openxmlformats.org/officeDocument/2006/relationships/hyperlink" Target="https://happynow.1shop.tw/d9m9qi" TargetMode="External"/><Relationship Id="rId5" Type="http://schemas.openxmlformats.org/officeDocument/2006/relationships/image" Target="../media/image23.jpg"/><Relationship Id="rId4" Type="http://schemas.openxmlformats.org/officeDocument/2006/relationships/hyperlink" Target="https://www.youtube.com/playlist?list=PLrq2LK5Jfgrr9aZmhyzIq7iqr87B7Ps1V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image" Target="../media/image16.jp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image" Target="../media/image21.jpg"/><Relationship Id="rId4" Type="http://schemas.openxmlformats.org/officeDocument/2006/relationships/image" Target="../media/image2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5AEE23-A4EE-4F75-8053-29815A28E235}" type="doc">
      <dgm:prSet loTypeId="urn:microsoft.com/office/officeart/2005/8/layout/radial1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656DD024-1BEA-4139-8CBA-4D207FBD26B2}">
      <dgm:prSet phldrT="[文字]"/>
      <dgm:spPr/>
      <dgm:t>
        <a:bodyPr/>
        <a:lstStyle/>
        <a:p>
          <a:r>
            <a:rPr lang="zh-TW" altLang="en-US" dirty="0"/>
            <a:t>親密</a:t>
          </a:r>
        </a:p>
      </dgm:t>
    </dgm:pt>
    <dgm:pt modelId="{E463AF76-8327-48AC-9547-C2326A0D9C32}" type="parTrans" cxnId="{481B5662-97DC-47D2-8C0F-1BD54F3197A6}">
      <dgm:prSet/>
      <dgm:spPr/>
      <dgm:t>
        <a:bodyPr/>
        <a:lstStyle/>
        <a:p>
          <a:endParaRPr lang="zh-TW" altLang="en-US"/>
        </a:p>
      </dgm:t>
    </dgm:pt>
    <dgm:pt modelId="{491A4D44-93B8-4973-93D7-430292CB6B44}" type="sibTrans" cxnId="{481B5662-97DC-47D2-8C0F-1BD54F3197A6}">
      <dgm:prSet/>
      <dgm:spPr/>
      <dgm:t>
        <a:bodyPr/>
        <a:lstStyle/>
        <a:p>
          <a:endParaRPr lang="zh-TW" altLang="en-US"/>
        </a:p>
      </dgm:t>
    </dgm:pt>
    <dgm:pt modelId="{773750FC-2FE6-4DBB-A95A-E1874E5C4AF8}">
      <dgm:prSet phldrT="[文字]"/>
      <dgm:spPr/>
      <dgm:t>
        <a:bodyPr/>
        <a:lstStyle/>
        <a:p>
          <a:r>
            <a:rPr lang="zh-TW" altLang="en-US" dirty="0"/>
            <a:t>不會自殺</a:t>
          </a:r>
        </a:p>
      </dgm:t>
    </dgm:pt>
    <dgm:pt modelId="{34933242-0615-43BD-BD1D-A18905BA29B2}" type="parTrans" cxnId="{DEC5C323-AE2D-495F-8708-BF097BC571BC}">
      <dgm:prSet/>
      <dgm:spPr/>
      <dgm:t>
        <a:bodyPr/>
        <a:lstStyle/>
        <a:p>
          <a:endParaRPr lang="zh-TW" altLang="en-US"/>
        </a:p>
      </dgm:t>
    </dgm:pt>
    <dgm:pt modelId="{8F871F8B-4D6B-4CCE-92A5-BFF45D6B5E94}" type="sibTrans" cxnId="{DEC5C323-AE2D-495F-8708-BF097BC571BC}">
      <dgm:prSet/>
      <dgm:spPr/>
      <dgm:t>
        <a:bodyPr/>
        <a:lstStyle/>
        <a:p>
          <a:endParaRPr lang="zh-TW" altLang="en-US"/>
        </a:p>
      </dgm:t>
    </dgm:pt>
    <dgm:pt modelId="{F8D95B49-7606-4A1E-A6BE-8FB9D6D8A698}">
      <dgm:prSet phldrT="[文字]"/>
      <dgm:spPr/>
      <dgm:t>
        <a:bodyPr/>
        <a:lstStyle/>
        <a:p>
          <a:r>
            <a:rPr lang="zh-TW" altLang="en-US" dirty="0"/>
            <a:t>不會變壞</a:t>
          </a:r>
        </a:p>
      </dgm:t>
    </dgm:pt>
    <dgm:pt modelId="{3B1417E3-3C3A-4549-848C-4E6C8F236C01}" type="parTrans" cxnId="{95B4FF0B-3859-414E-9263-66CC32CA97CF}">
      <dgm:prSet/>
      <dgm:spPr/>
      <dgm:t>
        <a:bodyPr/>
        <a:lstStyle/>
        <a:p>
          <a:endParaRPr lang="zh-TW" altLang="en-US"/>
        </a:p>
      </dgm:t>
    </dgm:pt>
    <dgm:pt modelId="{5AEE88A1-CBB2-40A0-927A-E7A5C6564083}" type="sibTrans" cxnId="{95B4FF0B-3859-414E-9263-66CC32CA97CF}">
      <dgm:prSet/>
      <dgm:spPr/>
      <dgm:t>
        <a:bodyPr/>
        <a:lstStyle/>
        <a:p>
          <a:endParaRPr lang="zh-TW" altLang="en-US"/>
        </a:p>
      </dgm:t>
    </dgm:pt>
    <dgm:pt modelId="{1ECAA74B-AD2F-492A-93FB-57FA82C611D4}">
      <dgm:prSet phldrT="[文字]"/>
      <dgm:spPr/>
      <dgm:t>
        <a:bodyPr/>
        <a:lstStyle/>
        <a:p>
          <a:r>
            <a:rPr lang="zh-TW" altLang="en-US" dirty="0"/>
            <a:t>成績變好</a:t>
          </a:r>
        </a:p>
      </dgm:t>
    </dgm:pt>
    <dgm:pt modelId="{341BCD56-FC64-4C35-B33C-68FCB62072DB}" type="parTrans" cxnId="{4184D52A-BED8-4629-834D-BF74DB6E95C5}">
      <dgm:prSet/>
      <dgm:spPr/>
      <dgm:t>
        <a:bodyPr/>
        <a:lstStyle/>
        <a:p>
          <a:endParaRPr lang="zh-TW" altLang="en-US"/>
        </a:p>
      </dgm:t>
    </dgm:pt>
    <dgm:pt modelId="{E42B5D80-AA9F-445D-B5FA-6247595C9A20}" type="sibTrans" cxnId="{4184D52A-BED8-4629-834D-BF74DB6E95C5}">
      <dgm:prSet/>
      <dgm:spPr/>
      <dgm:t>
        <a:bodyPr/>
        <a:lstStyle/>
        <a:p>
          <a:endParaRPr lang="zh-TW" altLang="en-US"/>
        </a:p>
      </dgm:t>
    </dgm:pt>
    <dgm:pt modelId="{81386095-9194-4838-A858-41453E2C0B3B}">
      <dgm:prSet phldrT="[文字]"/>
      <dgm:spPr/>
      <dgm:t>
        <a:bodyPr/>
        <a:lstStyle/>
        <a:p>
          <a:r>
            <a:rPr lang="zh-TW" altLang="en-US" dirty="0"/>
            <a:t>職涯共識</a:t>
          </a:r>
        </a:p>
      </dgm:t>
    </dgm:pt>
    <dgm:pt modelId="{205AFF68-2A2D-4C57-82AA-1E09073BB832}" type="parTrans" cxnId="{0331BD4E-3710-4783-96B2-106CBCA5E306}">
      <dgm:prSet/>
      <dgm:spPr/>
      <dgm:t>
        <a:bodyPr/>
        <a:lstStyle/>
        <a:p>
          <a:endParaRPr lang="zh-TW" altLang="en-US"/>
        </a:p>
      </dgm:t>
    </dgm:pt>
    <dgm:pt modelId="{195365D6-C26B-4B07-937F-972417E0CE23}" type="sibTrans" cxnId="{0331BD4E-3710-4783-96B2-106CBCA5E306}">
      <dgm:prSet/>
      <dgm:spPr/>
      <dgm:t>
        <a:bodyPr/>
        <a:lstStyle/>
        <a:p>
          <a:endParaRPr lang="zh-TW" altLang="en-US"/>
        </a:p>
      </dgm:t>
    </dgm:pt>
    <dgm:pt modelId="{114145B3-E97F-4D0D-ABF0-909F2A6FF284}">
      <dgm:prSet phldrT="[文字]"/>
      <dgm:spPr/>
      <dgm:t>
        <a:bodyPr/>
        <a:lstStyle/>
        <a:p>
          <a:r>
            <a:rPr lang="zh-TW" altLang="en-US" dirty="0"/>
            <a:t>感情教育</a:t>
          </a:r>
        </a:p>
      </dgm:t>
    </dgm:pt>
    <dgm:pt modelId="{DF68E6DB-B467-4CBA-A600-C2A34046C25F}" type="parTrans" cxnId="{B98E5D5A-0842-46B7-A103-BEA79066843B}">
      <dgm:prSet/>
      <dgm:spPr/>
      <dgm:t>
        <a:bodyPr/>
        <a:lstStyle/>
        <a:p>
          <a:endParaRPr lang="zh-TW" altLang="en-US"/>
        </a:p>
      </dgm:t>
    </dgm:pt>
    <dgm:pt modelId="{8C6C86EE-24DE-4756-917C-D8A8686926FE}" type="sibTrans" cxnId="{B98E5D5A-0842-46B7-A103-BEA79066843B}">
      <dgm:prSet/>
      <dgm:spPr/>
      <dgm:t>
        <a:bodyPr/>
        <a:lstStyle/>
        <a:p>
          <a:endParaRPr lang="zh-TW" altLang="en-US"/>
        </a:p>
      </dgm:t>
    </dgm:pt>
    <dgm:pt modelId="{31CF4E7E-486E-4B52-B34E-4E1473074A79}" type="pres">
      <dgm:prSet presAssocID="{655AEE23-A4EE-4F75-8053-29815A28E23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5BD7B64-DA12-4869-99F3-9703C63270DB}" type="pres">
      <dgm:prSet presAssocID="{656DD024-1BEA-4139-8CBA-4D207FBD26B2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C0D14122-0159-4008-A9F0-0E2A02CF7782}" type="pres">
      <dgm:prSet presAssocID="{34933242-0615-43BD-BD1D-A18905BA29B2}" presName="Name9" presStyleLbl="parChTrans1D2" presStyleIdx="0" presStyleCnt="5"/>
      <dgm:spPr/>
      <dgm:t>
        <a:bodyPr/>
        <a:lstStyle/>
        <a:p>
          <a:endParaRPr lang="zh-TW" altLang="en-US"/>
        </a:p>
      </dgm:t>
    </dgm:pt>
    <dgm:pt modelId="{6BCB53B9-99FF-440D-8B33-739544244976}" type="pres">
      <dgm:prSet presAssocID="{34933242-0615-43BD-BD1D-A18905BA29B2}" presName="connTx" presStyleLbl="parChTrans1D2" presStyleIdx="0" presStyleCnt="5"/>
      <dgm:spPr/>
      <dgm:t>
        <a:bodyPr/>
        <a:lstStyle/>
        <a:p>
          <a:endParaRPr lang="zh-TW" altLang="en-US"/>
        </a:p>
      </dgm:t>
    </dgm:pt>
    <dgm:pt modelId="{0B8ADBEE-EFE5-4839-B3CC-F4A4708B7865}" type="pres">
      <dgm:prSet presAssocID="{773750FC-2FE6-4DBB-A95A-E1874E5C4AF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909C469-FD81-45BE-8833-AA60DD1D0789}" type="pres">
      <dgm:prSet presAssocID="{3B1417E3-3C3A-4549-848C-4E6C8F236C01}" presName="Name9" presStyleLbl="parChTrans1D2" presStyleIdx="1" presStyleCnt="5"/>
      <dgm:spPr/>
      <dgm:t>
        <a:bodyPr/>
        <a:lstStyle/>
        <a:p>
          <a:endParaRPr lang="zh-TW" altLang="en-US"/>
        </a:p>
      </dgm:t>
    </dgm:pt>
    <dgm:pt modelId="{3A955009-4588-4564-BFBC-26D814AC4645}" type="pres">
      <dgm:prSet presAssocID="{3B1417E3-3C3A-4549-848C-4E6C8F236C01}" presName="connTx" presStyleLbl="parChTrans1D2" presStyleIdx="1" presStyleCnt="5"/>
      <dgm:spPr/>
      <dgm:t>
        <a:bodyPr/>
        <a:lstStyle/>
        <a:p>
          <a:endParaRPr lang="zh-TW" altLang="en-US"/>
        </a:p>
      </dgm:t>
    </dgm:pt>
    <dgm:pt modelId="{05F4EEDA-7513-49E4-82D4-E09942C6B79B}" type="pres">
      <dgm:prSet presAssocID="{F8D95B49-7606-4A1E-A6BE-8FB9D6D8A69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41EBFCB-839D-446E-A1DC-23591DAD916C}" type="pres">
      <dgm:prSet presAssocID="{341BCD56-FC64-4C35-B33C-68FCB62072DB}" presName="Name9" presStyleLbl="parChTrans1D2" presStyleIdx="2" presStyleCnt="5"/>
      <dgm:spPr/>
      <dgm:t>
        <a:bodyPr/>
        <a:lstStyle/>
        <a:p>
          <a:endParaRPr lang="zh-TW" altLang="en-US"/>
        </a:p>
      </dgm:t>
    </dgm:pt>
    <dgm:pt modelId="{629997F4-4622-4D60-8353-9ED1F237B274}" type="pres">
      <dgm:prSet presAssocID="{341BCD56-FC64-4C35-B33C-68FCB62072DB}" presName="connTx" presStyleLbl="parChTrans1D2" presStyleIdx="2" presStyleCnt="5"/>
      <dgm:spPr/>
      <dgm:t>
        <a:bodyPr/>
        <a:lstStyle/>
        <a:p>
          <a:endParaRPr lang="zh-TW" altLang="en-US"/>
        </a:p>
      </dgm:t>
    </dgm:pt>
    <dgm:pt modelId="{82692B69-651C-4558-BC5F-463539F9011C}" type="pres">
      <dgm:prSet presAssocID="{1ECAA74B-AD2F-492A-93FB-57FA82C611D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08D6665-7421-4950-B383-870A113EAB13}" type="pres">
      <dgm:prSet presAssocID="{205AFF68-2A2D-4C57-82AA-1E09073BB832}" presName="Name9" presStyleLbl="parChTrans1D2" presStyleIdx="3" presStyleCnt="5"/>
      <dgm:spPr/>
      <dgm:t>
        <a:bodyPr/>
        <a:lstStyle/>
        <a:p>
          <a:endParaRPr lang="zh-TW" altLang="en-US"/>
        </a:p>
      </dgm:t>
    </dgm:pt>
    <dgm:pt modelId="{9E5F542A-11C8-49D8-9AF8-A6EFAE8B2EF3}" type="pres">
      <dgm:prSet presAssocID="{205AFF68-2A2D-4C57-82AA-1E09073BB832}" presName="connTx" presStyleLbl="parChTrans1D2" presStyleIdx="3" presStyleCnt="5"/>
      <dgm:spPr/>
      <dgm:t>
        <a:bodyPr/>
        <a:lstStyle/>
        <a:p>
          <a:endParaRPr lang="zh-TW" altLang="en-US"/>
        </a:p>
      </dgm:t>
    </dgm:pt>
    <dgm:pt modelId="{A311B8F3-CB14-4AC8-9793-F605F03834AF}" type="pres">
      <dgm:prSet presAssocID="{81386095-9194-4838-A858-41453E2C0B3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73FA7E0-14DB-4DBC-8FE3-CCFF33281060}" type="pres">
      <dgm:prSet presAssocID="{DF68E6DB-B467-4CBA-A600-C2A34046C25F}" presName="Name9" presStyleLbl="parChTrans1D2" presStyleIdx="4" presStyleCnt="5"/>
      <dgm:spPr/>
      <dgm:t>
        <a:bodyPr/>
        <a:lstStyle/>
        <a:p>
          <a:endParaRPr lang="zh-TW" altLang="en-US"/>
        </a:p>
      </dgm:t>
    </dgm:pt>
    <dgm:pt modelId="{D0C64E21-DF7C-4FB7-9D14-EAE99C53657E}" type="pres">
      <dgm:prSet presAssocID="{DF68E6DB-B467-4CBA-A600-C2A34046C25F}" presName="connTx" presStyleLbl="parChTrans1D2" presStyleIdx="4" presStyleCnt="5"/>
      <dgm:spPr/>
      <dgm:t>
        <a:bodyPr/>
        <a:lstStyle/>
        <a:p>
          <a:endParaRPr lang="zh-TW" altLang="en-US"/>
        </a:p>
      </dgm:t>
    </dgm:pt>
    <dgm:pt modelId="{AFE52498-592B-46B3-97F5-EA3A13679715}" type="pres">
      <dgm:prSet presAssocID="{114145B3-E97F-4D0D-ABF0-909F2A6FF28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513567B-F67E-4F0D-9A87-B28E34C946DE}" type="presOf" srcId="{DF68E6DB-B467-4CBA-A600-C2A34046C25F}" destId="{973FA7E0-14DB-4DBC-8FE3-CCFF33281060}" srcOrd="0" destOrd="0" presId="urn:microsoft.com/office/officeart/2005/8/layout/radial1"/>
    <dgm:cxn modelId="{C22B2865-34CF-4F18-82ED-2BCB1B38A90F}" type="presOf" srcId="{341BCD56-FC64-4C35-B33C-68FCB62072DB}" destId="{641EBFCB-839D-446E-A1DC-23591DAD916C}" srcOrd="0" destOrd="0" presId="urn:microsoft.com/office/officeart/2005/8/layout/radial1"/>
    <dgm:cxn modelId="{1F9C5606-D0C5-40A7-AE19-3692D76E0BDF}" type="presOf" srcId="{34933242-0615-43BD-BD1D-A18905BA29B2}" destId="{6BCB53B9-99FF-440D-8B33-739544244976}" srcOrd="1" destOrd="0" presId="urn:microsoft.com/office/officeart/2005/8/layout/radial1"/>
    <dgm:cxn modelId="{7D01616F-C7AC-42FA-84A7-2E6B266B6655}" type="presOf" srcId="{205AFF68-2A2D-4C57-82AA-1E09073BB832}" destId="{D08D6665-7421-4950-B383-870A113EAB13}" srcOrd="0" destOrd="0" presId="urn:microsoft.com/office/officeart/2005/8/layout/radial1"/>
    <dgm:cxn modelId="{DEC5C323-AE2D-495F-8708-BF097BC571BC}" srcId="{656DD024-1BEA-4139-8CBA-4D207FBD26B2}" destId="{773750FC-2FE6-4DBB-A95A-E1874E5C4AF8}" srcOrd="0" destOrd="0" parTransId="{34933242-0615-43BD-BD1D-A18905BA29B2}" sibTransId="{8F871F8B-4D6B-4CCE-92A5-BFF45D6B5E94}"/>
    <dgm:cxn modelId="{30C74E36-7E66-462B-B6C0-F377C80B850F}" type="presOf" srcId="{81386095-9194-4838-A858-41453E2C0B3B}" destId="{A311B8F3-CB14-4AC8-9793-F605F03834AF}" srcOrd="0" destOrd="0" presId="urn:microsoft.com/office/officeart/2005/8/layout/radial1"/>
    <dgm:cxn modelId="{82AA08CC-F28B-413C-ACE2-F12086BE9498}" type="presOf" srcId="{773750FC-2FE6-4DBB-A95A-E1874E5C4AF8}" destId="{0B8ADBEE-EFE5-4839-B3CC-F4A4708B7865}" srcOrd="0" destOrd="0" presId="urn:microsoft.com/office/officeart/2005/8/layout/radial1"/>
    <dgm:cxn modelId="{4184D52A-BED8-4629-834D-BF74DB6E95C5}" srcId="{656DD024-1BEA-4139-8CBA-4D207FBD26B2}" destId="{1ECAA74B-AD2F-492A-93FB-57FA82C611D4}" srcOrd="2" destOrd="0" parTransId="{341BCD56-FC64-4C35-B33C-68FCB62072DB}" sibTransId="{E42B5D80-AA9F-445D-B5FA-6247595C9A20}"/>
    <dgm:cxn modelId="{481B5662-97DC-47D2-8C0F-1BD54F3197A6}" srcId="{655AEE23-A4EE-4F75-8053-29815A28E235}" destId="{656DD024-1BEA-4139-8CBA-4D207FBD26B2}" srcOrd="0" destOrd="0" parTransId="{E463AF76-8327-48AC-9547-C2326A0D9C32}" sibTransId="{491A4D44-93B8-4973-93D7-430292CB6B44}"/>
    <dgm:cxn modelId="{9B5FC178-C127-4B29-852A-6640252DC5B6}" type="presOf" srcId="{1ECAA74B-AD2F-492A-93FB-57FA82C611D4}" destId="{82692B69-651C-4558-BC5F-463539F9011C}" srcOrd="0" destOrd="0" presId="urn:microsoft.com/office/officeart/2005/8/layout/radial1"/>
    <dgm:cxn modelId="{C711B21D-3465-467B-80F7-4CE91564DBC1}" type="presOf" srcId="{3B1417E3-3C3A-4549-848C-4E6C8F236C01}" destId="{3A955009-4588-4564-BFBC-26D814AC4645}" srcOrd="1" destOrd="0" presId="urn:microsoft.com/office/officeart/2005/8/layout/radial1"/>
    <dgm:cxn modelId="{95B4FF0B-3859-414E-9263-66CC32CA97CF}" srcId="{656DD024-1BEA-4139-8CBA-4D207FBD26B2}" destId="{F8D95B49-7606-4A1E-A6BE-8FB9D6D8A698}" srcOrd="1" destOrd="0" parTransId="{3B1417E3-3C3A-4549-848C-4E6C8F236C01}" sibTransId="{5AEE88A1-CBB2-40A0-927A-E7A5C6564083}"/>
    <dgm:cxn modelId="{B98E5D5A-0842-46B7-A103-BEA79066843B}" srcId="{656DD024-1BEA-4139-8CBA-4D207FBD26B2}" destId="{114145B3-E97F-4D0D-ABF0-909F2A6FF284}" srcOrd="4" destOrd="0" parTransId="{DF68E6DB-B467-4CBA-A600-C2A34046C25F}" sibTransId="{8C6C86EE-24DE-4756-917C-D8A8686926FE}"/>
    <dgm:cxn modelId="{8266318F-B74A-4A80-9DB0-309AEBABBB2B}" type="presOf" srcId="{205AFF68-2A2D-4C57-82AA-1E09073BB832}" destId="{9E5F542A-11C8-49D8-9AF8-A6EFAE8B2EF3}" srcOrd="1" destOrd="0" presId="urn:microsoft.com/office/officeart/2005/8/layout/radial1"/>
    <dgm:cxn modelId="{C9A21284-6852-4B3C-BC49-5018FD625DDA}" type="presOf" srcId="{DF68E6DB-B467-4CBA-A600-C2A34046C25F}" destId="{D0C64E21-DF7C-4FB7-9D14-EAE99C53657E}" srcOrd="1" destOrd="0" presId="urn:microsoft.com/office/officeart/2005/8/layout/radial1"/>
    <dgm:cxn modelId="{F6973AB6-9568-4314-8B2E-4527D494F795}" type="presOf" srcId="{F8D95B49-7606-4A1E-A6BE-8FB9D6D8A698}" destId="{05F4EEDA-7513-49E4-82D4-E09942C6B79B}" srcOrd="0" destOrd="0" presId="urn:microsoft.com/office/officeart/2005/8/layout/radial1"/>
    <dgm:cxn modelId="{31B9AC89-FF9F-4771-BB5D-A00F5A9E4E43}" type="presOf" srcId="{114145B3-E97F-4D0D-ABF0-909F2A6FF284}" destId="{AFE52498-592B-46B3-97F5-EA3A13679715}" srcOrd="0" destOrd="0" presId="urn:microsoft.com/office/officeart/2005/8/layout/radial1"/>
    <dgm:cxn modelId="{182C8865-F097-4BCE-823F-DAB11CEEB01A}" type="presOf" srcId="{656DD024-1BEA-4139-8CBA-4D207FBD26B2}" destId="{45BD7B64-DA12-4869-99F3-9703C63270DB}" srcOrd="0" destOrd="0" presId="urn:microsoft.com/office/officeart/2005/8/layout/radial1"/>
    <dgm:cxn modelId="{0331BD4E-3710-4783-96B2-106CBCA5E306}" srcId="{656DD024-1BEA-4139-8CBA-4D207FBD26B2}" destId="{81386095-9194-4838-A858-41453E2C0B3B}" srcOrd="3" destOrd="0" parTransId="{205AFF68-2A2D-4C57-82AA-1E09073BB832}" sibTransId="{195365D6-C26B-4B07-937F-972417E0CE23}"/>
    <dgm:cxn modelId="{6DA76F69-E283-4642-B7FD-5D590448E513}" type="presOf" srcId="{3B1417E3-3C3A-4549-848C-4E6C8F236C01}" destId="{F909C469-FD81-45BE-8833-AA60DD1D0789}" srcOrd="0" destOrd="0" presId="urn:microsoft.com/office/officeart/2005/8/layout/radial1"/>
    <dgm:cxn modelId="{C6C2476C-3D89-49ED-B4D2-4AC5FFCE9265}" type="presOf" srcId="{655AEE23-A4EE-4F75-8053-29815A28E235}" destId="{31CF4E7E-486E-4B52-B34E-4E1473074A79}" srcOrd="0" destOrd="0" presId="urn:microsoft.com/office/officeart/2005/8/layout/radial1"/>
    <dgm:cxn modelId="{242E8691-3C92-4FFD-93BE-209732E02E24}" type="presOf" srcId="{341BCD56-FC64-4C35-B33C-68FCB62072DB}" destId="{629997F4-4622-4D60-8353-9ED1F237B274}" srcOrd="1" destOrd="0" presId="urn:microsoft.com/office/officeart/2005/8/layout/radial1"/>
    <dgm:cxn modelId="{5812C8F9-D81B-4AE6-8809-782DD349CF40}" type="presOf" srcId="{34933242-0615-43BD-BD1D-A18905BA29B2}" destId="{C0D14122-0159-4008-A9F0-0E2A02CF7782}" srcOrd="0" destOrd="0" presId="urn:microsoft.com/office/officeart/2005/8/layout/radial1"/>
    <dgm:cxn modelId="{EB125019-A3A5-444F-B5BA-ED80EF70D240}" type="presParOf" srcId="{31CF4E7E-486E-4B52-B34E-4E1473074A79}" destId="{45BD7B64-DA12-4869-99F3-9703C63270DB}" srcOrd="0" destOrd="0" presId="urn:microsoft.com/office/officeart/2005/8/layout/radial1"/>
    <dgm:cxn modelId="{38CD3C72-6770-4FBB-BEEF-7EA0DA707006}" type="presParOf" srcId="{31CF4E7E-486E-4B52-B34E-4E1473074A79}" destId="{C0D14122-0159-4008-A9F0-0E2A02CF7782}" srcOrd="1" destOrd="0" presId="urn:microsoft.com/office/officeart/2005/8/layout/radial1"/>
    <dgm:cxn modelId="{79B4985A-9878-47F0-B691-F3650CA2F13A}" type="presParOf" srcId="{C0D14122-0159-4008-A9F0-0E2A02CF7782}" destId="{6BCB53B9-99FF-440D-8B33-739544244976}" srcOrd="0" destOrd="0" presId="urn:microsoft.com/office/officeart/2005/8/layout/radial1"/>
    <dgm:cxn modelId="{631581A2-5840-4519-9AB9-E6992DF01BEC}" type="presParOf" srcId="{31CF4E7E-486E-4B52-B34E-4E1473074A79}" destId="{0B8ADBEE-EFE5-4839-B3CC-F4A4708B7865}" srcOrd="2" destOrd="0" presId="urn:microsoft.com/office/officeart/2005/8/layout/radial1"/>
    <dgm:cxn modelId="{411A6E9A-ACAC-421D-90A5-07F58D1262A4}" type="presParOf" srcId="{31CF4E7E-486E-4B52-B34E-4E1473074A79}" destId="{F909C469-FD81-45BE-8833-AA60DD1D0789}" srcOrd="3" destOrd="0" presId="urn:microsoft.com/office/officeart/2005/8/layout/radial1"/>
    <dgm:cxn modelId="{40435F25-DD9E-4F04-8A30-FE3E2C62C5BC}" type="presParOf" srcId="{F909C469-FD81-45BE-8833-AA60DD1D0789}" destId="{3A955009-4588-4564-BFBC-26D814AC4645}" srcOrd="0" destOrd="0" presId="urn:microsoft.com/office/officeart/2005/8/layout/radial1"/>
    <dgm:cxn modelId="{05502E8C-FE3D-48B1-A2EB-B4AF5D7F0C17}" type="presParOf" srcId="{31CF4E7E-486E-4B52-B34E-4E1473074A79}" destId="{05F4EEDA-7513-49E4-82D4-E09942C6B79B}" srcOrd="4" destOrd="0" presId="urn:microsoft.com/office/officeart/2005/8/layout/radial1"/>
    <dgm:cxn modelId="{C65B57D1-D0CA-4A27-B781-4E969445FCAF}" type="presParOf" srcId="{31CF4E7E-486E-4B52-B34E-4E1473074A79}" destId="{641EBFCB-839D-446E-A1DC-23591DAD916C}" srcOrd="5" destOrd="0" presId="urn:microsoft.com/office/officeart/2005/8/layout/radial1"/>
    <dgm:cxn modelId="{E94E28C7-4BCB-4856-A56C-8E9A9700517D}" type="presParOf" srcId="{641EBFCB-839D-446E-A1DC-23591DAD916C}" destId="{629997F4-4622-4D60-8353-9ED1F237B274}" srcOrd="0" destOrd="0" presId="urn:microsoft.com/office/officeart/2005/8/layout/radial1"/>
    <dgm:cxn modelId="{E6D7CC8A-69C1-4684-B346-B1BE0FF3530E}" type="presParOf" srcId="{31CF4E7E-486E-4B52-B34E-4E1473074A79}" destId="{82692B69-651C-4558-BC5F-463539F9011C}" srcOrd="6" destOrd="0" presId="urn:microsoft.com/office/officeart/2005/8/layout/radial1"/>
    <dgm:cxn modelId="{068A0092-EB0F-4874-9AD3-CC27835E9A92}" type="presParOf" srcId="{31CF4E7E-486E-4B52-B34E-4E1473074A79}" destId="{D08D6665-7421-4950-B383-870A113EAB13}" srcOrd="7" destOrd="0" presId="urn:microsoft.com/office/officeart/2005/8/layout/radial1"/>
    <dgm:cxn modelId="{E2D3E739-63EA-4944-BDBA-14A63B5C8D62}" type="presParOf" srcId="{D08D6665-7421-4950-B383-870A113EAB13}" destId="{9E5F542A-11C8-49D8-9AF8-A6EFAE8B2EF3}" srcOrd="0" destOrd="0" presId="urn:microsoft.com/office/officeart/2005/8/layout/radial1"/>
    <dgm:cxn modelId="{31B35578-39A0-4944-8EA6-74AF324E73CC}" type="presParOf" srcId="{31CF4E7E-486E-4B52-B34E-4E1473074A79}" destId="{A311B8F3-CB14-4AC8-9793-F605F03834AF}" srcOrd="8" destOrd="0" presId="urn:microsoft.com/office/officeart/2005/8/layout/radial1"/>
    <dgm:cxn modelId="{66E60DC0-F7F0-4E1F-B8FD-D073D540E827}" type="presParOf" srcId="{31CF4E7E-486E-4B52-B34E-4E1473074A79}" destId="{973FA7E0-14DB-4DBC-8FE3-CCFF33281060}" srcOrd="9" destOrd="0" presId="urn:microsoft.com/office/officeart/2005/8/layout/radial1"/>
    <dgm:cxn modelId="{C3EEEA3E-696B-47F0-B381-0072B0D7FBA9}" type="presParOf" srcId="{973FA7E0-14DB-4DBC-8FE3-CCFF33281060}" destId="{D0C64E21-DF7C-4FB7-9D14-EAE99C53657E}" srcOrd="0" destOrd="0" presId="urn:microsoft.com/office/officeart/2005/8/layout/radial1"/>
    <dgm:cxn modelId="{76424D75-25D7-46F3-860A-ADF2CE4CCD29}" type="presParOf" srcId="{31CF4E7E-486E-4B52-B34E-4E1473074A79}" destId="{AFE52498-592B-46B3-97F5-EA3A13679715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C4D5F2-2C08-4684-8177-DAAD9964090E}" type="doc">
      <dgm:prSet loTypeId="urn:microsoft.com/office/officeart/2005/8/layout/vList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2E2EF0A7-1919-46E9-AECA-65D5C6E361FC}">
      <dgm:prSet phldrT="[文字]" custT="1"/>
      <dgm:spPr>
        <a:solidFill>
          <a:srgbClr val="FF9900"/>
        </a:solidFill>
      </dgm:spPr>
      <dgm:t>
        <a:bodyPr/>
        <a:lstStyle/>
        <a:p>
          <a:r>
            <a:rPr lang="zh-TW" altLang="en-US" sz="2400" dirty="0">
              <a:latin typeface="王漢宗特明體一標準" panose="02020600000000000000" pitchFamily="18" charset="-120"/>
              <a:ea typeface="王漢宗特明體一標準" panose="02020600000000000000" pitchFamily="18" charset="-120"/>
            </a:rPr>
            <a:t>正念親子教養的觀念</a:t>
          </a:r>
          <a:endParaRPr lang="zh-TW" altLang="en-US" sz="2400" b="0" dirty="0">
            <a:latin typeface="王漢宗特明體一標準" panose="02020600000000000000" pitchFamily="18" charset="-120"/>
            <a:ea typeface="王漢宗特明體一標準" panose="02020600000000000000" pitchFamily="18" charset="-120"/>
          </a:endParaRPr>
        </a:p>
      </dgm:t>
    </dgm:pt>
    <dgm:pt modelId="{85FAFB71-9FA1-4A91-8994-ADA829A12BDA}" type="parTrans" cxnId="{BA02AA25-122C-4E21-90AE-63CE60E2DE60}">
      <dgm:prSet/>
      <dgm:spPr/>
      <dgm:t>
        <a:bodyPr/>
        <a:lstStyle/>
        <a:p>
          <a:endParaRPr lang="zh-TW" altLang="en-US"/>
        </a:p>
      </dgm:t>
    </dgm:pt>
    <dgm:pt modelId="{FB1ECB4F-2788-4EB5-ADB2-CA53064C8B7D}" type="sibTrans" cxnId="{BA02AA25-122C-4E21-90AE-63CE60E2DE60}">
      <dgm:prSet/>
      <dgm:spPr/>
      <dgm:t>
        <a:bodyPr/>
        <a:lstStyle/>
        <a:p>
          <a:endParaRPr lang="zh-TW" altLang="en-US"/>
        </a:p>
      </dgm:t>
    </dgm:pt>
    <dgm:pt modelId="{E525B3D7-3B21-412C-8713-3F160BBA37B7}">
      <dgm:prSet phldrT="[文字]" custT="1"/>
      <dgm:spPr>
        <a:solidFill>
          <a:srgbClr val="FF9900"/>
        </a:solidFill>
      </dgm:spPr>
      <dgm:t>
        <a:bodyPr/>
        <a:lstStyle/>
        <a:p>
          <a:r>
            <a:rPr lang="zh-TW" altLang="en-US" sz="2400" dirty="0">
              <a:latin typeface="王漢宗特明體一標準" panose="02020600000000000000" pitchFamily="18" charset="-120"/>
              <a:ea typeface="王漢宗特明體一標準" panose="02020600000000000000" pitchFamily="18" charset="-120"/>
            </a:rPr>
            <a:t>正念覺察教育紀錄片</a:t>
          </a:r>
        </a:p>
      </dgm:t>
    </dgm:pt>
    <dgm:pt modelId="{D02F88C5-FFD3-4335-B16E-CD1E44C47619}" type="parTrans" cxnId="{CFA32750-CB34-47DD-A3EE-EC0C7198A882}">
      <dgm:prSet/>
      <dgm:spPr/>
      <dgm:t>
        <a:bodyPr/>
        <a:lstStyle/>
        <a:p>
          <a:endParaRPr lang="zh-TW" altLang="en-US"/>
        </a:p>
      </dgm:t>
    </dgm:pt>
    <dgm:pt modelId="{9AEFBE68-7E55-4DA3-AC85-302965E359FD}" type="sibTrans" cxnId="{CFA32750-CB34-47DD-A3EE-EC0C7198A882}">
      <dgm:prSet/>
      <dgm:spPr/>
      <dgm:t>
        <a:bodyPr/>
        <a:lstStyle/>
        <a:p>
          <a:endParaRPr lang="zh-TW" altLang="en-US"/>
        </a:p>
      </dgm:t>
    </dgm:pt>
    <dgm:pt modelId="{4599F383-0625-4A21-802A-BD8722936EB0}">
      <dgm:prSet phldrT="[文字]" custT="1"/>
      <dgm:spPr>
        <a:solidFill>
          <a:srgbClr val="FF9900"/>
        </a:solidFill>
      </dgm:spPr>
      <dgm:t>
        <a:bodyPr/>
        <a:lstStyle/>
        <a:p>
          <a:r>
            <a:rPr lang="zh-TW" altLang="en-US" sz="2400" dirty="0">
              <a:latin typeface="王漢宗特明體一標準" panose="02020600000000000000" pitchFamily="18" charset="-120"/>
              <a:ea typeface="王漢宗特明體一標準" panose="02020600000000000000" pitchFamily="18" charset="-120"/>
            </a:rPr>
            <a:t>快樂愛自己的觀念</a:t>
          </a:r>
        </a:p>
      </dgm:t>
    </dgm:pt>
    <dgm:pt modelId="{33F69510-F7ED-4A64-B847-613087BF859F}" type="parTrans" cxnId="{FA076E50-7F67-466D-B578-AE9F962DC398}">
      <dgm:prSet/>
      <dgm:spPr/>
      <dgm:t>
        <a:bodyPr/>
        <a:lstStyle/>
        <a:p>
          <a:endParaRPr lang="zh-TW" altLang="en-US"/>
        </a:p>
      </dgm:t>
    </dgm:pt>
    <dgm:pt modelId="{03BBFEE5-CCDF-4009-8936-C0EB7B49393D}" type="sibTrans" cxnId="{FA076E50-7F67-466D-B578-AE9F962DC398}">
      <dgm:prSet/>
      <dgm:spPr/>
      <dgm:t>
        <a:bodyPr/>
        <a:lstStyle/>
        <a:p>
          <a:endParaRPr lang="zh-TW" altLang="en-US"/>
        </a:p>
      </dgm:t>
    </dgm:pt>
    <dgm:pt modelId="{B072AB8E-D375-4658-A800-4062DA929429}">
      <dgm:prSet phldrT="[文字]" custT="1"/>
      <dgm:spPr>
        <a:solidFill>
          <a:srgbClr val="FF9900"/>
        </a:solidFill>
      </dgm:spPr>
      <dgm:t>
        <a:bodyPr/>
        <a:lstStyle/>
        <a:p>
          <a:r>
            <a:rPr lang="zh-TW" altLang="en-US" sz="2400" b="0" dirty="0">
              <a:latin typeface="王漢宗特明體一標準" panose="02020600000000000000" pitchFamily="18" charset="-120"/>
              <a:ea typeface="王漢宗特明體一標準" panose="02020600000000000000" pitchFamily="18" charset="-120"/>
            </a:rPr>
            <a:t>張世傑正念心靈講座</a:t>
          </a:r>
          <a:endParaRPr lang="zh-TW" altLang="en-US" sz="3200" dirty="0">
            <a:latin typeface="王漢宗特明體一標準" panose="02020600000000000000" pitchFamily="18" charset="-120"/>
            <a:ea typeface="王漢宗特明體一標準" panose="02020600000000000000" pitchFamily="18" charset="-120"/>
          </a:endParaRPr>
        </a:p>
      </dgm:t>
    </dgm:pt>
    <dgm:pt modelId="{709EC8DF-1F47-4C0A-A0DC-D9A81E86102B}" type="parTrans" cxnId="{1CB2E6B5-25D7-4778-9A26-250993A134A7}">
      <dgm:prSet/>
      <dgm:spPr/>
      <dgm:t>
        <a:bodyPr/>
        <a:lstStyle/>
        <a:p>
          <a:endParaRPr lang="zh-TW" altLang="en-US"/>
        </a:p>
      </dgm:t>
    </dgm:pt>
    <dgm:pt modelId="{03BBE600-D3A6-486E-8A88-DE36C3B9BF7F}" type="sibTrans" cxnId="{1CB2E6B5-25D7-4778-9A26-250993A134A7}">
      <dgm:prSet/>
      <dgm:spPr/>
      <dgm:t>
        <a:bodyPr/>
        <a:lstStyle/>
        <a:p>
          <a:endParaRPr lang="zh-TW" altLang="en-US"/>
        </a:p>
      </dgm:t>
    </dgm:pt>
    <dgm:pt modelId="{34CACC11-18DB-4889-B777-7605CA094C84}">
      <dgm:prSet phldrT="[文字]" custT="1"/>
      <dgm:spPr>
        <a:solidFill>
          <a:srgbClr val="FF9900"/>
        </a:solidFill>
      </dgm:spPr>
      <dgm:t>
        <a:bodyPr/>
        <a:lstStyle/>
        <a:p>
          <a:r>
            <a:rPr lang="zh-TW" altLang="en-US" sz="2400" dirty="0">
              <a:latin typeface="王漢宗特明體一標準" panose="02020600000000000000" pitchFamily="18" charset="-120"/>
              <a:ea typeface="王漢宗特明體一標準" panose="02020600000000000000" pitchFamily="18" charset="-120"/>
            </a:rPr>
            <a:t>正念心靈歌曲演唱</a:t>
          </a:r>
        </a:p>
      </dgm:t>
    </dgm:pt>
    <dgm:pt modelId="{56A55521-0922-4ED3-ACCE-DA80CFDE0FAB}" type="parTrans" cxnId="{D1685451-E92B-4347-A4A9-3758F87CE545}">
      <dgm:prSet/>
      <dgm:spPr/>
      <dgm:t>
        <a:bodyPr/>
        <a:lstStyle/>
        <a:p>
          <a:endParaRPr lang="zh-TW" altLang="en-US"/>
        </a:p>
      </dgm:t>
    </dgm:pt>
    <dgm:pt modelId="{170FA7E7-4DC1-426B-9C72-40ED65DB4DBA}" type="sibTrans" cxnId="{D1685451-E92B-4347-A4A9-3758F87CE545}">
      <dgm:prSet/>
      <dgm:spPr/>
      <dgm:t>
        <a:bodyPr/>
        <a:lstStyle/>
        <a:p>
          <a:endParaRPr lang="zh-TW" altLang="en-US"/>
        </a:p>
      </dgm:t>
    </dgm:pt>
    <dgm:pt modelId="{8FDCBC7E-FD9A-4774-B2B9-E5E9CAB2743C}" type="pres">
      <dgm:prSet presAssocID="{CFC4D5F2-2C08-4684-8177-DAAD9964090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78962AF-FE17-4A68-8EC8-CB65ED9AF5AE}" type="pres">
      <dgm:prSet presAssocID="{2E2EF0A7-1919-46E9-AECA-65D5C6E361FC}" presName="comp" presStyleCnt="0"/>
      <dgm:spPr/>
    </dgm:pt>
    <dgm:pt modelId="{0B7E222A-BDBB-4147-B45C-C6CADB80C391}" type="pres">
      <dgm:prSet presAssocID="{2E2EF0A7-1919-46E9-AECA-65D5C6E361FC}" presName="box" presStyleLbl="node1" presStyleIdx="0" presStyleCnt="5" custLinFactNeighborY="-2223"/>
      <dgm:spPr/>
      <dgm:t>
        <a:bodyPr/>
        <a:lstStyle/>
        <a:p>
          <a:endParaRPr lang="zh-TW" altLang="en-US"/>
        </a:p>
      </dgm:t>
    </dgm:pt>
    <dgm:pt modelId="{7A99C19A-7253-4051-B717-601D8C885A5B}" type="pres">
      <dgm:prSet presAssocID="{2E2EF0A7-1919-46E9-AECA-65D5C6E361FC}" presName="img" presStyleLbl="fgImgPlace1" presStyleIdx="0" presStyleCnt="5"/>
      <dgm:spPr>
        <a:blipFill>
          <a:blip xmlns:r="http://schemas.openxmlformats.org/officeDocument/2006/relationships" r:embed="rId1"/>
          <a:srcRect/>
          <a:stretch>
            <a:fillRect l="-4000" r="-4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/>
          </dgm14:cNvPr>
        </a:ext>
      </dgm:extLst>
    </dgm:pt>
    <dgm:pt modelId="{907FDB0F-9264-4B69-BE33-1136AF31C1D3}" type="pres">
      <dgm:prSet presAssocID="{2E2EF0A7-1919-46E9-AECA-65D5C6E361FC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EEF7716-4249-4A3A-B917-BED29468B5EB}" type="pres">
      <dgm:prSet presAssocID="{FB1ECB4F-2788-4EB5-ADB2-CA53064C8B7D}" presName="spacer" presStyleCnt="0"/>
      <dgm:spPr/>
    </dgm:pt>
    <dgm:pt modelId="{8687066C-55C5-487C-90CC-D91F80136B85}" type="pres">
      <dgm:prSet presAssocID="{E525B3D7-3B21-412C-8713-3F160BBA37B7}" presName="comp" presStyleCnt="0"/>
      <dgm:spPr/>
    </dgm:pt>
    <dgm:pt modelId="{AE430068-0F73-4F81-8CB4-6799E5C4351A}" type="pres">
      <dgm:prSet presAssocID="{E525B3D7-3B21-412C-8713-3F160BBA37B7}" presName="box" presStyleLbl="node1" presStyleIdx="1" presStyleCnt="5"/>
      <dgm:spPr/>
      <dgm:t>
        <a:bodyPr/>
        <a:lstStyle/>
        <a:p>
          <a:endParaRPr lang="zh-TW" altLang="en-US"/>
        </a:p>
      </dgm:t>
    </dgm:pt>
    <dgm:pt modelId="{BD172E99-7635-4E1B-AC53-CF6FDF285FC3}" type="pres">
      <dgm:prSet presAssocID="{E525B3D7-3B21-412C-8713-3F160BBA37B7}" presName="img" presStyleLbl="fgImgPlace1" presStyleIdx="1" presStyleCnt="5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/>
          </dgm14:cNvPr>
        </a:ext>
      </dgm:extLst>
    </dgm:pt>
    <dgm:pt modelId="{AD76F56C-83F3-4777-B81B-38E7FE284575}" type="pres">
      <dgm:prSet presAssocID="{E525B3D7-3B21-412C-8713-3F160BBA37B7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B5799C2-F9B0-44B9-BE3D-4EA218EA0D42}" type="pres">
      <dgm:prSet presAssocID="{9AEFBE68-7E55-4DA3-AC85-302965E359FD}" presName="spacer" presStyleCnt="0"/>
      <dgm:spPr/>
    </dgm:pt>
    <dgm:pt modelId="{F6D59151-B646-4095-AA01-CE1E496F5941}" type="pres">
      <dgm:prSet presAssocID="{4599F383-0625-4A21-802A-BD8722936EB0}" presName="comp" presStyleCnt="0"/>
      <dgm:spPr/>
    </dgm:pt>
    <dgm:pt modelId="{470B633E-AD5C-4DD8-8233-FEAFB8703380}" type="pres">
      <dgm:prSet presAssocID="{4599F383-0625-4A21-802A-BD8722936EB0}" presName="box" presStyleLbl="node1" presStyleIdx="2" presStyleCnt="5"/>
      <dgm:spPr/>
      <dgm:t>
        <a:bodyPr/>
        <a:lstStyle/>
        <a:p>
          <a:endParaRPr lang="zh-TW" altLang="en-US"/>
        </a:p>
      </dgm:t>
    </dgm:pt>
    <dgm:pt modelId="{9E84C7F1-240D-4420-8A82-9EACAAB529DA}" type="pres">
      <dgm:prSet presAssocID="{4599F383-0625-4A21-802A-BD8722936EB0}" presName="img" presStyleLbl="fgImgPlace1" presStyleIdx="2" presStyleCnt="5"/>
      <dgm:spPr>
        <a:blipFill>
          <a:blip xmlns:r="http://schemas.openxmlformats.org/officeDocument/2006/relationships" r:embed="rId5"/>
          <a:srcRect/>
          <a:stretch>
            <a:fillRect l="-4000" r="-4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/>
          </dgm14:cNvPr>
        </a:ext>
      </dgm:extLst>
    </dgm:pt>
    <dgm:pt modelId="{5501C6F5-28B4-4EC7-B0FB-A2B90FAFA9C6}" type="pres">
      <dgm:prSet presAssocID="{4599F383-0625-4A21-802A-BD8722936EB0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E0441A1-F5C7-4251-B004-BDAFF9F11859}" type="pres">
      <dgm:prSet presAssocID="{03BBFEE5-CCDF-4009-8936-C0EB7B49393D}" presName="spacer" presStyleCnt="0"/>
      <dgm:spPr/>
    </dgm:pt>
    <dgm:pt modelId="{A4B6A2B2-282D-4BAB-8B18-4E020D297A55}" type="pres">
      <dgm:prSet presAssocID="{B072AB8E-D375-4658-A800-4062DA929429}" presName="comp" presStyleCnt="0"/>
      <dgm:spPr/>
    </dgm:pt>
    <dgm:pt modelId="{A3A7F522-85DB-4190-9658-705CC9F1CE34}" type="pres">
      <dgm:prSet presAssocID="{B072AB8E-D375-4658-A800-4062DA929429}" presName="box" presStyleLbl="node1" presStyleIdx="3" presStyleCnt="5"/>
      <dgm:spPr/>
      <dgm:t>
        <a:bodyPr/>
        <a:lstStyle/>
        <a:p>
          <a:endParaRPr lang="zh-TW" altLang="en-US"/>
        </a:p>
      </dgm:t>
    </dgm:pt>
    <dgm:pt modelId="{03522F83-0E51-4609-9989-DBA45200416C}" type="pres">
      <dgm:prSet presAssocID="{B072AB8E-D375-4658-A800-4062DA929429}" presName="img" presStyleLbl="fgImgPlace1" presStyleIdx="3" presStyleCnt="5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/>
          </dgm14:cNvPr>
        </a:ext>
      </dgm:extLst>
    </dgm:pt>
    <dgm:pt modelId="{C94EAA30-475D-47D2-935A-E6556A4FC70E}" type="pres">
      <dgm:prSet presAssocID="{B072AB8E-D375-4658-A800-4062DA929429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DCBA74-3B3B-4FE4-AE2C-532D56EAEEFA}" type="pres">
      <dgm:prSet presAssocID="{03BBE600-D3A6-486E-8A88-DE36C3B9BF7F}" presName="spacer" presStyleCnt="0"/>
      <dgm:spPr/>
    </dgm:pt>
    <dgm:pt modelId="{2FB10680-34DD-40EE-A784-D69A7EBFABBF}" type="pres">
      <dgm:prSet presAssocID="{34CACC11-18DB-4889-B777-7605CA094C84}" presName="comp" presStyleCnt="0"/>
      <dgm:spPr/>
    </dgm:pt>
    <dgm:pt modelId="{C47DB58A-B767-411A-939B-2226CC4E06B1}" type="pres">
      <dgm:prSet presAssocID="{34CACC11-18DB-4889-B777-7605CA094C84}" presName="box" presStyleLbl="node1" presStyleIdx="4" presStyleCnt="5"/>
      <dgm:spPr/>
      <dgm:t>
        <a:bodyPr/>
        <a:lstStyle/>
        <a:p>
          <a:endParaRPr lang="zh-TW" altLang="en-US"/>
        </a:p>
      </dgm:t>
    </dgm:pt>
    <dgm:pt modelId="{827B1264-6D4B-4E33-B8A8-E117407542F6}" type="pres">
      <dgm:prSet presAssocID="{34CACC11-18DB-4889-B777-7605CA094C84}" presName="img" presStyleLbl="fgImgPlace1" presStyleIdx="4" presStyleCnt="5"/>
      <dgm:spPr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0"/>
          </dgm14:cNvPr>
        </a:ext>
      </dgm:extLst>
    </dgm:pt>
    <dgm:pt modelId="{926A57B7-9321-44BE-9F8A-1A075E891370}" type="pres">
      <dgm:prSet presAssocID="{34CACC11-18DB-4889-B777-7605CA094C84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BC161D9-AA85-47B4-8DCF-1701C31CA2BB}" type="presOf" srcId="{E525B3D7-3B21-412C-8713-3F160BBA37B7}" destId="{AE430068-0F73-4F81-8CB4-6799E5C4351A}" srcOrd="0" destOrd="0" presId="urn:microsoft.com/office/officeart/2005/8/layout/vList4"/>
    <dgm:cxn modelId="{65AC1951-B478-474E-A926-0C87F7A3E3B8}" type="presOf" srcId="{E525B3D7-3B21-412C-8713-3F160BBA37B7}" destId="{AD76F56C-83F3-4777-B81B-38E7FE284575}" srcOrd="1" destOrd="0" presId="urn:microsoft.com/office/officeart/2005/8/layout/vList4"/>
    <dgm:cxn modelId="{D1685451-E92B-4347-A4A9-3758F87CE545}" srcId="{CFC4D5F2-2C08-4684-8177-DAAD9964090E}" destId="{34CACC11-18DB-4889-B777-7605CA094C84}" srcOrd="4" destOrd="0" parTransId="{56A55521-0922-4ED3-ACCE-DA80CFDE0FAB}" sibTransId="{170FA7E7-4DC1-426B-9C72-40ED65DB4DBA}"/>
    <dgm:cxn modelId="{5AFFD3DC-02EA-4867-BF83-F0A016B341EB}" type="presOf" srcId="{2E2EF0A7-1919-46E9-AECA-65D5C6E361FC}" destId="{907FDB0F-9264-4B69-BE33-1136AF31C1D3}" srcOrd="1" destOrd="0" presId="urn:microsoft.com/office/officeart/2005/8/layout/vList4"/>
    <dgm:cxn modelId="{1CB2E6B5-25D7-4778-9A26-250993A134A7}" srcId="{CFC4D5F2-2C08-4684-8177-DAAD9964090E}" destId="{B072AB8E-D375-4658-A800-4062DA929429}" srcOrd="3" destOrd="0" parTransId="{709EC8DF-1F47-4C0A-A0DC-D9A81E86102B}" sibTransId="{03BBE600-D3A6-486E-8A88-DE36C3B9BF7F}"/>
    <dgm:cxn modelId="{FA076E50-7F67-466D-B578-AE9F962DC398}" srcId="{CFC4D5F2-2C08-4684-8177-DAAD9964090E}" destId="{4599F383-0625-4A21-802A-BD8722936EB0}" srcOrd="2" destOrd="0" parTransId="{33F69510-F7ED-4A64-B847-613087BF859F}" sibTransId="{03BBFEE5-CCDF-4009-8936-C0EB7B49393D}"/>
    <dgm:cxn modelId="{311BF891-21AC-492A-9E3D-FC4B4FE4E0DA}" type="presOf" srcId="{2E2EF0A7-1919-46E9-AECA-65D5C6E361FC}" destId="{0B7E222A-BDBB-4147-B45C-C6CADB80C391}" srcOrd="0" destOrd="0" presId="urn:microsoft.com/office/officeart/2005/8/layout/vList4"/>
    <dgm:cxn modelId="{BA02AA25-122C-4E21-90AE-63CE60E2DE60}" srcId="{CFC4D5F2-2C08-4684-8177-DAAD9964090E}" destId="{2E2EF0A7-1919-46E9-AECA-65D5C6E361FC}" srcOrd="0" destOrd="0" parTransId="{85FAFB71-9FA1-4A91-8994-ADA829A12BDA}" sibTransId="{FB1ECB4F-2788-4EB5-ADB2-CA53064C8B7D}"/>
    <dgm:cxn modelId="{3C85D77C-40E5-4673-8B3F-B2E1FD8DA15B}" type="presOf" srcId="{B072AB8E-D375-4658-A800-4062DA929429}" destId="{C94EAA30-475D-47D2-935A-E6556A4FC70E}" srcOrd="1" destOrd="0" presId="urn:microsoft.com/office/officeart/2005/8/layout/vList4"/>
    <dgm:cxn modelId="{FDFD316E-0885-4F07-A9F9-4727DE2D087E}" type="presOf" srcId="{CFC4D5F2-2C08-4684-8177-DAAD9964090E}" destId="{8FDCBC7E-FD9A-4774-B2B9-E5E9CAB2743C}" srcOrd="0" destOrd="0" presId="urn:microsoft.com/office/officeart/2005/8/layout/vList4"/>
    <dgm:cxn modelId="{F1AB5ADB-109B-4B79-9089-CB9A50DC248B}" type="presOf" srcId="{4599F383-0625-4A21-802A-BD8722936EB0}" destId="{5501C6F5-28B4-4EC7-B0FB-A2B90FAFA9C6}" srcOrd="1" destOrd="0" presId="urn:microsoft.com/office/officeart/2005/8/layout/vList4"/>
    <dgm:cxn modelId="{CFA32750-CB34-47DD-A3EE-EC0C7198A882}" srcId="{CFC4D5F2-2C08-4684-8177-DAAD9964090E}" destId="{E525B3D7-3B21-412C-8713-3F160BBA37B7}" srcOrd="1" destOrd="0" parTransId="{D02F88C5-FFD3-4335-B16E-CD1E44C47619}" sibTransId="{9AEFBE68-7E55-4DA3-AC85-302965E359FD}"/>
    <dgm:cxn modelId="{A20B7CCF-AACD-40F6-80E9-2AC35A069689}" type="presOf" srcId="{4599F383-0625-4A21-802A-BD8722936EB0}" destId="{470B633E-AD5C-4DD8-8233-FEAFB8703380}" srcOrd="0" destOrd="0" presId="urn:microsoft.com/office/officeart/2005/8/layout/vList4"/>
    <dgm:cxn modelId="{5BE279BE-C725-4B3F-A63B-8C1A9E127247}" type="presOf" srcId="{34CACC11-18DB-4889-B777-7605CA094C84}" destId="{C47DB58A-B767-411A-939B-2226CC4E06B1}" srcOrd="0" destOrd="0" presId="urn:microsoft.com/office/officeart/2005/8/layout/vList4"/>
    <dgm:cxn modelId="{07D3EB48-AB4C-4F68-8376-97E9F57D2B96}" type="presOf" srcId="{34CACC11-18DB-4889-B777-7605CA094C84}" destId="{926A57B7-9321-44BE-9F8A-1A075E891370}" srcOrd="1" destOrd="0" presId="urn:microsoft.com/office/officeart/2005/8/layout/vList4"/>
    <dgm:cxn modelId="{2B72DBF2-F1E6-461E-A78C-6078EFC16AF2}" type="presOf" srcId="{B072AB8E-D375-4658-A800-4062DA929429}" destId="{A3A7F522-85DB-4190-9658-705CC9F1CE34}" srcOrd="0" destOrd="0" presId="urn:microsoft.com/office/officeart/2005/8/layout/vList4"/>
    <dgm:cxn modelId="{C44661C8-B01E-417C-B0FE-12677863BC58}" type="presParOf" srcId="{8FDCBC7E-FD9A-4774-B2B9-E5E9CAB2743C}" destId="{378962AF-FE17-4A68-8EC8-CB65ED9AF5AE}" srcOrd="0" destOrd="0" presId="urn:microsoft.com/office/officeart/2005/8/layout/vList4"/>
    <dgm:cxn modelId="{D9D2885D-F346-4CCC-912F-6C84F0BE00B6}" type="presParOf" srcId="{378962AF-FE17-4A68-8EC8-CB65ED9AF5AE}" destId="{0B7E222A-BDBB-4147-B45C-C6CADB80C391}" srcOrd="0" destOrd="0" presId="urn:microsoft.com/office/officeart/2005/8/layout/vList4"/>
    <dgm:cxn modelId="{61404489-25E3-4663-9819-D39FDD6DEA95}" type="presParOf" srcId="{378962AF-FE17-4A68-8EC8-CB65ED9AF5AE}" destId="{7A99C19A-7253-4051-B717-601D8C885A5B}" srcOrd="1" destOrd="0" presId="urn:microsoft.com/office/officeart/2005/8/layout/vList4"/>
    <dgm:cxn modelId="{313E40A2-76A6-4836-862D-39F6C7085280}" type="presParOf" srcId="{378962AF-FE17-4A68-8EC8-CB65ED9AF5AE}" destId="{907FDB0F-9264-4B69-BE33-1136AF31C1D3}" srcOrd="2" destOrd="0" presId="urn:microsoft.com/office/officeart/2005/8/layout/vList4"/>
    <dgm:cxn modelId="{FD62C690-EAED-4765-91E0-B9435F845CD3}" type="presParOf" srcId="{8FDCBC7E-FD9A-4774-B2B9-E5E9CAB2743C}" destId="{9EEF7716-4249-4A3A-B917-BED29468B5EB}" srcOrd="1" destOrd="0" presId="urn:microsoft.com/office/officeart/2005/8/layout/vList4"/>
    <dgm:cxn modelId="{2B02DC5F-C5CC-4477-BFAC-A837383B3CBB}" type="presParOf" srcId="{8FDCBC7E-FD9A-4774-B2B9-E5E9CAB2743C}" destId="{8687066C-55C5-487C-90CC-D91F80136B85}" srcOrd="2" destOrd="0" presId="urn:microsoft.com/office/officeart/2005/8/layout/vList4"/>
    <dgm:cxn modelId="{F7564307-5333-4A74-9055-6D740762C1B8}" type="presParOf" srcId="{8687066C-55C5-487C-90CC-D91F80136B85}" destId="{AE430068-0F73-4F81-8CB4-6799E5C4351A}" srcOrd="0" destOrd="0" presId="urn:microsoft.com/office/officeart/2005/8/layout/vList4"/>
    <dgm:cxn modelId="{E0C4CEAF-C126-40C5-B574-3901B2B8D926}" type="presParOf" srcId="{8687066C-55C5-487C-90CC-D91F80136B85}" destId="{BD172E99-7635-4E1B-AC53-CF6FDF285FC3}" srcOrd="1" destOrd="0" presId="urn:microsoft.com/office/officeart/2005/8/layout/vList4"/>
    <dgm:cxn modelId="{D2F0FDCE-854A-4472-A57A-F775F6B27556}" type="presParOf" srcId="{8687066C-55C5-487C-90CC-D91F80136B85}" destId="{AD76F56C-83F3-4777-B81B-38E7FE284575}" srcOrd="2" destOrd="0" presId="urn:microsoft.com/office/officeart/2005/8/layout/vList4"/>
    <dgm:cxn modelId="{14FF46DF-4D6F-4AED-802A-6DCC3DCC1BB4}" type="presParOf" srcId="{8FDCBC7E-FD9A-4774-B2B9-E5E9CAB2743C}" destId="{2B5799C2-F9B0-44B9-BE3D-4EA218EA0D42}" srcOrd="3" destOrd="0" presId="urn:microsoft.com/office/officeart/2005/8/layout/vList4"/>
    <dgm:cxn modelId="{1A58507C-904A-4899-80F4-5314A21EB2BD}" type="presParOf" srcId="{8FDCBC7E-FD9A-4774-B2B9-E5E9CAB2743C}" destId="{F6D59151-B646-4095-AA01-CE1E496F5941}" srcOrd="4" destOrd="0" presId="urn:microsoft.com/office/officeart/2005/8/layout/vList4"/>
    <dgm:cxn modelId="{193D3D92-D163-4B61-B9DC-022FCDFDF5FE}" type="presParOf" srcId="{F6D59151-B646-4095-AA01-CE1E496F5941}" destId="{470B633E-AD5C-4DD8-8233-FEAFB8703380}" srcOrd="0" destOrd="0" presId="urn:microsoft.com/office/officeart/2005/8/layout/vList4"/>
    <dgm:cxn modelId="{5FA352B5-49E1-417D-BFA7-23A0C0CB24D5}" type="presParOf" srcId="{F6D59151-B646-4095-AA01-CE1E496F5941}" destId="{9E84C7F1-240D-4420-8A82-9EACAAB529DA}" srcOrd="1" destOrd="0" presId="urn:microsoft.com/office/officeart/2005/8/layout/vList4"/>
    <dgm:cxn modelId="{DEA06D85-9FD7-46FA-8C0A-B0AF21E9E170}" type="presParOf" srcId="{F6D59151-B646-4095-AA01-CE1E496F5941}" destId="{5501C6F5-28B4-4EC7-B0FB-A2B90FAFA9C6}" srcOrd="2" destOrd="0" presId="urn:microsoft.com/office/officeart/2005/8/layout/vList4"/>
    <dgm:cxn modelId="{5C74A516-4BB5-446B-BA2F-2421231C3DE4}" type="presParOf" srcId="{8FDCBC7E-FD9A-4774-B2B9-E5E9CAB2743C}" destId="{1E0441A1-F5C7-4251-B004-BDAFF9F11859}" srcOrd="5" destOrd="0" presId="urn:microsoft.com/office/officeart/2005/8/layout/vList4"/>
    <dgm:cxn modelId="{CF1F3B10-413F-4A2B-96B9-4EC043F417AB}" type="presParOf" srcId="{8FDCBC7E-FD9A-4774-B2B9-E5E9CAB2743C}" destId="{A4B6A2B2-282D-4BAB-8B18-4E020D297A55}" srcOrd="6" destOrd="0" presId="urn:microsoft.com/office/officeart/2005/8/layout/vList4"/>
    <dgm:cxn modelId="{348F6B9F-9344-468E-A174-F4BFCB7F0107}" type="presParOf" srcId="{A4B6A2B2-282D-4BAB-8B18-4E020D297A55}" destId="{A3A7F522-85DB-4190-9658-705CC9F1CE34}" srcOrd="0" destOrd="0" presId="urn:microsoft.com/office/officeart/2005/8/layout/vList4"/>
    <dgm:cxn modelId="{8D97E15D-FC37-4D9F-8A1C-4F804B8CEDA6}" type="presParOf" srcId="{A4B6A2B2-282D-4BAB-8B18-4E020D297A55}" destId="{03522F83-0E51-4609-9989-DBA45200416C}" srcOrd="1" destOrd="0" presId="urn:microsoft.com/office/officeart/2005/8/layout/vList4"/>
    <dgm:cxn modelId="{BBDFC446-6CDC-4D90-A8CD-275D2514E9D0}" type="presParOf" srcId="{A4B6A2B2-282D-4BAB-8B18-4E020D297A55}" destId="{C94EAA30-475D-47D2-935A-E6556A4FC70E}" srcOrd="2" destOrd="0" presId="urn:microsoft.com/office/officeart/2005/8/layout/vList4"/>
    <dgm:cxn modelId="{FBAC6EB7-9F40-49F1-8F46-B7DE57984F62}" type="presParOf" srcId="{8FDCBC7E-FD9A-4774-B2B9-E5E9CAB2743C}" destId="{D3DCBA74-3B3B-4FE4-AE2C-532D56EAEEFA}" srcOrd="7" destOrd="0" presId="urn:microsoft.com/office/officeart/2005/8/layout/vList4"/>
    <dgm:cxn modelId="{9782D765-9AB4-4009-AACC-334563BB3A5B}" type="presParOf" srcId="{8FDCBC7E-FD9A-4774-B2B9-E5E9CAB2743C}" destId="{2FB10680-34DD-40EE-A784-D69A7EBFABBF}" srcOrd="8" destOrd="0" presId="urn:microsoft.com/office/officeart/2005/8/layout/vList4"/>
    <dgm:cxn modelId="{FCB41BC6-640C-474D-BEC8-25FB3A11194D}" type="presParOf" srcId="{2FB10680-34DD-40EE-A784-D69A7EBFABBF}" destId="{C47DB58A-B767-411A-939B-2226CC4E06B1}" srcOrd="0" destOrd="0" presId="urn:microsoft.com/office/officeart/2005/8/layout/vList4"/>
    <dgm:cxn modelId="{92F519C9-8FFC-4BC5-8BAD-B20EF4F65C9C}" type="presParOf" srcId="{2FB10680-34DD-40EE-A784-D69A7EBFABBF}" destId="{827B1264-6D4B-4E33-B8A8-E117407542F6}" srcOrd="1" destOrd="0" presId="urn:microsoft.com/office/officeart/2005/8/layout/vList4"/>
    <dgm:cxn modelId="{BF421B53-AE9B-4ABE-BF68-AAF84791702E}" type="presParOf" srcId="{2FB10680-34DD-40EE-A784-D69A7EBFABBF}" destId="{926A57B7-9321-44BE-9F8A-1A075E89137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C4D5F2-2C08-4684-8177-DAAD9964090E}" type="doc">
      <dgm:prSet loTypeId="urn:microsoft.com/office/officeart/2005/8/layout/vList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2E2EF0A7-1919-46E9-AECA-65D5C6E361FC}">
      <dgm:prSet phldrT="[文字]" custT="1"/>
      <dgm:spPr>
        <a:solidFill>
          <a:srgbClr val="002060"/>
        </a:solidFill>
      </dgm:spPr>
      <dgm:t>
        <a:bodyPr/>
        <a:lstStyle/>
        <a:p>
          <a:r>
            <a:rPr lang="zh-TW" altLang="en-US" sz="2400" dirty="0">
              <a:latin typeface="王漢宗特明體一標準" panose="02020600000000000000" pitchFamily="18" charset="-120"/>
              <a:ea typeface="王漢宗特明體一標準" panose="02020600000000000000" pitchFamily="18" charset="-120"/>
            </a:rPr>
            <a:t>幫助小孩專注的練習</a:t>
          </a:r>
          <a:endParaRPr lang="zh-TW" altLang="en-US" sz="2400" b="0" dirty="0">
            <a:latin typeface="王漢宗特明體一標準" panose="02020600000000000000" pitchFamily="18" charset="-120"/>
            <a:ea typeface="王漢宗特明體一標準" panose="02020600000000000000" pitchFamily="18" charset="-120"/>
          </a:endParaRPr>
        </a:p>
      </dgm:t>
    </dgm:pt>
    <dgm:pt modelId="{85FAFB71-9FA1-4A91-8994-ADA829A12BDA}" type="parTrans" cxnId="{BA02AA25-122C-4E21-90AE-63CE60E2DE60}">
      <dgm:prSet/>
      <dgm:spPr/>
      <dgm:t>
        <a:bodyPr/>
        <a:lstStyle/>
        <a:p>
          <a:endParaRPr lang="zh-TW" altLang="en-US"/>
        </a:p>
      </dgm:t>
    </dgm:pt>
    <dgm:pt modelId="{FB1ECB4F-2788-4EB5-ADB2-CA53064C8B7D}" type="sibTrans" cxnId="{BA02AA25-122C-4E21-90AE-63CE60E2DE60}">
      <dgm:prSet/>
      <dgm:spPr/>
      <dgm:t>
        <a:bodyPr/>
        <a:lstStyle/>
        <a:p>
          <a:endParaRPr lang="zh-TW" altLang="en-US"/>
        </a:p>
      </dgm:t>
    </dgm:pt>
    <dgm:pt modelId="{E525B3D7-3B21-412C-8713-3F160BBA37B7}">
      <dgm:prSet phldrT="[文字]" custT="1"/>
      <dgm:spPr>
        <a:solidFill>
          <a:srgbClr val="002060"/>
        </a:solidFill>
      </dgm:spPr>
      <dgm:t>
        <a:bodyPr/>
        <a:lstStyle/>
        <a:p>
          <a:r>
            <a:rPr lang="zh-TW" altLang="en-US" sz="2400" b="0" dirty="0">
              <a:latin typeface="王漢宗特明體一標準" panose="02020600000000000000" pitchFamily="18" charset="-120"/>
              <a:ea typeface="王漢宗特明體一標準" panose="02020600000000000000" pitchFamily="18" charset="-120"/>
            </a:rPr>
            <a:t>大人的正念練習</a:t>
          </a:r>
          <a:endParaRPr lang="zh-TW" altLang="en-US" sz="2400" dirty="0">
            <a:latin typeface="王漢宗特明體一標準" panose="02020600000000000000" pitchFamily="18" charset="-120"/>
            <a:ea typeface="王漢宗特明體一標準" panose="02020600000000000000" pitchFamily="18" charset="-120"/>
          </a:endParaRPr>
        </a:p>
      </dgm:t>
    </dgm:pt>
    <dgm:pt modelId="{D02F88C5-FFD3-4335-B16E-CD1E44C47619}" type="parTrans" cxnId="{CFA32750-CB34-47DD-A3EE-EC0C7198A882}">
      <dgm:prSet/>
      <dgm:spPr/>
      <dgm:t>
        <a:bodyPr/>
        <a:lstStyle/>
        <a:p>
          <a:endParaRPr lang="zh-TW" altLang="en-US"/>
        </a:p>
      </dgm:t>
    </dgm:pt>
    <dgm:pt modelId="{9AEFBE68-7E55-4DA3-AC85-302965E359FD}" type="sibTrans" cxnId="{CFA32750-CB34-47DD-A3EE-EC0C7198A882}">
      <dgm:prSet/>
      <dgm:spPr/>
      <dgm:t>
        <a:bodyPr/>
        <a:lstStyle/>
        <a:p>
          <a:endParaRPr lang="zh-TW" altLang="en-US"/>
        </a:p>
      </dgm:t>
    </dgm:pt>
    <dgm:pt modelId="{4599F383-0625-4A21-802A-BD8722936EB0}">
      <dgm:prSet phldrT="[文字]" custT="1"/>
      <dgm:spPr>
        <a:solidFill>
          <a:srgbClr val="002060"/>
        </a:solidFill>
      </dgm:spPr>
      <dgm:t>
        <a:bodyPr/>
        <a:lstStyle/>
        <a:p>
          <a:r>
            <a:rPr lang="zh-TW" altLang="en-US" sz="2400" dirty="0">
              <a:latin typeface="王漢宗特明體一標準" panose="02020600000000000000" pitchFamily="18" charset="-120"/>
              <a:ea typeface="王漢宗特明體一標準" panose="02020600000000000000" pitchFamily="18" charset="-120"/>
            </a:rPr>
            <a:t>線上正念冥想團練</a:t>
          </a:r>
        </a:p>
      </dgm:t>
    </dgm:pt>
    <dgm:pt modelId="{33F69510-F7ED-4A64-B847-613087BF859F}" type="parTrans" cxnId="{FA076E50-7F67-466D-B578-AE9F962DC398}">
      <dgm:prSet/>
      <dgm:spPr/>
      <dgm:t>
        <a:bodyPr/>
        <a:lstStyle/>
        <a:p>
          <a:endParaRPr lang="zh-TW" altLang="en-US"/>
        </a:p>
      </dgm:t>
    </dgm:pt>
    <dgm:pt modelId="{03BBFEE5-CCDF-4009-8936-C0EB7B49393D}" type="sibTrans" cxnId="{FA076E50-7F67-466D-B578-AE9F962DC398}">
      <dgm:prSet/>
      <dgm:spPr/>
      <dgm:t>
        <a:bodyPr/>
        <a:lstStyle/>
        <a:p>
          <a:endParaRPr lang="zh-TW" altLang="en-US"/>
        </a:p>
      </dgm:t>
    </dgm:pt>
    <dgm:pt modelId="{B072AB8E-D375-4658-A800-4062DA929429}">
      <dgm:prSet phldrT="[文字]" custT="1"/>
      <dgm:spPr>
        <a:solidFill>
          <a:srgbClr val="002060"/>
        </a:solidFill>
      </dgm:spPr>
      <dgm:t>
        <a:bodyPr/>
        <a:lstStyle/>
        <a:p>
          <a:r>
            <a:rPr lang="zh-TW" altLang="en-US" sz="2400" dirty="0">
              <a:latin typeface="王漢宗特明體一標準" panose="02020600000000000000" pitchFamily="18" charset="-120"/>
              <a:ea typeface="王漢宗特明體一標準" panose="02020600000000000000" pitchFamily="18" charset="-120"/>
            </a:rPr>
            <a:t>專注放鬆趣</a:t>
          </a:r>
          <a:r>
            <a:rPr lang="en-US" altLang="zh-TW" sz="2400" dirty="0">
              <a:latin typeface="王漢宗特明體一標準" panose="02020600000000000000" pitchFamily="18" charset="-120"/>
              <a:ea typeface="王漢宗特明體一標準" panose="02020600000000000000" pitchFamily="18" charset="-120"/>
            </a:rPr>
            <a:t>app</a:t>
          </a:r>
          <a:endParaRPr lang="zh-TW" altLang="en-US" sz="2400" dirty="0">
            <a:latin typeface="王漢宗特明體一標準" panose="02020600000000000000" pitchFamily="18" charset="-120"/>
            <a:ea typeface="王漢宗特明體一標準" panose="02020600000000000000" pitchFamily="18" charset="-120"/>
          </a:endParaRPr>
        </a:p>
      </dgm:t>
    </dgm:pt>
    <dgm:pt modelId="{709EC8DF-1F47-4C0A-A0DC-D9A81E86102B}" type="parTrans" cxnId="{1CB2E6B5-25D7-4778-9A26-250993A134A7}">
      <dgm:prSet/>
      <dgm:spPr/>
      <dgm:t>
        <a:bodyPr/>
        <a:lstStyle/>
        <a:p>
          <a:endParaRPr lang="zh-TW" altLang="en-US"/>
        </a:p>
      </dgm:t>
    </dgm:pt>
    <dgm:pt modelId="{03BBE600-D3A6-486E-8A88-DE36C3B9BF7F}" type="sibTrans" cxnId="{1CB2E6B5-25D7-4778-9A26-250993A134A7}">
      <dgm:prSet/>
      <dgm:spPr/>
      <dgm:t>
        <a:bodyPr/>
        <a:lstStyle/>
        <a:p>
          <a:endParaRPr lang="zh-TW" altLang="en-US"/>
        </a:p>
      </dgm:t>
    </dgm:pt>
    <dgm:pt modelId="{8FDCBC7E-FD9A-4774-B2B9-E5E9CAB2743C}" type="pres">
      <dgm:prSet presAssocID="{CFC4D5F2-2C08-4684-8177-DAAD9964090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78962AF-FE17-4A68-8EC8-CB65ED9AF5AE}" type="pres">
      <dgm:prSet presAssocID="{2E2EF0A7-1919-46E9-AECA-65D5C6E361FC}" presName="comp" presStyleCnt="0"/>
      <dgm:spPr/>
    </dgm:pt>
    <dgm:pt modelId="{0B7E222A-BDBB-4147-B45C-C6CADB80C391}" type="pres">
      <dgm:prSet presAssocID="{2E2EF0A7-1919-46E9-AECA-65D5C6E361FC}" presName="box" presStyleLbl="node1" presStyleIdx="0" presStyleCnt="4"/>
      <dgm:spPr/>
      <dgm:t>
        <a:bodyPr/>
        <a:lstStyle/>
        <a:p>
          <a:endParaRPr lang="zh-TW" altLang="en-US"/>
        </a:p>
      </dgm:t>
    </dgm:pt>
    <dgm:pt modelId="{7A99C19A-7253-4051-B717-601D8C885A5B}" type="pres">
      <dgm:prSet presAssocID="{2E2EF0A7-1919-46E9-AECA-65D5C6E361FC}" presName="img" presStyleLbl="fgImgPlace1" presStyleIdx="0" presStyleCnt="4"/>
      <dgm:spPr>
        <a:blipFill>
          <a:blip xmlns:r="http://schemas.openxmlformats.org/officeDocument/2006/relationships" r:embed="rId1"/>
          <a:srcRect/>
          <a:stretch>
            <a:fillRect t="-1000" b="-1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/>
          </dgm14:cNvPr>
        </a:ext>
      </dgm:extLst>
    </dgm:pt>
    <dgm:pt modelId="{907FDB0F-9264-4B69-BE33-1136AF31C1D3}" type="pres">
      <dgm:prSet presAssocID="{2E2EF0A7-1919-46E9-AECA-65D5C6E361FC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EEF7716-4249-4A3A-B917-BED29468B5EB}" type="pres">
      <dgm:prSet presAssocID="{FB1ECB4F-2788-4EB5-ADB2-CA53064C8B7D}" presName="spacer" presStyleCnt="0"/>
      <dgm:spPr/>
    </dgm:pt>
    <dgm:pt modelId="{8687066C-55C5-487C-90CC-D91F80136B85}" type="pres">
      <dgm:prSet presAssocID="{E525B3D7-3B21-412C-8713-3F160BBA37B7}" presName="comp" presStyleCnt="0"/>
      <dgm:spPr/>
    </dgm:pt>
    <dgm:pt modelId="{AE430068-0F73-4F81-8CB4-6799E5C4351A}" type="pres">
      <dgm:prSet presAssocID="{E525B3D7-3B21-412C-8713-3F160BBA37B7}" presName="box" presStyleLbl="node1" presStyleIdx="1" presStyleCnt="4"/>
      <dgm:spPr/>
      <dgm:t>
        <a:bodyPr/>
        <a:lstStyle/>
        <a:p>
          <a:endParaRPr lang="zh-TW" altLang="en-US"/>
        </a:p>
      </dgm:t>
    </dgm:pt>
    <dgm:pt modelId="{BD172E99-7635-4E1B-AC53-CF6FDF285FC3}" type="pres">
      <dgm:prSet presAssocID="{E525B3D7-3B21-412C-8713-3F160BBA37B7}" presName="img" presStyleLbl="fgImgPlace1" presStyleIdx="1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/>
          </dgm14:cNvPr>
        </a:ext>
      </dgm:extLst>
    </dgm:pt>
    <dgm:pt modelId="{AD76F56C-83F3-4777-B81B-38E7FE284575}" type="pres">
      <dgm:prSet presAssocID="{E525B3D7-3B21-412C-8713-3F160BBA37B7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B5799C2-F9B0-44B9-BE3D-4EA218EA0D42}" type="pres">
      <dgm:prSet presAssocID="{9AEFBE68-7E55-4DA3-AC85-302965E359FD}" presName="spacer" presStyleCnt="0"/>
      <dgm:spPr/>
    </dgm:pt>
    <dgm:pt modelId="{F6D59151-B646-4095-AA01-CE1E496F5941}" type="pres">
      <dgm:prSet presAssocID="{4599F383-0625-4A21-802A-BD8722936EB0}" presName="comp" presStyleCnt="0"/>
      <dgm:spPr/>
    </dgm:pt>
    <dgm:pt modelId="{470B633E-AD5C-4DD8-8233-FEAFB8703380}" type="pres">
      <dgm:prSet presAssocID="{4599F383-0625-4A21-802A-BD8722936EB0}" presName="box" presStyleLbl="node1" presStyleIdx="2" presStyleCnt="4"/>
      <dgm:spPr/>
      <dgm:t>
        <a:bodyPr/>
        <a:lstStyle/>
        <a:p>
          <a:endParaRPr lang="zh-TW" altLang="en-US"/>
        </a:p>
      </dgm:t>
    </dgm:pt>
    <dgm:pt modelId="{9E84C7F1-240D-4420-8A82-9EACAAB529DA}" type="pres">
      <dgm:prSet presAssocID="{4599F383-0625-4A21-802A-BD8722936EB0}" presName="img" presStyleLbl="fgImgPlace1" presStyleIdx="2" presStyleCnt="4"/>
      <dgm:spPr>
        <a:blipFill>
          <a:blip xmlns:r="http://schemas.openxmlformats.org/officeDocument/2006/relationships" r:embed="rId5"/>
          <a:srcRect/>
          <a:stretch>
            <a:fillRect t="-7000" b="-7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/>
          </dgm14:cNvPr>
        </a:ext>
      </dgm:extLst>
    </dgm:pt>
    <dgm:pt modelId="{5501C6F5-28B4-4EC7-B0FB-A2B90FAFA9C6}" type="pres">
      <dgm:prSet presAssocID="{4599F383-0625-4A21-802A-BD8722936EB0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E0441A1-F5C7-4251-B004-BDAFF9F11859}" type="pres">
      <dgm:prSet presAssocID="{03BBFEE5-CCDF-4009-8936-C0EB7B49393D}" presName="spacer" presStyleCnt="0"/>
      <dgm:spPr/>
    </dgm:pt>
    <dgm:pt modelId="{A4B6A2B2-282D-4BAB-8B18-4E020D297A55}" type="pres">
      <dgm:prSet presAssocID="{B072AB8E-D375-4658-A800-4062DA929429}" presName="comp" presStyleCnt="0"/>
      <dgm:spPr/>
    </dgm:pt>
    <dgm:pt modelId="{A3A7F522-85DB-4190-9658-705CC9F1CE34}" type="pres">
      <dgm:prSet presAssocID="{B072AB8E-D375-4658-A800-4062DA929429}" presName="box" presStyleLbl="node1" presStyleIdx="3" presStyleCnt="4"/>
      <dgm:spPr/>
      <dgm:t>
        <a:bodyPr/>
        <a:lstStyle/>
        <a:p>
          <a:endParaRPr lang="zh-TW" altLang="en-US"/>
        </a:p>
      </dgm:t>
    </dgm:pt>
    <dgm:pt modelId="{03522F83-0E51-4609-9989-DBA45200416C}" type="pres">
      <dgm:prSet presAssocID="{B072AB8E-D375-4658-A800-4062DA929429}" presName="img" presStyleLbl="fgImgPlace1" presStyleIdx="3" presStyleCnt="4"/>
      <dgm:spPr>
        <a:blipFill>
          <a:blip xmlns:r="http://schemas.openxmlformats.org/officeDocument/2006/relationships" r:embed="rId7"/>
          <a:srcRect/>
          <a:stretch>
            <a:fillRect t="-5000" b="-5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/>
          </dgm14:cNvPr>
        </a:ext>
      </dgm:extLst>
    </dgm:pt>
    <dgm:pt modelId="{C94EAA30-475D-47D2-935A-E6556A4FC70E}" type="pres">
      <dgm:prSet presAssocID="{B072AB8E-D375-4658-A800-4062DA929429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B72DBF2-F1E6-461E-A78C-6078EFC16AF2}" type="presOf" srcId="{B072AB8E-D375-4658-A800-4062DA929429}" destId="{A3A7F522-85DB-4190-9658-705CC9F1CE34}" srcOrd="0" destOrd="0" presId="urn:microsoft.com/office/officeart/2005/8/layout/vList4"/>
    <dgm:cxn modelId="{3C85D77C-40E5-4673-8B3F-B2E1FD8DA15B}" type="presOf" srcId="{B072AB8E-D375-4658-A800-4062DA929429}" destId="{C94EAA30-475D-47D2-935A-E6556A4FC70E}" srcOrd="1" destOrd="0" presId="urn:microsoft.com/office/officeart/2005/8/layout/vList4"/>
    <dgm:cxn modelId="{311BF891-21AC-492A-9E3D-FC4B4FE4E0DA}" type="presOf" srcId="{2E2EF0A7-1919-46E9-AECA-65D5C6E361FC}" destId="{0B7E222A-BDBB-4147-B45C-C6CADB80C391}" srcOrd="0" destOrd="0" presId="urn:microsoft.com/office/officeart/2005/8/layout/vList4"/>
    <dgm:cxn modelId="{5AFFD3DC-02EA-4867-BF83-F0A016B341EB}" type="presOf" srcId="{2E2EF0A7-1919-46E9-AECA-65D5C6E361FC}" destId="{907FDB0F-9264-4B69-BE33-1136AF31C1D3}" srcOrd="1" destOrd="0" presId="urn:microsoft.com/office/officeart/2005/8/layout/vList4"/>
    <dgm:cxn modelId="{1BC161D9-AA85-47B4-8DCF-1701C31CA2BB}" type="presOf" srcId="{E525B3D7-3B21-412C-8713-3F160BBA37B7}" destId="{AE430068-0F73-4F81-8CB4-6799E5C4351A}" srcOrd="0" destOrd="0" presId="urn:microsoft.com/office/officeart/2005/8/layout/vList4"/>
    <dgm:cxn modelId="{BA02AA25-122C-4E21-90AE-63CE60E2DE60}" srcId="{CFC4D5F2-2C08-4684-8177-DAAD9964090E}" destId="{2E2EF0A7-1919-46E9-AECA-65D5C6E361FC}" srcOrd="0" destOrd="0" parTransId="{85FAFB71-9FA1-4A91-8994-ADA829A12BDA}" sibTransId="{FB1ECB4F-2788-4EB5-ADB2-CA53064C8B7D}"/>
    <dgm:cxn modelId="{CFA32750-CB34-47DD-A3EE-EC0C7198A882}" srcId="{CFC4D5F2-2C08-4684-8177-DAAD9964090E}" destId="{E525B3D7-3B21-412C-8713-3F160BBA37B7}" srcOrd="1" destOrd="0" parTransId="{D02F88C5-FFD3-4335-B16E-CD1E44C47619}" sibTransId="{9AEFBE68-7E55-4DA3-AC85-302965E359FD}"/>
    <dgm:cxn modelId="{FDFD316E-0885-4F07-A9F9-4727DE2D087E}" type="presOf" srcId="{CFC4D5F2-2C08-4684-8177-DAAD9964090E}" destId="{8FDCBC7E-FD9A-4774-B2B9-E5E9CAB2743C}" srcOrd="0" destOrd="0" presId="urn:microsoft.com/office/officeart/2005/8/layout/vList4"/>
    <dgm:cxn modelId="{1CB2E6B5-25D7-4778-9A26-250993A134A7}" srcId="{CFC4D5F2-2C08-4684-8177-DAAD9964090E}" destId="{B072AB8E-D375-4658-A800-4062DA929429}" srcOrd="3" destOrd="0" parTransId="{709EC8DF-1F47-4C0A-A0DC-D9A81E86102B}" sibTransId="{03BBE600-D3A6-486E-8A88-DE36C3B9BF7F}"/>
    <dgm:cxn modelId="{FA076E50-7F67-466D-B578-AE9F962DC398}" srcId="{CFC4D5F2-2C08-4684-8177-DAAD9964090E}" destId="{4599F383-0625-4A21-802A-BD8722936EB0}" srcOrd="2" destOrd="0" parTransId="{33F69510-F7ED-4A64-B847-613087BF859F}" sibTransId="{03BBFEE5-CCDF-4009-8936-C0EB7B49393D}"/>
    <dgm:cxn modelId="{A20B7CCF-AACD-40F6-80E9-2AC35A069689}" type="presOf" srcId="{4599F383-0625-4A21-802A-BD8722936EB0}" destId="{470B633E-AD5C-4DD8-8233-FEAFB8703380}" srcOrd="0" destOrd="0" presId="urn:microsoft.com/office/officeart/2005/8/layout/vList4"/>
    <dgm:cxn modelId="{65AC1951-B478-474E-A926-0C87F7A3E3B8}" type="presOf" srcId="{E525B3D7-3B21-412C-8713-3F160BBA37B7}" destId="{AD76F56C-83F3-4777-B81B-38E7FE284575}" srcOrd="1" destOrd="0" presId="urn:microsoft.com/office/officeart/2005/8/layout/vList4"/>
    <dgm:cxn modelId="{F1AB5ADB-109B-4B79-9089-CB9A50DC248B}" type="presOf" srcId="{4599F383-0625-4A21-802A-BD8722936EB0}" destId="{5501C6F5-28B4-4EC7-B0FB-A2B90FAFA9C6}" srcOrd="1" destOrd="0" presId="urn:microsoft.com/office/officeart/2005/8/layout/vList4"/>
    <dgm:cxn modelId="{C44661C8-B01E-417C-B0FE-12677863BC58}" type="presParOf" srcId="{8FDCBC7E-FD9A-4774-B2B9-E5E9CAB2743C}" destId="{378962AF-FE17-4A68-8EC8-CB65ED9AF5AE}" srcOrd="0" destOrd="0" presId="urn:microsoft.com/office/officeart/2005/8/layout/vList4"/>
    <dgm:cxn modelId="{D9D2885D-F346-4CCC-912F-6C84F0BE00B6}" type="presParOf" srcId="{378962AF-FE17-4A68-8EC8-CB65ED9AF5AE}" destId="{0B7E222A-BDBB-4147-B45C-C6CADB80C391}" srcOrd="0" destOrd="0" presId="urn:microsoft.com/office/officeart/2005/8/layout/vList4"/>
    <dgm:cxn modelId="{61404489-25E3-4663-9819-D39FDD6DEA95}" type="presParOf" srcId="{378962AF-FE17-4A68-8EC8-CB65ED9AF5AE}" destId="{7A99C19A-7253-4051-B717-601D8C885A5B}" srcOrd="1" destOrd="0" presId="urn:microsoft.com/office/officeart/2005/8/layout/vList4"/>
    <dgm:cxn modelId="{313E40A2-76A6-4836-862D-39F6C7085280}" type="presParOf" srcId="{378962AF-FE17-4A68-8EC8-CB65ED9AF5AE}" destId="{907FDB0F-9264-4B69-BE33-1136AF31C1D3}" srcOrd="2" destOrd="0" presId="urn:microsoft.com/office/officeart/2005/8/layout/vList4"/>
    <dgm:cxn modelId="{FD62C690-EAED-4765-91E0-B9435F845CD3}" type="presParOf" srcId="{8FDCBC7E-FD9A-4774-B2B9-E5E9CAB2743C}" destId="{9EEF7716-4249-4A3A-B917-BED29468B5EB}" srcOrd="1" destOrd="0" presId="urn:microsoft.com/office/officeart/2005/8/layout/vList4"/>
    <dgm:cxn modelId="{2B02DC5F-C5CC-4477-BFAC-A837383B3CBB}" type="presParOf" srcId="{8FDCBC7E-FD9A-4774-B2B9-E5E9CAB2743C}" destId="{8687066C-55C5-487C-90CC-D91F80136B85}" srcOrd="2" destOrd="0" presId="urn:microsoft.com/office/officeart/2005/8/layout/vList4"/>
    <dgm:cxn modelId="{F7564307-5333-4A74-9055-6D740762C1B8}" type="presParOf" srcId="{8687066C-55C5-487C-90CC-D91F80136B85}" destId="{AE430068-0F73-4F81-8CB4-6799E5C4351A}" srcOrd="0" destOrd="0" presId="urn:microsoft.com/office/officeart/2005/8/layout/vList4"/>
    <dgm:cxn modelId="{E0C4CEAF-C126-40C5-B574-3901B2B8D926}" type="presParOf" srcId="{8687066C-55C5-487C-90CC-D91F80136B85}" destId="{BD172E99-7635-4E1B-AC53-CF6FDF285FC3}" srcOrd="1" destOrd="0" presId="urn:microsoft.com/office/officeart/2005/8/layout/vList4"/>
    <dgm:cxn modelId="{D2F0FDCE-854A-4472-A57A-F775F6B27556}" type="presParOf" srcId="{8687066C-55C5-487C-90CC-D91F80136B85}" destId="{AD76F56C-83F3-4777-B81B-38E7FE284575}" srcOrd="2" destOrd="0" presId="urn:microsoft.com/office/officeart/2005/8/layout/vList4"/>
    <dgm:cxn modelId="{14FF46DF-4D6F-4AED-802A-6DCC3DCC1BB4}" type="presParOf" srcId="{8FDCBC7E-FD9A-4774-B2B9-E5E9CAB2743C}" destId="{2B5799C2-F9B0-44B9-BE3D-4EA218EA0D42}" srcOrd="3" destOrd="0" presId="urn:microsoft.com/office/officeart/2005/8/layout/vList4"/>
    <dgm:cxn modelId="{1A58507C-904A-4899-80F4-5314A21EB2BD}" type="presParOf" srcId="{8FDCBC7E-FD9A-4774-B2B9-E5E9CAB2743C}" destId="{F6D59151-B646-4095-AA01-CE1E496F5941}" srcOrd="4" destOrd="0" presId="urn:microsoft.com/office/officeart/2005/8/layout/vList4"/>
    <dgm:cxn modelId="{193D3D92-D163-4B61-B9DC-022FCDFDF5FE}" type="presParOf" srcId="{F6D59151-B646-4095-AA01-CE1E496F5941}" destId="{470B633E-AD5C-4DD8-8233-FEAFB8703380}" srcOrd="0" destOrd="0" presId="urn:microsoft.com/office/officeart/2005/8/layout/vList4"/>
    <dgm:cxn modelId="{5FA352B5-49E1-417D-BFA7-23A0C0CB24D5}" type="presParOf" srcId="{F6D59151-B646-4095-AA01-CE1E496F5941}" destId="{9E84C7F1-240D-4420-8A82-9EACAAB529DA}" srcOrd="1" destOrd="0" presId="urn:microsoft.com/office/officeart/2005/8/layout/vList4"/>
    <dgm:cxn modelId="{DEA06D85-9FD7-46FA-8C0A-B0AF21E9E170}" type="presParOf" srcId="{F6D59151-B646-4095-AA01-CE1E496F5941}" destId="{5501C6F5-28B4-4EC7-B0FB-A2B90FAFA9C6}" srcOrd="2" destOrd="0" presId="urn:microsoft.com/office/officeart/2005/8/layout/vList4"/>
    <dgm:cxn modelId="{5C74A516-4BB5-446B-BA2F-2421231C3DE4}" type="presParOf" srcId="{8FDCBC7E-FD9A-4774-B2B9-E5E9CAB2743C}" destId="{1E0441A1-F5C7-4251-B004-BDAFF9F11859}" srcOrd="5" destOrd="0" presId="urn:microsoft.com/office/officeart/2005/8/layout/vList4"/>
    <dgm:cxn modelId="{CF1F3B10-413F-4A2B-96B9-4EC043F417AB}" type="presParOf" srcId="{8FDCBC7E-FD9A-4774-B2B9-E5E9CAB2743C}" destId="{A4B6A2B2-282D-4BAB-8B18-4E020D297A55}" srcOrd="6" destOrd="0" presId="urn:microsoft.com/office/officeart/2005/8/layout/vList4"/>
    <dgm:cxn modelId="{348F6B9F-9344-468E-A174-F4BFCB7F0107}" type="presParOf" srcId="{A4B6A2B2-282D-4BAB-8B18-4E020D297A55}" destId="{A3A7F522-85DB-4190-9658-705CC9F1CE34}" srcOrd="0" destOrd="0" presId="urn:microsoft.com/office/officeart/2005/8/layout/vList4"/>
    <dgm:cxn modelId="{8D97E15D-FC37-4D9F-8A1C-4F804B8CEDA6}" type="presParOf" srcId="{A4B6A2B2-282D-4BAB-8B18-4E020D297A55}" destId="{03522F83-0E51-4609-9989-DBA45200416C}" srcOrd="1" destOrd="0" presId="urn:microsoft.com/office/officeart/2005/8/layout/vList4"/>
    <dgm:cxn modelId="{BBDFC446-6CDC-4D90-A8CD-275D2514E9D0}" type="presParOf" srcId="{A4B6A2B2-282D-4BAB-8B18-4E020D297A55}" destId="{C94EAA30-475D-47D2-935A-E6556A4FC70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BD7B64-DA12-4869-99F3-9703C63270DB}">
      <dsp:nvSpPr>
        <dsp:cNvPr id="0" name=""/>
        <dsp:cNvSpPr/>
      </dsp:nvSpPr>
      <dsp:spPr>
        <a:xfrm>
          <a:off x="2728955" y="1800369"/>
          <a:ext cx="1382848" cy="138284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/>
            <a:t>親密</a:t>
          </a:r>
        </a:p>
      </dsp:txBody>
      <dsp:txXfrm>
        <a:off x="2931468" y="2002882"/>
        <a:ext cx="977822" cy="977822"/>
      </dsp:txXfrm>
    </dsp:sp>
    <dsp:sp modelId="{C0D14122-0159-4008-A9F0-0E2A02CF7782}">
      <dsp:nvSpPr>
        <dsp:cNvPr id="0" name=""/>
        <dsp:cNvSpPr/>
      </dsp:nvSpPr>
      <dsp:spPr>
        <a:xfrm rot="16200000">
          <a:off x="3212446" y="1574242"/>
          <a:ext cx="415867" cy="36386"/>
        </a:xfrm>
        <a:custGeom>
          <a:avLst/>
          <a:gdLst/>
          <a:ahLst/>
          <a:cxnLst/>
          <a:rect l="0" t="0" r="0" b="0"/>
          <a:pathLst>
            <a:path>
              <a:moveTo>
                <a:pt x="0" y="18193"/>
              </a:moveTo>
              <a:lnTo>
                <a:pt x="415867" y="1819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3409983" y="1582039"/>
        <a:ext cx="20793" cy="20793"/>
      </dsp:txXfrm>
    </dsp:sp>
    <dsp:sp modelId="{0B8ADBEE-EFE5-4839-B3CC-F4A4708B7865}">
      <dsp:nvSpPr>
        <dsp:cNvPr id="0" name=""/>
        <dsp:cNvSpPr/>
      </dsp:nvSpPr>
      <dsp:spPr>
        <a:xfrm>
          <a:off x="2728955" y="1652"/>
          <a:ext cx="1382848" cy="138284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/>
            <a:t>不會自殺</a:t>
          </a:r>
        </a:p>
      </dsp:txBody>
      <dsp:txXfrm>
        <a:off x="2931468" y="204165"/>
        <a:ext cx="977822" cy="977822"/>
      </dsp:txXfrm>
    </dsp:sp>
    <dsp:sp modelId="{F909C469-FD81-45BE-8833-AA60DD1D0789}">
      <dsp:nvSpPr>
        <dsp:cNvPr id="0" name=""/>
        <dsp:cNvSpPr/>
      </dsp:nvSpPr>
      <dsp:spPr>
        <a:xfrm rot="20520000">
          <a:off x="4067786" y="2195683"/>
          <a:ext cx="415867" cy="36386"/>
        </a:xfrm>
        <a:custGeom>
          <a:avLst/>
          <a:gdLst/>
          <a:ahLst/>
          <a:cxnLst/>
          <a:rect l="0" t="0" r="0" b="0"/>
          <a:pathLst>
            <a:path>
              <a:moveTo>
                <a:pt x="0" y="18193"/>
              </a:moveTo>
              <a:lnTo>
                <a:pt x="415867" y="1819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4265323" y="2203480"/>
        <a:ext cx="20793" cy="20793"/>
      </dsp:txXfrm>
    </dsp:sp>
    <dsp:sp modelId="{05F4EEDA-7513-49E4-82D4-E09942C6B79B}">
      <dsp:nvSpPr>
        <dsp:cNvPr id="0" name=""/>
        <dsp:cNvSpPr/>
      </dsp:nvSpPr>
      <dsp:spPr>
        <a:xfrm>
          <a:off x="4439636" y="1244535"/>
          <a:ext cx="1382848" cy="1382848"/>
        </a:xfrm>
        <a:prstGeom prst="ellipse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/>
            <a:t>不會變壞</a:t>
          </a:r>
        </a:p>
      </dsp:txBody>
      <dsp:txXfrm>
        <a:off x="4642149" y="1447048"/>
        <a:ext cx="977822" cy="977822"/>
      </dsp:txXfrm>
    </dsp:sp>
    <dsp:sp modelId="{641EBFCB-839D-446E-A1DC-23591DAD916C}">
      <dsp:nvSpPr>
        <dsp:cNvPr id="0" name=""/>
        <dsp:cNvSpPr/>
      </dsp:nvSpPr>
      <dsp:spPr>
        <a:xfrm rot="3240000">
          <a:off x="3741075" y="3201196"/>
          <a:ext cx="415867" cy="36386"/>
        </a:xfrm>
        <a:custGeom>
          <a:avLst/>
          <a:gdLst/>
          <a:ahLst/>
          <a:cxnLst/>
          <a:rect l="0" t="0" r="0" b="0"/>
          <a:pathLst>
            <a:path>
              <a:moveTo>
                <a:pt x="0" y="18193"/>
              </a:moveTo>
              <a:lnTo>
                <a:pt x="415867" y="1819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3938612" y="3208993"/>
        <a:ext cx="20793" cy="20793"/>
      </dsp:txXfrm>
    </dsp:sp>
    <dsp:sp modelId="{82692B69-651C-4558-BC5F-463539F9011C}">
      <dsp:nvSpPr>
        <dsp:cNvPr id="0" name=""/>
        <dsp:cNvSpPr/>
      </dsp:nvSpPr>
      <dsp:spPr>
        <a:xfrm>
          <a:off x="3786214" y="3255562"/>
          <a:ext cx="1382848" cy="1382848"/>
        </a:xfrm>
        <a:prstGeom prst="ellips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/>
            <a:t>成績變好</a:t>
          </a:r>
        </a:p>
      </dsp:txBody>
      <dsp:txXfrm>
        <a:off x="3988727" y="3458075"/>
        <a:ext cx="977822" cy="977822"/>
      </dsp:txXfrm>
    </dsp:sp>
    <dsp:sp modelId="{D08D6665-7421-4950-B383-870A113EAB13}">
      <dsp:nvSpPr>
        <dsp:cNvPr id="0" name=""/>
        <dsp:cNvSpPr/>
      </dsp:nvSpPr>
      <dsp:spPr>
        <a:xfrm rot="7560000">
          <a:off x="2683816" y="3201196"/>
          <a:ext cx="415867" cy="36386"/>
        </a:xfrm>
        <a:custGeom>
          <a:avLst/>
          <a:gdLst/>
          <a:ahLst/>
          <a:cxnLst/>
          <a:rect l="0" t="0" r="0" b="0"/>
          <a:pathLst>
            <a:path>
              <a:moveTo>
                <a:pt x="0" y="18193"/>
              </a:moveTo>
              <a:lnTo>
                <a:pt x="415867" y="1819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 rot="10800000">
        <a:off x="2881353" y="3208993"/>
        <a:ext cx="20793" cy="20793"/>
      </dsp:txXfrm>
    </dsp:sp>
    <dsp:sp modelId="{A311B8F3-CB14-4AC8-9793-F605F03834AF}">
      <dsp:nvSpPr>
        <dsp:cNvPr id="0" name=""/>
        <dsp:cNvSpPr/>
      </dsp:nvSpPr>
      <dsp:spPr>
        <a:xfrm>
          <a:off x="1671696" y="3255562"/>
          <a:ext cx="1382848" cy="1382848"/>
        </a:xfrm>
        <a:prstGeom prst="ellipse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/>
            <a:t>職涯共識</a:t>
          </a:r>
        </a:p>
      </dsp:txBody>
      <dsp:txXfrm>
        <a:off x="1874209" y="3458075"/>
        <a:ext cx="977822" cy="977822"/>
      </dsp:txXfrm>
    </dsp:sp>
    <dsp:sp modelId="{973FA7E0-14DB-4DBC-8FE3-CCFF33281060}">
      <dsp:nvSpPr>
        <dsp:cNvPr id="0" name=""/>
        <dsp:cNvSpPr/>
      </dsp:nvSpPr>
      <dsp:spPr>
        <a:xfrm rot="11880000">
          <a:off x="2357105" y="2195683"/>
          <a:ext cx="415867" cy="36386"/>
        </a:xfrm>
        <a:custGeom>
          <a:avLst/>
          <a:gdLst/>
          <a:ahLst/>
          <a:cxnLst/>
          <a:rect l="0" t="0" r="0" b="0"/>
          <a:pathLst>
            <a:path>
              <a:moveTo>
                <a:pt x="0" y="18193"/>
              </a:moveTo>
              <a:lnTo>
                <a:pt x="415867" y="1819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 rot="10800000">
        <a:off x="2554642" y="2203480"/>
        <a:ext cx="20793" cy="20793"/>
      </dsp:txXfrm>
    </dsp:sp>
    <dsp:sp modelId="{AFE52498-592B-46B3-97F5-EA3A13679715}">
      <dsp:nvSpPr>
        <dsp:cNvPr id="0" name=""/>
        <dsp:cNvSpPr/>
      </dsp:nvSpPr>
      <dsp:spPr>
        <a:xfrm>
          <a:off x="1018274" y="1244535"/>
          <a:ext cx="1382848" cy="1382848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/>
            <a:t>感情教育</a:t>
          </a:r>
        </a:p>
      </dsp:txBody>
      <dsp:txXfrm>
        <a:off x="1220787" y="1447048"/>
        <a:ext cx="977822" cy="977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7E222A-BDBB-4147-B45C-C6CADB80C391}">
      <dsp:nvSpPr>
        <dsp:cNvPr id="0" name=""/>
        <dsp:cNvSpPr/>
      </dsp:nvSpPr>
      <dsp:spPr>
        <a:xfrm>
          <a:off x="0" y="0"/>
          <a:ext cx="3916523" cy="664642"/>
        </a:xfrm>
        <a:prstGeom prst="roundRect">
          <a:avLst>
            <a:gd name="adj" fmla="val 10000"/>
          </a:avLst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王漢宗特明體一標準" panose="02020600000000000000" pitchFamily="18" charset="-120"/>
              <a:ea typeface="王漢宗特明體一標準" panose="02020600000000000000" pitchFamily="18" charset="-120"/>
            </a:rPr>
            <a:t>正念親子教養的觀念</a:t>
          </a:r>
          <a:endParaRPr lang="zh-TW" altLang="en-US" sz="2400" b="0" kern="1200" dirty="0">
            <a:latin typeface="王漢宗特明體一標準" panose="02020600000000000000" pitchFamily="18" charset="-120"/>
            <a:ea typeface="王漢宗特明體一標準" panose="02020600000000000000" pitchFamily="18" charset="-120"/>
          </a:endParaRPr>
        </a:p>
      </dsp:txBody>
      <dsp:txXfrm>
        <a:off x="849768" y="0"/>
        <a:ext cx="3066754" cy="664642"/>
      </dsp:txXfrm>
    </dsp:sp>
    <dsp:sp modelId="{7A99C19A-7253-4051-B717-601D8C885A5B}">
      <dsp:nvSpPr>
        <dsp:cNvPr id="0" name=""/>
        <dsp:cNvSpPr/>
      </dsp:nvSpPr>
      <dsp:spPr>
        <a:xfrm>
          <a:off x="66464" y="66464"/>
          <a:ext cx="783304" cy="5317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l="-4000" r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430068-0F73-4F81-8CB4-6799E5C4351A}">
      <dsp:nvSpPr>
        <dsp:cNvPr id="0" name=""/>
        <dsp:cNvSpPr/>
      </dsp:nvSpPr>
      <dsp:spPr>
        <a:xfrm>
          <a:off x="0" y="731106"/>
          <a:ext cx="3916523" cy="664642"/>
        </a:xfrm>
        <a:prstGeom prst="roundRect">
          <a:avLst>
            <a:gd name="adj" fmla="val 10000"/>
          </a:avLst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王漢宗特明體一標準" panose="02020600000000000000" pitchFamily="18" charset="-120"/>
              <a:ea typeface="王漢宗特明體一標準" panose="02020600000000000000" pitchFamily="18" charset="-120"/>
            </a:rPr>
            <a:t>正念覺察教育紀錄片</a:t>
          </a:r>
        </a:p>
      </dsp:txBody>
      <dsp:txXfrm>
        <a:off x="849768" y="731106"/>
        <a:ext cx="3066754" cy="664642"/>
      </dsp:txXfrm>
    </dsp:sp>
    <dsp:sp modelId="{BD172E99-7635-4E1B-AC53-CF6FDF285FC3}">
      <dsp:nvSpPr>
        <dsp:cNvPr id="0" name=""/>
        <dsp:cNvSpPr/>
      </dsp:nvSpPr>
      <dsp:spPr>
        <a:xfrm>
          <a:off x="66464" y="797570"/>
          <a:ext cx="783304" cy="531713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0B633E-AD5C-4DD8-8233-FEAFB8703380}">
      <dsp:nvSpPr>
        <dsp:cNvPr id="0" name=""/>
        <dsp:cNvSpPr/>
      </dsp:nvSpPr>
      <dsp:spPr>
        <a:xfrm>
          <a:off x="0" y="1462212"/>
          <a:ext cx="3916523" cy="664642"/>
        </a:xfrm>
        <a:prstGeom prst="roundRect">
          <a:avLst>
            <a:gd name="adj" fmla="val 10000"/>
          </a:avLst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王漢宗特明體一標準" panose="02020600000000000000" pitchFamily="18" charset="-120"/>
              <a:ea typeface="王漢宗特明體一標準" panose="02020600000000000000" pitchFamily="18" charset="-120"/>
            </a:rPr>
            <a:t>快樂愛自己的觀念</a:t>
          </a:r>
        </a:p>
      </dsp:txBody>
      <dsp:txXfrm>
        <a:off x="849768" y="1462212"/>
        <a:ext cx="3066754" cy="664642"/>
      </dsp:txXfrm>
    </dsp:sp>
    <dsp:sp modelId="{9E84C7F1-240D-4420-8A82-9EACAAB529DA}">
      <dsp:nvSpPr>
        <dsp:cNvPr id="0" name=""/>
        <dsp:cNvSpPr/>
      </dsp:nvSpPr>
      <dsp:spPr>
        <a:xfrm>
          <a:off x="66464" y="1528676"/>
          <a:ext cx="783304" cy="5317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l="-4000" r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A7F522-85DB-4190-9658-705CC9F1CE34}">
      <dsp:nvSpPr>
        <dsp:cNvPr id="0" name=""/>
        <dsp:cNvSpPr/>
      </dsp:nvSpPr>
      <dsp:spPr>
        <a:xfrm>
          <a:off x="0" y="2193318"/>
          <a:ext cx="3916523" cy="664642"/>
        </a:xfrm>
        <a:prstGeom prst="roundRect">
          <a:avLst>
            <a:gd name="adj" fmla="val 10000"/>
          </a:avLst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0" kern="1200" dirty="0">
              <a:latin typeface="王漢宗特明體一標準" panose="02020600000000000000" pitchFamily="18" charset="-120"/>
              <a:ea typeface="王漢宗特明體一標準" panose="02020600000000000000" pitchFamily="18" charset="-120"/>
            </a:rPr>
            <a:t>張世傑正念心靈講座</a:t>
          </a:r>
          <a:endParaRPr lang="zh-TW" altLang="en-US" sz="3200" kern="1200" dirty="0">
            <a:latin typeface="王漢宗特明體一標準" panose="02020600000000000000" pitchFamily="18" charset="-120"/>
            <a:ea typeface="王漢宗特明體一標準" panose="02020600000000000000" pitchFamily="18" charset="-120"/>
          </a:endParaRPr>
        </a:p>
      </dsp:txBody>
      <dsp:txXfrm>
        <a:off x="849768" y="2193318"/>
        <a:ext cx="3066754" cy="664642"/>
      </dsp:txXfrm>
    </dsp:sp>
    <dsp:sp modelId="{03522F83-0E51-4609-9989-DBA45200416C}">
      <dsp:nvSpPr>
        <dsp:cNvPr id="0" name=""/>
        <dsp:cNvSpPr/>
      </dsp:nvSpPr>
      <dsp:spPr>
        <a:xfrm>
          <a:off x="66464" y="2259782"/>
          <a:ext cx="783304" cy="5317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7DB58A-B767-411A-939B-2226CC4E06B1}">
      <dsp:nvSpPr>
        <dsp:cNvPr id="0" name=""/>
        <dsp:cNvSpPr/>
      </dsp:nvSpPr>
      <dsp:spPr>
        <a:xfrm>
          <a:off x="0" y="2924424"/>
          <a:ext cx="3916523" cy="664642"/>
        </a:xfrm>
        <a:prstGeom prst="roundRect">
          <a:avLst>
            <a:gd name="adj" fmla="val 10000"/>
          </a:avLst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王漢宗特明體一標準" panose="02020600000000000000" pitchFamily="18" charset="-120"/>
              <a:ea typeface="王漢宗特明體一標準" panose="02020600000000000000" pitchFamily="18" charset="-120"/>
            </a:rPr>
            <a:t>正念心靈歌曲演唱</a:t>
          </a:r>
        </a:p>
      </dsp:txBody>
      <dsp:txXfrm>
        <a:off x="849768" y="2924424"/>
        <a:ext cx="3066754" cy="664642"/>
      </dsp:txXfrm>
    </dsp:sp>
    <dsp:sp modelId="{827B1264-6D4B-4E33-B8A8-E117407542F6}">
      <dsp:nvSpPr>
        <dsp:cNvPr id="0" name=""/>
        <dsp:cNvSpPr/>
      </dsp:nvSpPr>
      <dsp:spPr>
        <a:xfrm>
          <a:off x="66464" y="2990889"/>
          <a:ext cx="783304" cy="531713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7E222A-BDBB-4147-B45C-C6CADB80C391}">
      <dsp:nvSpPr>
        <dsp:cNvPr id="0" name=""/>
        <dsp:cNvSpPr/>
      </dsp:nvSpPr>
      <dsp:spPr>
        <a:xfrm>
          <a:off x="0" y="0"/>
          <a:ext cx="4062704" cy="834748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王漢宗特明體一標準" panose="02020600000000000000" pitchFamily="18" charset="-120"/>
              <a:ea typeface="王漢宗特明體一標準" panose="02020600000000000000" pitchFamily="18" charset="-120"/>
            </a:rPr>
            <a:t>幫助小孩專注的練習</a:t>
          </a:r>
          <a:endParaRPr lang="zh-TW" altLang="en-US" sz="2400" b="0" kern="1200" dirty="0">
            <a:latin typeface="王漢宗特明體一標準" panose="02020600000000000000" pitchFamily="18" charset="-120"/>
            <a:ea typeface="王漢宗特明體一標準" panose="02020600000000000000" pitchFamily="18" charset="-120"/>
          </a:endParaRPr>
        </a:p>
      </dsp:txBody>
      <dsp:txXfrm>
        <a:off x="896015" y="0"/>
        <a:ext cx="3166688" cy="834748"/>
      </dsp:txXfrm>
    </dsp:sp>
    <dsp:sp modelId="{7A99C19A-7253-4051-B717-601D8C885A5B}">
      <dsp:nvSpPr>
        <dsp:cNvPr id="0" name=""/>
        <dsp:cNvSpPr/>
      </dsp:nvSpPr>
      <dsp:spPr>
        <a:xfrm>
          <a:off x="83474" y="83474"/>
          <a:ext cx="812540" cy="66779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430068-0F73-4F81-8CB4-6799E5C4351A}">
      <dsp:nvSpPr>
        <dsp:cNvPr id="0" name=""/>
        <dsp:cNvSpPr/>
      </dsp:nvSpPr>
      <dsp:spPr>
        <a:xfrm>
          <a:off x="0" y="918223"/>
          <a:ext cx="4062704" cy="834748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0" kern="1200" dirty="0">
              <a:latin typeface="王漢宗特明體一標準" panose="02020600000000000000" pitchFamily="18" charset="-120"/>
              <a:ea typeface="王漢宗特明體一標準" panose="02020600000000000000" pitchFamily="18" charset="-120"/>
            </a:rPr>
            <a:t>大人的正念練習</a:t>
          </a:r>
          <a:endParaRPr lang="zh-TW" altLang="en-US" sz="2400" kern="1200" dirty="0">
            <a:latin typeface="王漢宗特明體一標準" panose="02020600000000000000" pitchFamily="18" charset="-120"/>
            <a:ea typeface="王漢宗特明體一標準" panose="02020600000000000000" pitchFamily="18" charset="-120"/>
          </a:endParaRPr>
        </a:p>
      </dsp:txBody>
      <dsp:txXfrm>
        <a:off x="896015" y="918223"/>
        <a:ext cx="3166688" cy="834748"/>
      </dsp:txXfrm>
    </dsp:sp>
    <dsp:sp modelId="{BD172E99-7635-4E1B-AC53-CF6FDF285FC3}">
      <dsp:nvSpPr>
        <dsp:cNvPr id="0" name=""/>
        <dsp:cNvSpPr/>
      </dsp:nvSpPr>
      <dsp:spPr>
        <a:xfrm>
          <a:off x="83474" y="1001697"/>
          <a:ext cx="812540" cy="66779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0B633E-AD5C-4DD8-8233-FEAFB8703380}">
      <dsp:nvSpPr>
        <dsp:cNvPr id="0" name=""/>
        <dsp:cNvSpPr/>
      </dsp:nvSpPr>
      <dsp:spPr>
        <a:xfrm>
          <a:off x="0" y="1836446"/>
          <a:ext cx="4062704" cy="834748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王漢宗特明體一標準" panose="02020600000000000000" pitchFamily="18" charset="-120"/>
              <a:ea typeface="王漢宗特明體一標準" panose="02020600000000000000" pitchFamily="18" charset="-120"/>
            </a:rPr>
            <a:t>線上正念冥想團練</a:t>
          </a:r>
        </a:p>
      </dsp:txBody>
      <dsp:txXfrm>
        <a:off x="896015" y="1836446"/>
        <a:ext cx="3166688" cy="834748"/>
      </dsp:txXfrm>
    </dsp:sp>
    <dsp:sp modelId="{9E84C7F1-240D-4420-8A82-9EACAAB529DA}">
      <dsp:nvSpPr>
        <dsp:cNvPr id="0" name=""/>
        <dsp:cNvSpPr/>
      </dsp:nvSpPr>
      <dsp:spPr>
        <a:xfrm>
          <a:off x="83474" y="1919921"/>
          <a:ext cx="812540" cy="66779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7000" b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A7F522-85DB-4190-9658-705CC9F1CE34}">
      <dsp:nvSpPr>
        <dsp:cNvPr id="0" name=""/>
        <dsp:cNvSpPr/>
      </dsp:nvSpPr>
      <dsp:spPr>
        <a:xfrm>
          <a:off x="0" y="2754669"/>
          <a:ext cx="4062704" cy="834748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王漢宗特明體一標準" panose="02020600000000000000" pitchFamily="18" charset="-120"/>
              <a:ea typeface="王漢宗特明體一標準" panose="02020600000000000000" pitchFamily="18" charset="-120"/>
            </a:rPr>
            <a:t>專注放鬆趣</a:t>
          </a:r>
          <a:r>
            <a:rPr lang="en-US" altLang="zh-TW" sz="2400" kern="1200" dirty="0">
              <a:latin typeface="王漢宗特明體一標準" panose="02020600000000000000" pitchFamily="18" charset="-120"/>
              <a:ea typeface="王漢宗特明體一標準" panose="02020600000000000000" pitchFamily="18" charset="-120"/>
            </a:rPr>
            <a:t>app</a:t>
          </a:r>
          <a:endParaRPr lang="zh-TW" altLang="en-US" sz="2400" kern="1200" dirty="0">
            <a:latin typeface="王漢宗特明體一標準" panose="02020600000000000000" pitchFamily="18" charset="-120"/>
            <a:ea typeface="王漢宗特明體一標準" panose="02020600000000000000" pitchFamily="18" charset="-120"/>
          </a:endParaRPr>
        </a:p>
      </dsp:txBody>
      <dsp:txXfrm>
        <a:off x="896015" y="2754669"/>
        <a:ext cx="3166688" cy="834748"/>
      </dsp:txXfrm>
    </dsp:sp>
    <dsp:sp modelId="{03522F83-0E51-4609-9989-DBA45200416C}">
      <dsp:nvSpPr>
        <dsp:cNvPr id="0" name=""/>
        <dsp:cNvSpPr/>
      </dsp:nvSpPr>
      <dsp:spPr>
        <a:xfrm>
          <a:off x="83474" y="2838144"/>
          <a:ext cx="812540" cy="66779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/>
          <a:srcRect/>
          <a:stretch>
            <a:fillRect t="-5000" b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F5F8E-FD84-4836-96D1-DB37D5F5E2C7}" type="datetimeFigureOut">
              <a:rPr lang="zh-TW" altLang="en-US" smtClean="0"/>
              <a:t>2019/12/2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061C9-5665-4A86-846D-32BAA50271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5782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36DC7-1258-44A4-823E-348CCDE0F878}" type="datetimeFigureOut">
              <a:rPr lang="zh-TW" altLang="en-US" smtClean="0"/>
              <a:t>2019/12/2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28569-B67A-4AE6-A2CC-79B9434B42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2282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28569-B67A-4AE6-A2CC-79B9434B4259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4389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28569-B67A-4AE6-A2CC-79B9434B4259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2964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5400"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4E1D-FF88-42E9-BD93-C650DD2C7028}" type="datetimeFigureOut">
              <a:rPr lang="zh-TW" altLang="en-US" smtClean="0"/>
              <a:t>2019/12/2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42B9-C659-4CCA-A8AF-0988FD5CFF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2405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4E1D-FF88-42E9-BD93-C650DD2C7028}" type="datetimeFigureOut">
              <a:rPr lang="zh-TW" altLang="en-US" smtClean="0"/>
              <a:t>2019/12/2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42B9-C659-4CCA-A8AF-0988FD5CFF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3598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4E1D-FF88-42E9-BD93-C650DD2C7028}" type="datetimeFigureOut">
              <a:rPr lang="zh-TW" altLang="en-US" smtClean="0"/>
              <a:t>2019/12/2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42B9-C659-4CCA-A8AF-0988FD5CFF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908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標楷體" pitchFamily="65" charset="-120"/>
                <a:ea typeface="標楷體" pitchFamily="65" charset="-120"/>
              </a:defRPr>
            </a:lvl1pPr>
            <a:lvl2pPr>
              <a:defRPr>
                <a:latin typeface="標楷體" pitchFamily="65" charset="-120"/>
                <a:ea typeface="標楷體" pitchFamily="65" charset="-120"/>
              </a:defRPr>
            </a:lvl2pPr>
            <a:lvl3pPr>
              <a:defRPr>
                <a:latin typeface="標楷體" pitchFamily="65" charset="-120"/>
                <a:ea typeface="標楷體" pitchFamily="65" charset="-120"/>
              </a:defRPr>
            </a:lvl3pPr>
            <a:lvl4pPr>
              <a:defRPr>
                <a:latin typeface="標楷體" pitchFamily="65" charset="-120"/>
                <a:ea typeface="標楷體" pitchFamily="65" charset="-120"/>
              </a:defRPr>
            </a:lvl4pPr>
            <a:lvl5pPr>
              <a:defRPr>
                <a:latin typeface="標楷體" pitchFamily="65" charset="-12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4E1D-FF88-42E9-BD93-C650DD2C7028}" type="datetimeFigureOut">
              <a:rPr lang="zh-TW" altLang="en-US" smtClean="0"/>
              <a:t>2019/12/2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42B9-C659-4CCA-A8AF-0988FD5CFF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6011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4E1D-FF88-42E9-BD93-C650DD2C7028}" type="datetimeFigureOut">
              <a:rPr lang="zh-TW" altLang="en-US" smtClean="0"/>
              <a:t>2019/12/2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42B9-C659-4CCA-A8AF-0988FD5CFF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816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4E1D-FF88-42E9-BD93-C650DD2C7028}" type="datetimeFigureOut">
              <a:rPr lang="zh-TW" altLang="en-US" smtClean="0"/>
              <a:t>2019/12/2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42B9-C659-4CCA-A8AF-0988FD5CFF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9743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4E1D-FF88-42E9-BD93-C650DD2C7028}" type="datetimeFigureOut">
              <a:rPr lang="zh-TW" altLang="en-US" smtClean="0"/>
              <a:t>2019/12/2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42B9-C659-4CCA-A8AF-0988FD5CFF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5347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4E1D-FF88-42E9-BD93-C650DD2C7028}" type="datetimeFigureOut">
              <a:rPr lang="zh-TW" altLang="en-US" smtClean="0"/>
              <a:t>2019/12/2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42B9-C659-4CCA-A8AF-0988FD5CFF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4637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4E1D-FF88-42E9-BD93-C650DD2C7028}" type="datetimeFigureOut">
              <a:rPr lang="zh-TW" altLang="en-US" smtClean="0"/>
              <a:t>2019/12/2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42B9-C659-4CCA-A8AF-0988FD5CFF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2813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4E1D-FF88-42E9-BD93-C650DD2C7028}" type="datetimeFigureOut">
              <a:rPr lang="zh-TW" altLang="en-US" smtClean="0"/>
              <a:t>2019/12/2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42B9-C659-4CCA-A8AF-0988FD5CFF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2007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4E1D-FF88-42E9-BD93-C650DD2C7028}" type="datetimeFigureOut">
              <a:rPr lang="zh-TW" altLang="en-US" smtClean="0"/>
              <a:t>2019/12/2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42B9-C659-4CCA-A8AF-0988FD5CFF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9959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64E1D-FF88-42E9-BD93-C650DD2C7028}" type="datetimeFigureOut">
              <a:rPr lang="zh-TW" altLang="en-US" smtClean="0"/>
              <a:t>2019/12/2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442B9-C659-4CCA-A8AF-0988FD5CFF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349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標楷體" pitchFamily="65" charset="-120"/>
          <a:ea typeface="標楷體" pitchFamily="65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標楷體" pitchFamily="65" charset="-120"/>
          <a:ea typeface="標楷體" pitchFamily="65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標楷體" pitchFamily="65" charset="-120"/>
          <a:ea typeface="標楷體" pitchFamily="65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標楷體" pitchFamily="65" charset="-120"/>
          <a:ea typeface="標楷體" pitchFamily="65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標楷體" pitchFamily="65" charset="-120"/>
          <a:ea typeface="標楷體" pitchFamily="65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標楷體" pitchFamily="65" charset="-120"/>
          <a:ea typeface="標楷體" pitchFamily="65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dflippedclassroom.url.tw/?fbclid=IwAR12qSgPdwuMmnvYOHLwgNkffdwV4QVOIUFRSXtq8Wtnz9_1eTa0Ggk7V9w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sunset-beach-people-sunrise-40815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&#25913;&#35722;&#38656;&#35201;&#25345;&#32396;&#21162;&#21147;%20&#28165;.mp4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3.0/" TargetMode="External"/><Relationship Id="rId3" Type="http://schemas.openxmlformats.org/officeDocument/2006/relationships/hyperlink" Target="&#22235;&#20491;&#26032;&#32862;.mp4" TargetMode="External"/><Relationship Id="rId7" Type="http://schemas.openxmlformats.org/officeDocument/2006/relationships/hyperlink" Target="http://www.pngall.com/rainbow-p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simple.wiktionary.org/wiki/love" TargetMode="External"/><Relationship Id="rId10" Type="http://schemas.openxmlformats.org/officeDocument/2006/relationships/hyperlink" Target="https://simple.wiktionary.org/wiki/love" TargetMode="External"/><Relationship Id="rId4" Type="http://schemas.openxmlformats.org/officeDocument/2006/relationships/image" Target="../media/image3.jpeg"/><Relationship Id="rId9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Old%20Folks-&#32769;&#34903;&#22346;%20&#23567;&#23401;&#25104;&#23601;&#33287;&#38506;&#20276;(&#20013;&#25991;&#23383;&#24149;).mp4" TargetMode="Externa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&#25171;&#23567;&#23401;PARA%20SER%20UN%20MAESTRO%20MISERICORDIOSO.mp4" TargetMode="External"/><Relationship Id="rId2" Type="http://schemas.openxmlformats.org/officeDocument/2006/relationships/hyperlink" Target="&#20140;&#21644;&#20154;&#39636;&#30340;&#22887;&#31061;.pptx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&#27491;&#24565;&#30340;&#21161;&#30410;%20&#26032;&#36335;&#26377;&#27491;&#24565;&#35242;&#23376;&#27963;&#21205;.pptx" TargetMode="External"/><Relationship Id="rId4" Type="http://schemas.openxmlformats.org/officeDocument/2006/relationships/hyperlink" Target="&#32838;&#32893;&#21516;&#29702;&#21152;&#19978;&#36969;&#24615;&#19981;&#20054;&#30340;&#37096;&#20998;ppt.pptx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5" y="-265955"/>
            <a:ext cx="9086677" cy="712395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23015" y="-265955"/>
            <a:ext cx="9030886" cy="1470025"/>
          </a:xfrm>
        </p:spPr>
        <p:txBody>
          <a:bodyPr/>
          <a:lstStyle/>
          <a:p>
            <a:r>
              <a:rPr lang="zh-TW" altLang="en-US" sz="8800" b="1" dirty="0" smtClean="0">
                <a:solidFill>
                  <a:srgbClr val="0070C0"/>
                </a:solidFill>
              </a:rPr>
              <a:t>講師簡介</a:t>
            </a:r>
            <a:endParaRPr lang="zh-TW" altLang="en-US" sz="8800" b="1" dirty="0">
              <a:solidFill>
                <a:srgbClr val="0070C0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1619" y="1124744"/>
            <a:ext cx="8934602" cy="5616624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zh-TW" altLang="en-US" sz="4100" b="1" dirty="0">
                <a:solidFill>
                  <a:schemeClr val="accent2">
                    <a:lumMod val="50000"/>
                  </a:schemeClr>
                </a:solidFill>
              </a:rPr>
              <a:t>張世傑 老師</a:t>
            </a:r>
            <a:br>
              <a:rPr lang="zh-TW" altLang="en-US" sz="41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zh-TW" altLang="en-US" sz="4100" b="1" dirty="0">
                <a:solidFill>
                  <a:schemeClr val="accent2">
                    <a:lumMod val="50000"/>
                  </a:schemeClr>
                </a:solidFill>
              </a:rPr>
              <a:t>正念心靈翻轉教育 推廣者</a:t>
            </a:r>
            <a:br>
              <a:rPr lang="zh-TW" altLang="en-US" sz="41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zh-TW" altLang="en-US" sz="4100" b="1" dirty="0">
                <a:solidFill>
                  <a:schemeClr val="accent2">
                    <a:lumMod val="50000"/>
                  </a:schemeClr>
                </a:solidFill>
              </a:rPr>
              <a:t>正念教育著作</a:t>
            </a:r>
            <a:r>
              <a:rPr lang="en-US" altLang="zh-TW" sz="4100" b="1" dirty="0">
                <a:solidFill>
                  <a:schemeClr val="accent2">
                    <a:lumMod val="50000"/>
                  </a:schemeClr>
                </a:solidFill>
              </a:rPr>
              <a:t>《</a:t>
            </a:r>
            <a:r>
              <a:rPr lang="zh-TW" altLang="en-US" sz="4100" b="1" dirty="0">
                <a:solidFill>
                  <a:schemeClr val="accent2">
                    <a:lumMod val="50000"/>
                  </a:schemeClr>
                </a:solidFill>
              </a:rPr>
              <a:t>全班都零分</a:t>
            </a:r>
            <a:r>
              <a:rPr lang="en-US" altLang="zh-TW" sz="4100" b="1" dirty="0">
                <a:solidFill>
                  <a:schemeClr val="accent2">
                    <a:lumMod val="50000"/>
                  </a:schemeClr>
                </a:solidFill>
              </a:rPr>
              <a:t>》</a:t>
            </a:r>
            <a:r>
              <a:rPr lang="zh-TW" altLang="en-US" sz="4100" b="1" dirty="0">
                <a:solidFill>
                  <a:schemeClr val="accent2">
                    <a:lumMod val="50000"/>
                  </a:schemeClr>
                </a:solidFill>
              </a:rPr>
              <a:t>作者</a:t>
            </a:r>
            <a:br>
              <a:rPr lang="zh-TW" altLang="en-US" sz="41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zh-TW" altLang="en-US" sz="4100" b="1" dirty="0">
                <a:solidFill>
                  <a:schemeClr val="accent2">
                    <a:lumMod val="50000"/>
                  </a:schemeClr>
                </a:solidFill>
              </a:rPr>
              <a:t>正念教育紀錄片</a:t>
            </a:r>
            <a:r>
              <a:rPr lang="en-US" altLang="zh-TW" sz="4100" b="1" dirty="0">
                <a:solidFill>
                  <a:schemeClr val="accent2">
                    <a:lumMod val="50000"/>
                  </a:schemeClr>
                </a:solidFill>
              </a:rPr>
              <a:t>《</a:t>
            </a:r>
            <a:r>
              <a:rPr lang="zh-TW" altLang="en-US" sz="4100" b="1" dirty="0">
                <a:solidFill>
                  <a:schemeClr val="accent2">
                    <a:lumMod val="50000"/>
                  </a:schemeClr>
                </a:solidFill>
              </a:rPr>
              <a:t>一起喝博覺乃察</a:t>
            </a:r>
            <a:r>
              <a:rPr lang="en-US" altLang="zh-TW" sz="4100" b="1" dirty="0">
                <a:solidFill>
                  <a:schemeClr val="accent2">
                    <a:lumMod val="50000"/>
                  </a:schemeClr>
                </a:solidFill>
              </a:rPr>
              <a:t>》</a:t>
            </a:r>
            <a:r>
              <a:rPr lang="zh-TW" altLang="en-US" sz="4100" b="1" dirty="0">
                <a:solidFill>
                  <a:schemeClr val="accent2">
                    <a:lumMod val="50000"/>
                  </a:schemeClr>
                </a:solidFill>
              </a:rPr>
              <a:t>導演</a:t>
            </a:r>
            <a:br>
              <a:rPr lang="zh-TW" altLang="en-US" sz="41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zh-TW" altLang="en-US" sz="4100" b="1" dirty="0">
                <a:solidFill>
                  <a:schemeClr val="accent2">
                    <a:lumMod val="50000"/>
                  </a:schemeClr>
                </a:solidFill>
              </a:rPr>
              <a:t>未來</a:t>
            </a:r>
            <a:r>
              <a:rPr lang="en-US" altLang="zh-TW" sz="4100" b="1" dirty="0">
                <a:solidFill>
                  <a:schemeClr val="accent2">
                    <a:lumMod val="50000"/>
                  </a:schemeClr>
                </a:solidFill>
              </a:rPr>
              <a:t>family</a:t>
            </a:r>
            <a:r>
              <a:rPr lang="zh-TW" altLang="en-US" sz="4100" b="1" dirty="0">
                <a:solidFill>
                  <a:schemeClr val="accent2">
                    <a:lumMod val="50000"/>
                  </a:schemeClr>
                </a:solidFill>
              </a:rPr>
              <a:t>電子專欄作家</a:t>
            </a:r>
            <a:br>
              <a:rPr lang="zh-TW" altLang="en-US" sz="41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zh-TW" altLang="en-US" sz="4100" b="1" dirty="0">
                <a:solidFill>
                  <a:schemeClr val="accent2">
                    <a:lumMod val="50000"/>
                  </a:schemeClr>
                </a:solidFill>
              </a:rPr>
              <a:t>入選</a:t>
            </a:r>
            <a:r>
              <a:rPr lang="en-US" altLang="zh-TW" sz="4100" b="1" dirty="0">
                <a:solidFill>
                  <a:schemeClr val="accent2">
                    <a:lumMod val="50000"/>
                  </a:schemeClr>
                </a:solidFill>
              </a:rPr>
              <a:t>2019</a:t>
            </a:r>
            <a:r>
              <a:rPr lang="zh-TW" altLang="en-US" sz="4100" b="1" dirty="0">
                <a:solidFill>
                  <a:schemeClr val="accent2">
                    <a:lumMod val="50000"/>
                  </a:schemeClr>
                </a:solidFill>
              </a:rPr>
              <a:t>遠見天下「未來教育台灣</a:t>
            </a:r>
            <a:r>
              <a:rPr lang="en-US" altLang="zh-TW" sz="4100" b="1" dirty="0">
                <a:solidFill>
                  <a:schemeClr val="accent2">
                    <a:lumMod val="50000"/>
                  </a:schemeClr>
                </a:solidFill>
              </a:rPr>
              <a:t>100</a:t>
            </a:r>
            <a:r>
              <a:rPr lang="zh-TW" altLang="en-US" sz="4100" b="1" dirty="0">
                <a:solidFill>
                  <a:schemeClr val="accent2">
                    <a:lumMod val="50000"/>
                  </a:schemeClr>
                </a:solidFill>
              </a:rPr>
              <a:t>」教育方案</a:t>
            </a:r>
            <a:br>
              <a:rPr lang="zh-TW" altLang="en-US" sz="41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zh-TW" altLang="en-US" sz="4100" b="1" dirty="0">
                <a:solidFill>
                  <a:schemeClr val="accent2">
                    <a:lumMod val="50000"/>
                  </a:schemeClr>
                </a:solidFill>
              </a:rPr>
              <a:t>台灣家庭生命教育推廣學會顧問</a:t>
            </a:r>
            <a:br>
              <a:rPr lang="zh-TW" altLang="en-US" sz="41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zh-TW" altLang="en-US" sz="4100" b="1" dirty="0">
                <a:solidFill>
                  <a:schemeClr val="accent2">
                    <a:lumMod val="50000"/>
                  </a:schemeClr>
                </a:solidFill>
              </a:rPr>
              <a:t>曾任國小教師二十年、運動教練、世界巡演舞台劇演員及歌手、北投社大身心靈老師、台灣正念發展協會理事、</a:t>
            </a:r>
            <a:r>
              <a:rPr lang="en-US" altLang="zh-TW" sz="4100" b="1" dirty="0">
                <a:solidFill>
                  <a:schemeClr val="accent2">
                    <a:lumMod val="50000"/>
                  </a:schemeClr>
                </a:solidFill>
              </a:rPr>
              <a:t>TED</a:t>
            </a:r>
            <a:r>
              <a:rPr lang="zh-TW" altLang="en-US" sz="4100" b="1" dirty="0">
                <a:solidFill>
                  <a:schemeClr val="accent2">
                    <a:lumMod val="50000"/>
                  </a:schemeClr>
                </a:solidFill>
              </a:rPr>
              <a:t>講者，教案設計及行動研究得獎作品</a:t>
            </a:r>
            <a:r>
              <a:rPr lang="en-US" altLang="zh-TW" sz="4100" b="1" dirty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zh-TW" altLang="en-US" sz="4100" b="1" dirty="0">
                <a:solidFill>
                  <a:schemeClr val="accent2">
                    <a:lumMod val="50000"/>
                  </a:schemeClr>
                </a:solidFill>
              </a:rPr>
              <a:t>部。 ，在國中小、高中、大學、研究所、經濟部、勞動部、電台、企業、醫院、慈濟人文講堂、</a:t>
            </a:r>
            <a:r>
              <a:rPr lang="en-US" altLang="zh-TW" sz="4100" b="1" dirty="0">
                <a:solidFill>
                  <a:schemeClr val="accent2">
                    <a:lumMod val="50000"/>
                  </a:schemeClr>
                </a:solidFill>
              </a:rPr>
              <a:t>TED</a:t>
            </a:r>
            <a:r>
              <a:rPr lang="zh-TW" altLang="en-US" sz="4100" b="1" dirty="0">
                <a:solidFill>
                  <a:schemeClr val="accent2">
                    <a:lumMod val="50000"/>
                  </a:schemeClr>
                </a:solidFill>
              </a:rPr>
              <a:t>中正大學、上海、北京、香港進行正念覺察教育演講工作坊近</a:t>
            </a:r>
            <a:r>
              <a:rPr lang="en-US" altLang="zh-TW" sz="4100" b="1" dirty="0">
                <a:solidFill>
                  <a:schemeClr val="accent2">
                    <a:lumMod val="50000"/>
                  </a:schemeClr>
                </a:solidFill>
              </a:rPr>
              <a:t>400</a:t>
            </a:r>
            <a:r>
              <a:rPr lang="zh-TW" altLang="en-US" sz="4100" b="1" dirty="0">
                <a:solidFill>
                  <a:schemeClr val="accent2">
                    <a:lumMod val="50000"/>
                  </a:schemeClr>
                </a:solidFill>
              </a:rPr>
              <a:t>場</a:t>
            </a:r>
            <a:br>
              <a:rPr lang="zh-TW" altLang="en-US" sz="41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altLang="zh-TW" dirty="0">
                <a:hlinkClick r:id="rId3"/>
              </a:rPr>
              <a:t>http://www.mindflippedclassroom.url.tw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7096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E4DD09B-A23D-4CAF-8EF4-A8C1EDCD99B7}"/>
              </a:ext>
            </a:extLst>
          </p:cNvPr>
          <p:cNvSpPr txBox="1"/>
          <p:nvPr/>
        </p:nvSpPr>
        <p:spPr>
          <a:xfrm>
            <a:off x="702988" y="1340768"/>
            <a:ext cx="4032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今天的演講哪一個</a:t>
            </a:r>
            <a:endParaRPr lang="en-US" altLang="zh-TW" sz="3600" b="1" dirty="0"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r>
              <a:rPr lang="zh-TW" altLang="en-US" sz="3600" b="1" dirty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讓我受穫最多？</a:t>
            </a:r>
            <a:endParaRPr lang="en-US" altLang="zh-TW" sz="3600" b="1" dirty="0"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endParaRPr lang="en-US" altLang="zh-TW" sz="3600" b="1" dirty="0"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E8B1D0C-1CA7-40E5-AF74-C309BC355EAF}"/>
              </a:ext>
            </a:extLst>
          </p:cNvPr>
          <p:cNvSpPr/>
          <p:nvPr/>
        </p:nvSpPr>
        <p:spPr>
          <a:xfrm>
            <a:off x="5364088" y="1340768"/>
            <a:ext cx="29546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我回去之後要</a:t>
            </a:r>
            <a:endParaRPr lang="en-US" altLang="zh-TW" sz="3600" b="1" dirty="0"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  <a:p>
            <a:r>
              <a:rPr lang="zh-TW" altLang="en-US" sz="3600" b="1" dirty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實行哪一個？</a:t>
            </a:r>
            <a:endParaRPr lang="en-US" altLang="zh-TW" sz="3600" b="1" dirty="0"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4EA07E5-E022-40FA-B5CD-4275DD931C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4466" y="2753622"/>
            <a:ext cx="3779912" cy="251994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15D971F-F2B6-4BE2-96EE-084D44C49A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460" y="2753623"/>
            <a:ext cx="3779912" cy="251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6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1F45AAB-6B38-4398-8B15-C9A48C608471}"/>
              </a:ext>
            </a:extLst>
          </p:cNvPr>
          <p:cNvSpPr txBox="1"/>
          <p:nvPr/>
        </p:nvSpPr>
        <p:spPr>
          <a:xfrm>
            <a:off x="1187624" y="1052736"/>
            <a:ext cx="662473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寫小孩的優點 當下讚美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親密是教養最重要的事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專注什麼就放大什麼 愛自己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打小孩影片（瞭解小孩）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AED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說話三部曲（先自我覺察）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聆聽與回饋（先自我覺察）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適性發展（不乖小孩也有前途）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正念的大腦知識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正念的體驗（學會自我覺察）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會不會太嚴或太鬆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夠愛又夠狠 快樂又成功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A45D17F-CA7C-4732-A042-14A6806926A9}"/>
              </a:ext>
            </a:extLst>
          </p:cNvPr>
          <p:cNvSpPr txBox="1"/>
          <p:nvPr/>
        </p:nvSpPr>
        <p:spPr>
          <a:xfrm>
            <a:off x="2843808" y="188640"/>
            <a:ext cx="3096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重點複習</a:t>
            </a:r>
          </a:p>
        </p:txBody>
      </p:sp>
    </p:spTree>
    <p:extLst>
      <p:ext uri="{BB962C8B-B14F-4D97-AF65-F5344CB8AC3E}">
        <p14:creationId xmlns:p14="http://schemas.microsoft.com/office/powerpoint/2010/main" val="398295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D5F5E0C-603B-490F-9635-B62CB7FE2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9" b="15409"/>
          <a:stretch/>
        </p:blipFill>
        <p:spPr>
          <a:xfrm>
            <a:off x="1259632" y="1511084"/>
            <a:ext cx="2862939" cy="423478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96F043BF-F100-4427-BF5A-DA5BF5596F47}"/>
              </a:ext>
            </a:extLst>
          </p:cNvPr>
          <p:cNvSpPr txBox="1"/>
          <p:nvPr/>
        </p:nvSpPr>
        <p:spPr>
          <a:xfrm>
            <a:off x="4792468" y="2204864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學會愛自己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FA3A95F-C7E7-4E74-8510-66BDB59B34C7}"/>
              </a:ext>
            </a:extLst>
          </p:cNvPr>
          <p:cNvSpPr txBox="1"/>
          <p:nvPr/>
        </p:nvSpPr>
        <p:spPr>
          <a:xfrm>
            <a:off x="4792468" y="3694673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慢慢輕鬆看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FC6DD5C-F703-41D7-8206-B941735BC1A0}"/>
              </a:ext>
            </a:extLst>
          </p:cNvPr>
          <p:cNvSpPr/>
          <p:nvPr/>
        </p:nvSpPr>
        <p:spPr>
          <a:xfrm>
            <a:off x="2171343" y="260648"/>
            <a:ext cx="48013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重點中的重點</a:t>
            </a:r>
          </a:p>
        </p:txBody>
      </p:sp>
    </p:spTree>
    <p:extLst>
      <p:ext uri="{BB962C8B-B14F-4D97-AF65-F5344CB8AC3E}">
        <p14:creationId xmlns:p14="http://schemas.microsoft.com/office/powerpoint/2010/main" val="114086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8A8A7B5-349B-4769-942D-F4E27A79DC4B}"/>
              </a:ext>
            </a:extLst>
          </p:cNvPr>
          <p:cNvSpPr/>
          <p:nvPr/>
        </p:nvSpPr>
        <p:spPr>
          <a:xfrm>
            <a:off x="1259632" y="2060848"/>
            <a:ext cx="610936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持續</a:t>
            </a:r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練習的資源</a:t>
            </a:r>
          </a:p>
        </p:txBody>
      </p:sp>
    </p:spTree>
    <p:extLst>
      <p:ext uri="{BB962C8B-B14F-4D97-AF65-F5344CB8AC3E}">
        <p14:creationId xmlns:p14="http://schemas.microsoft.com/office/powerpoint/2010/main" val="146571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1F741EA5-731A-4881-8BDF-4C94BA71A933}"/>
              </a:ext>
            </a:extLst>
          </p:cNvPr>
          <p:cNvSpPr txBox="1"/>
          <p:nvPr/>
        </p:nvSpPr>
        <p:spPr>
          <a:xfrm>
            <a:off x="4422161" y="4581128"/>
            <a:ext cx="169907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3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09/22(</a:t>
            </a:r>
            <a:r>
              <a:rPr lang="zh-TW" altLang="en-US" sz="2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2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</a:p>
          <a:p>
            <a:r>
              <a:rPr lang="en-US" altLang="zh-TW" sz="2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10/20(</a:t>
            </a:r>
            <a:r>
              <a:rPr lang="zh-TW" altLang="en-US" sz="2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2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</a:p>
          <a:p>
            <a:r>
              <a:rPr lang="en-US" altLang="zh-TW" sz="2100" dirty="0">
                <a:solidFill>
                  <a:srgbClr val="FF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11/30(</a:t>
            </a:r>
            <a:r>
              <a:rPr lang="zh-TW" altLang="en-US" sz="2100" dirty="0">
                <a:solidFill>
                  <a:srgbClr val="FF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六</a:t>
            </a:r>
            <a:r>
              <a:rPr lang="en-US" altLang="zh-TW" sz="2100" dirty="0">
                <a:solidFill>
                  <a:srgbClr val="FF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sz="2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  <a:p>
            <a:endParaRPr lang="en-US" altLang="zh-TW" sz="2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F21A5B3-B0A7-4A91-9ACE-AB4929408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77419"/>
            <a:ext cx="3421806" cy="3421806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D5E9D0BE-BE70-4DA5-B7E2-72F4F860DF5C}"/>
              </a:ext>
            </a:extLst>
          </p:cNvPr>
          <p:cNvSpPr txBox="1"/>
          <p:nvPr/>
        </p:nvSpPr>
        <p:spPr>
          <a:xfrm>
            <a:off x="971600" y="383516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每個月來心靈充電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C064206-AE43-42A0-AE7A-2661E86BFBD6}"/>
              </a:ext>
            </a:extLst>
          </p:cNvPr>
          <p:cNvSpPr/>
          <p:nvPr/>
        </p:nvSpPr>
        <p:spPr>
          <a:xfrm>
            <a:off x="6444208" y="5080394"/>
            <a:ext cx="187056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12/28(</a:t>
            </a:r>
            <a:r>
              <a:rPr lang="zh-TW" altLang="en-US" sz="2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</a:t>
            </a:r>
            <a:r>
              <a:rPr lang="en-US" altLang="zh-TW" sz="2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</a:p>
          <a:p>
            <a:r>
              <a:rPr lang="en-US" altLang="zh-TW" sz="2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02/01(</a:t>
            </a:r>
            <a:r>
              <a:rPr lang="zh-TW" altLang="en-US" sz="2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</a:t>
            </a:r>
            <a:r>
              <a:rPr lang="en-US" altLang="zh-TW" sz="2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</a:p>
          <a:p>
            <a:r>
              <a:rPr lang="en-US" altLang="zh-TW" sz="2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02/29(</a:t>
            </a:r>
            <a:r>
              <a:rPr lang="zh-TW" altLang="en-US" sz="2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</a:t>
            </a:r>
            <a:r>
              <a:rPr lang="en-US" altLang="zh-TW" sz="2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6557FD2-07F9-425A-B5D3-C0E4C92DBDB2}"/>
              </a:ext>
            </a:extLst>
          </p:cNvPr>
          <p:cNvSpPr txBox="1"/>
          <p:nvPr/>
        </p:nvSpPr>
        <p:spPr>
          <a:xfrm>
            <a:off x="5182644" y="715777"/>
            <a:ext cx="3238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/>
              <a:t>家長報名表單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FC1F1E46-88FA-4CFB-BE62-0B0589AA9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8" y="1124744"/>
            <a:ext cx="3473639" cy="5017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200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B3BDD9B-5010-454E-B7C1-EDAEFF58D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" y="-13473"/>
            <a:ext cx="908685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3302695-B82B-409E-8C77-8437043E3076}"/>
              </a:ext>
            </a:extLst>
          </p:cNvPr>
          <p:cNvSpPr/>
          <p:nvPr/>
        </p:nvSpPr>
        <p:spPr>
          <a:xfrm>
            <a:off x="5724128" y="5949280"/>
            <a:ext cx="252028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2A4A8A2-E726-4282-853A-DB5D241DEEA9}"/>
              </a:ext>
            </a:extLst>
          </p:cNvPr>
          <p:cNvSpPr txBox="1"/>
          <p:nvPr/>
        </p:nvSpPr>
        <p:spPr>
          <a:xfrm>
            <a:off x="5652120" y="5867690"/>
            <a:ext cx="2475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</a:rPr>
              <a:t>20</a:t>
            </a:r>
            <a:r>
              <a:rPr lang="zh-TW" altLang="en-US" sz="2800" b="1" dirty="0">
                <a:solidFill>
                  <a:srgbClr val="FF0000"/>
                </a:solidFill>
              </a:rPr>
              <a:t>：</a:t>
            </a:r>
            <a:r>
              <a:rPr lang="en-US" altLang="zh-TW" sz="2800" b="1" dirty="0">
                <a:solidFill>
                  <a:srgbClr val="FF0000"/>
                </a:solidFill>
              </a:rPr>
              <a:t>50-21</a:t>
            </a:r>
            <a:r>
              <a:rPr lang="zh-TW" altLang="en-US" sz="2800" b="1" dirty="0">
                <a:solidFill>
                  <a:srgbClr val="FF0000"/>
                </a:solidFill>
              </a:rPr>
              <a:t>：</a:t>
            </a:r>
            <a:r>
              <a:rPr lang="en-US" altLang="zh-TW" sz="2800" b="1" dirty="0">
                <a:solidFill>
                  <a:srgbClr val="FF0000"/>
                </a:solidFill>
              </a:rPr>
              <a:t>20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DFACA74-439A-4AD4-AECF-376BCA64374A}"/>
              </a:ext>
            </a:extLst>
          </p:cNvPr>
          <p:cNvSpPr txBox="1"/>
          <p:nvPr/>
        </p:nvSpPr>
        <p:spPr>
          <a:xfrm>
            <a:off x="3732965" y="835220"/>
            <a:ext cx="5416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（會提供前一日指導語教學影片練習）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CDB4EE5-7684-40E4-AD55-28F2EA3A6485}"/>
              </a:ext>
            </a:extLst>
          </p:cNvPr>
          <p:cNvSpPr/>
          <p:nvPr/>
        </p:nvSpPr>
        <p:spPr>
          <a:xfrm>
            <a:off x="4750545" y="224644"/>
            <a:ext cx="381642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F61AC64-5B1C-414F-A717-597F75711E07}"/>
              </a:ext>
            </a:extLst>
          </p:cNvPr>
          <p:cNvSpPr txBox="1"/>
          <p:nvPr/>
        </p:nvSpPr>
        <p:spPr>
          <a:xfrm>
            <a:off x="4604081" y="258813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無現場指導語公益版</a:t>
            </a:r>
          </a:p>
        </p:txBody>
      </p:sp>
    </p:spTree>
    <p:extLst>
      <p:ext uri="{BB962C8B-B14F-4D97-AF65-F5344CB8AC3E}">
        <p14:creationId xmlns:p14="http://schemas.microsoft.com/office/powerpoint/2010/main" val="29927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D02F209-B48F-4B42-8DD7-562D1C716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9067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8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6B8A7D61-08EA-4CAC-A72B-89FFEC8FEFBB}"/>
              </a:ext>
            </a:extLst>
          </p:cNvPr>
          <p:cNvGraphicFramePr/>
          <p:nvPr/>
        </p:nvGraphicFramePr>
        <p:xfrm>
          <a:off x="4847254" y="2501774"/>
          <a:ext cx="3916523" cy="3591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82864274-D71B-4102-8946-193C2CD8BFEB}"/>
              </a:ext>
            </a:extLst>
          </p:cNvPr>
          <p:cNvGraphicFramePr/>
          <p:nvPr/>
        </p:nvGraphicFramePr>
        <p:xfrm>
          <a:off x="380224" y="2501774"/>
          <a:ext cx="4062704" cy="3591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376914AB-FF0D-4CB8-8DD2-6F2552DDFFAD}"/>
              </a:ext>
            </a:extLst>
          </p:cNvPr>
          <p:cNvSpPr/>
          <p:nvPr/>
        </p:nvSpPr>
        <p:spPr>
          <a:xfrm>
            <a:off x="1403648" y="764704"/>
            <a:ext cx="661307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500" dirty="0">
                <a:latin typeface="王漢宗特明體一標準" panose="02020600000000000000" pitchFamily="18" charset="-120"/>
                <a:ea typeface="王漢宗特明體一標準" panose="02020600000000000000" pitchFamily="18" charset="-120"/>
              </a:rPr>
              <a:t>靜心瓶練習與網路學習</a:t>
            </a:r>
            <a:endParaRPr lang="zh-TW" altLang="en-US" sz="45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3BB9FEB-5C84-4134-8B21-6B73DB47209E}"/>
              </a:ext>
            </a:extLst>
          </p:cNvPr>
          <p:cNvSpPr/>
          <p:nvPr/>
        </p:nvSpPr>
        <p:spPr>
          <a:xfrm>
            <a:off x="896215" y="1976100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rgbClr val="C00000"/>
                </a:solidFill>
                <a:latin typeface="王漢宗特明體一標準" panose="02020600000000000000" pitchFamily="18" charset="-120"/>
                <a:ea typeface="王漢宗特明體一標準" panose="02020600000000000000" pitchFamily="18" charset="-120"/>
              </a:rPr>
              <a:t>正念覺察的練習資源</a:t>
            </a:r>
            <a:endParaRPr lang="zh-TW" altLang="en-US" sz="2400" dirty="0">
              <a:solidFill>
                <a:srgbClr val="C0000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F99F7CC-2098-4756-9E7A-D5DB07136333}"/>
              </a:ext>
            </a:extLst>
          </p:cNvPr>
          <p:cNvSpPr/>
          <p:nvPr/>
        </p:nvSpPr>
        <p:spPr>
          <a:xfrm>
            <a:off x="5396739" y="1976099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rgbClr val="C00000"/>
                </a:solidFill>
                <a:latin typeface="王漢宗特明體一標準" panose="02020600000000000000" pitchFamily="18" charset="-120"/>
                <a:ea typeface="王漢宗特明體一標準" panose="02020600000000000000" pitchFamily="18" charset="-120"/>
              </a:rPr>
              <a:t>正念心靈教育的觀念</a:t>
            </a:r>
            <a:endParaRPr lang="zh-TW" alt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9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3" grpId="0">
        <p:bldAsOne/>
      </p:bldGraphic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02581" y="475095"/>
            <a:ext cx="71386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謝謝聆聽 張世傑</a:t>
            </a:r>
            <a:endParaRPr lang="en-US" altLang="zh-TW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AutoShape 2" descr="ãline@ãçåçæå°çµæ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TW" altLang="en-US" sz="1350"/>
          </a:p>
        </p:txBody>
      </p:sp>
      <p:sp>
        <p:nvSpPr>
          <p:cNvPr id="11" name="AutoShape 7" descr="ãfbãçåçæå°çµæ"/>
          <p:cNvSpPr>
            <a:spLocks noChangeAspect="1" noChangeArrowheads="1"/>
          </p:cNvSpPr>
          <p:nvPr/>
        </p:nvSpPr>
        <p:spPr bwMode="auto">
          <a:xfrm>
            <a:off x="1373981" y="8632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TW" altLang="en-US" sz="1350"/>
          </a:p>
        </p:txBody>
      </p:sp>
      <p:sp>
        <p:nvSpPr>
          <p:cNvPr id="3" name="AutoShape 4" descr="ãlineãçåçæå°çµæ"/>
          <p:cNvSpPr>
            <a:spLocks noChangeAspect="1" noChangeArrowheads="1"/>
          </p:cNvSpPr>
          <p:nvPr/>
        </p:nvSpPr>
        <p:spPr bwMode="auto">
          <a:xfrm>
            <a:off x="1488281" y="9775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TW" altLang="en-US" sz="1350"/>
          </a:p>
        </p:txBody>
      </p:sp>
      <p:sp>
        <p:nvSpPr>
          <p:cNvPr id="10" name="AutoShape 2" descr="ãyoutubeãçåçæå°çµæ"/>
          <p:cNvSpPr>
            <a:spLocks noChangeAspect="1" noChangeArrowheads="1"/>
          </p:cNvSpPr>
          <p:nvPr/>
        </p:nvSpPr>
        <p:spPr bwMode="auto">
          <a:xfrm>
            <a:off x="1602581" y="10918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TW" altLang="en-US" sz="135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94" y="2233115"/>
            <a:ext cx="1844373" cy="53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文字方塊 18"/>
          <p:cNvSpPr txBox="1"/>
          <p:nvPr/>
        </p:nvSpPr>
        <p:spPr>
          <a:xfrm>
            <a:off x="694616" y="2898073"/>
            <a:ext cx="25306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線上正念冥想</a:t>
            </a:r>
          </a:p>
        </p:txBody>
      </p:sp>
      <p:pic>
        <p:nvPicPr>
          <p:cNvPr id="9218" name="Picture 2" descr="ãfbãçåçæå°çµæ">
            <a:extLst>
              <a:ext uri="{FF2B5EF4-FFF2-40B4-BE49-F238E27FC236}">
                <a16:creationId xmlns:a16="http://schemas.microsoft.com/office/drawing/2014/main" id="{BE78AD5A-2203-4352-B029-ACBEC9279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9" y="3780505"/>
            <a:ext cx="1764420" cy="83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ååè£¡å¯è½æå¼µä¸åãå¾®ç¬ä¸­">
            <a:extLst>
              <a:ext uri="{FF2B5EF4-FFF2-40B4-BE49-F238E27FC236}">
                <a16:creationId xmlns:a16="http://schemas.microsoft.com/office/drawing/2014/main" id="{2D627CE3-4ACC-4503-9C2F-372FA175F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398" y="3921123"/>
            <a:ext cx="1123198" cy="112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81D6993-1A92-494B-B2BD-1B9D79081EA4}"/>
              </a:ext>
            </a:extLst>
          </p:cNvPr>
          <p:cNvSpPr/>
          <p:nvPr/>
        </p:nvSpPr>
        <p:spPr>
          <a:xfrm>
            <a:off x="599599" y="4616575"/>
            <a:ext cx="13388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張世傑</a:t>
            </a:r>
            <a:endParaRPr lang="zh-TW" altLang="en-US" sz="3000" dirty="0"/>
          </a:p>
        </p:txBody>
      </p:sp>
      <p:pic>
        <p:nvPicPr>
          <p:cNvPr id="1026" name="Picture 2" descr="ãlineãçåçæå°çµæ">
            <a:extLst>
              <a:ext uri="{FF2B5EF4-FFF2-40B4-BE49-F238E27FC236}">
                <a16:creationId xmlns:a16="http://schemas.microsoft.com/office/drawing/2014/main" id="{4C7EBF3E-72E9-4A55-84FE-88E341A4C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072" y="2006359"/>
            <a:ext cx="1656039" cy="165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559AE3E5-BE36-4B97-8969-F1DB9D03B428}"/>
              </a:ext>
            </a:extLst>
          </p:cNvPr>
          <p:cNvSpPr/>
          <p:nvPr/>
        </p:nvSpPr>
        <p:spPr>
          <a:xfrm>
            <a:off x="3770502" y="3693245"/>
            <a:ext cx="23140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line id</a:t>
            </a:r>
          </a:p>
          <a:p>
            <a:r>
              <a:rPr lang="en-US" altLang="zh-TW" sz="3600" dirty="0">
                <a:highlight>
                  <a:srgbClr val="FFFF00"/>
                </a:highligh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jj05150515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13C4246-E3DD-4379-9AD5-E93E3F99F5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918" y="2006360"/>
            <a:ext cx="2640354" cy="343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5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466129" y="212662"/>
            <a:ext cx="7772400" cy="1470025"/>
          </a:xfrm>
        </p:spPr>
        <p:txBody>
          <a:bodyPr/>
          <a:lstStyle/>
          <a:p>
            <a:r>
              <a:rPr lang="zh-TW" altLang="en-US" dirty="0"/>
              <a:t>愛在心裡口常開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--</a:t>
            </a:r>
            <a:r>
              <a:rPr lang="zh-TW" altLang="en-US" sz="4400" dirty="0"/>
              <a:t>正念覺察心靈教育</a:t>
            </a:r>
            <a:endParaRPr lang="zh-TW" altLang="en-US" sz="24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923652" y="413420"/>
            <a:ext cx="3952528" cy="1080120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zh-TW" altLang="en-US" sz="2400" dirty="0"/>
              <a:t>桃園市新路國小</a:t>
            </a:r>
            <a:endParaRPr lang="en-US" altLang="zh-TW" sz="2400" dirty="0"/>
          </a:p>
          <a:p>
            <a:pPr algn="r"/>
            <a:r>
              <a:rPr lang="en-US" altLang="zh-TW" sz="2000" dirty="0"/>
              <a:t>2019/11/30</a:t>
            </a:r>
          </a:p>
          <a:p>
            <a:pPr algn="r"/>
            <a:r>
              <a:rPr lang="zh-TW" altLang="en-US" sz="2000" dirty="0"/>
              <a:t> </a:t>
            </a:r>
            <a:r>
              <a:rPr lang="zh-TW" altLang="en-US" sz="2800" dirty="0">
                <a:hlinkClick r:id="rId3" action="ppaction://hlinkfile"/>
              </a:rPr>
              <a:t>張世傑</a:t>
            </a:r>
            <a:endParaRPr lang="zh-TW" altLang="en-US" sz="28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DB5B969-D568-4264-96AA-F9BC2650BC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8" r="11498" b="9374"/>
          <a:stretch/>
        </p:blipFill>
        <p:spPr>
          <a:xfrm>
            <a:off x="0" y="1803620"/>
            <a:ext cx="9151182" cy="5164279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5336AF8A-F9AF-43EE-A31D-0264D49B2166}"/>
              </a:ext>
            </a:extLst>
          </p:cNvPr>
          <p:cNvSpPr txBox="1"/>
          <p:nvPr/>
        </p:nvSpPr>
        <p:spPr>
          <a:xfrm>
            <a:off x="325560" y="6858000"/>
            <a:ext cx="84928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">
                <a:hlinkClick r:id="rId5" tooltip="https://simple.wiktionary.org/wiki/love"/>
              </a:rPr>
              <a:t>此相片</a:t>
            </a:r>
            <a:r>
              <a:rPr lang="zh-TW" altLang="en-US" sz="900"/>
              <a:t> (作者: 未知的作者) 已透過 </a:t>
            </a:r>
            <a:r>
              <a:rPr lang="zh-TW" altLang="en-US" sz="900">
                <a:hlinkClick r:id="rId6" tooltip="https://creativecommons.org/licenses/by-sa/3.0/"/>
              </a:rPr>
              <a:t>CC BY-SA</a:t>
            </a:r>
            <a:r>
              <a:rPr lang="zh-TW" altLang="en-US" sz="900"/>
              <a:t> 授權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8A29B08-AA53-4CA7-9403-8E9E2FB13498}"/>
              </a:ext>
            </a:extLst>
          </p:cNvPr>
          <p:cNvSpPr txBox="1"/>
          <p:nvPr/>
        </p:nvSpPr>
        <p:spPr>
          <a:xfrm>
            <a:off x="3060848" y="7444916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">
                <a:hlinkClick r:id="rId7" tooltip="http://www.pngall.com/rainbow-png"/>
              </a:rPr>
              <a:t>此相片</a:t>
            </a:r>
            <a:r>
              <a:rPr lang="zh-TW" altLang="en-US" sz="900"/>
              <a:t> (作者: 未知的作者) 已透過 </a:t>
            </a:r>
            <a:r>
              <a:rPr lang="zh-TW" altLang="en-US" sz="900">
                <a:hlinkClick r:id="rId8" tooltip="https://creativecommons.org/licenses/by-nc/3.0/"/>
              </a:rPr>
              <a:t>CC BY-NC</a:t>
            </a:r>
            <a:r>
              <a:rPr lang="zh-TW" altLang="en-US" sz="900"/>
              <a:t> 授權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E494377-F82E-417E-AFDA-45CD8AE610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899916" y="2612026"/>
            <a:ext cx="2229350" cy="1800200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ACF94B7A-DEED-4059-9791-0E695504F4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4840128" y="2708137"/>
            <a:ext cx="865998" cy="720863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7F73F102-40DF-4310-B4C6-5E0FCBC58E98}"/>
              </a:ext>
            </a:extLst>
          </p:cNvPr>
          <p:cNvSpPr txBox="1"/>
          <p:nvPr/>
        </p:nvSpPr>
        <p:spPr>
          <a:xfrm>
            <a:off x="-1186608" y="6722575"/>
            <a:ext cx="84928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">
                <a:hlinkClick r:id="rId5" tooltip="https://simple.wiktionary.org/wiki/love"/>
              </a:rPr>
              <a:t>此相片</a:t>
            </a:r>
            <a:r>
              <a:rPr lang="zh-TW" altLang="en-US" sz="900"/>
              <a:t> (作者: 未知的作者) 已透過 </a:t>
            </a:r>
            <a:r>
              <a:rPr lang="zh-TW" altLang="en-US" sz="900">
                <a:hlinkClick r:id="rId6" tooltip="https://creativecommons.org/licenses/by-sa/3.0/"/>
              </a:rPr>
              <a:t>CC BY-SA</a:t>
            </a:r>
            <a:r>
              <a:rPr lang="zh-TW" altLang="en-US" sz="900"/>
              <a:t> 授權</a:t>
            </a:r>
          </a:p>
        </p:txBody>
      </p:sp>
    </p:spTree>
    <p:extLst>
      <p:ext uri="{BB962C8B-B14F-4D97-AF65-F5344CB8AC3E}">
        <p14:creationId xmlns:p14="http://schemas.microsoft.com/office/powerpoint/2010/main" val="374510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E23D2B8-A5A3-4F16-AAB9-CF8B8A63B4DC}"/>
              </a:ext>
            </a:extLst>
          </p:cNvPr>
          <p:cNvSpPr/>
          <p:nvPr/>
        </p:nvSpPr>
        <p:spPr>
          <a:xfrm>
            <a:off x="854344" y="1124744"/>
            <a:ext cx="3615129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父母自己身心能量</a:t>
            </a:r>
            <a:endParaRPr lang="en-US" altLang="zh-TW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被小孩惹毛 生氣事後覺得是自己的問題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想和孩子和睦相處  但力不從心 強制教養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小孩學習專注力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生活中沒有學習動機 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孩子專注力不足易分心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小孩情緒調適能力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小孩固執 愛生氣 沒耐心 攻擊 衝動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A55D32E-42FE-4EF4-89CF-098BF2812172}"/>
              </a:ext>
            </a:extLst>
          </p:cNvPr>
          <p:cNvSpPr/>
          <p:nvPr/>
        </p:nvSpPr>
        <p:spPr>
          <a:xfrm>
            <a:off x="5003350" y="1092309"/>
            <a:ext cx="410515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小孩行為</a:t>
            </a:r>
            <a:endParaRPr lang="en-US" altLang="zh-TW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青春期女兒講不聽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和另一半教法不一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對父母說謊話 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妥瑞過動亞斯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資優生自我要求完美  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小孩動作慢  網癮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主見 叛逆  健忘  發呆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以前太開放現在收不回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C779805-50CD-4795-8280-4AA3A9F74632}"/>
              </a:ext>
            </a:extLst>
          </p:cNvPr>
          <p:cNvSpPr/>
          <p:nvPr/>
        </p:nvSpPr>
        <p:spPr>
          <a:xfrm>
            <a:off x="5003351" y="4539323"/>
            <a:ext cx="361512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溝通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不懂孩子 小孩不懂我 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和孩子個性不合 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和孩子情緒衝突 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和家人難溝通  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AE8E091-CE08-49A8-A292-B7049B781E14}"/>
              </a:ext>
            </a:extLst>
          </p:cNvPr>
          <p:cNvSpPr/>
          <p:nvPr/>
        </p:nvSpPr>
        <p:spPr>
          <a:xfrm>
            <a:off x="2494494" y="332656"/>
            <a:ext cx="4288353" cy="70788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家長們提過的問題</a:t>
            </a:r>
          </a:p>
        </p:txBody>
      </p:sp>
    </p:spTree>
    <p:extLst>
      <p:ext uri="{BB962C8B-B14F-4D97-AF65-F5344CB8AC3E}">
        <p14:creationId xmlns:p14="http://schemas.microsoft.com/office/powerpoint/2010/main" val="306072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75556" y="397113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教育</a:t>
            </a:r>
            <a:r>
              <a:rPr lang="zh-TW" altLang="en-US" sz="6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hlinkClick r:id="rId2" action="ppaction://hlinkfile"/>
              </a:rPr>
              <a:t>最重要</a:t>
            </a:r>
            <a:r>
              <a:rPr lang="zh-TW" altLang="en-US" sz="6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的是什麼？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A888E04C-1C37-43DB-8403-8101A33AA2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1741724"/>
              </p:ext>
            </p:extLst>
          </p:nvPr>
        </p:nvGraphicFramePr>
        <p:xfrm>
          <a:off x="1043608" y="1628800"/>
          <a:ext cx="6840760" cy="4640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479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語音泡泡: 矩形 3">
            <a:extLst>
              <a:ext uri="{FF2B5EF4-FFF2-40B4-BE49-F238E27FC236}">
                <a16:creationId xmlns:a16="http://schemas.microsoft.com/office/drawing/2014/main" id="{546AD326-AEAF-4263-9464-623746DBA8E5}"/>
              </a:ext>
            </a:extLst>
          </p:cNvPr>
          <p:cNvSpPr/>
          <p:nvPr/>
        </p:nvSpPr>
        <p:spPr>
          <a:xfrm rot="5400000" flipV="1">
            <a:off x="476781" y="2275988"/>
            <a:ext cx="1824374" cy="1826141"/>
          </a:xfrm>
          <a:prstGeom prst="wedgeRect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AEB8C42-A1A7-42A9-B19B-DA163E371A40}"/>
              </a:ext>
            </a:extLst>
          </p:cNvPr>
          <p:cNvSpPr txBox="1"/>
          <p:nvPr/>
        </p:nvSpPr>
        <p:spPr>
          <a:xfrm>
            <a:off x="422245" y="2372446"/>
            <a:ext cx="18261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大人發現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自己的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優點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語音泡泡: 矩形 5">
            <a:extLst>
              <a:ext uri="{FF2B5EF4-FFF2-40B4-BE49-F238E27FC236}">
                <a16:creationId xmlns:a16="http://schemas.microsoft.com/office/drawing/2014/main" id="{D025E949-EC4C-4F2E-ADE7-FF874818B934}"/>
              </a:ext>
            </a:extLst>
          </p:cNvPr>
          <p:cNvSpPr/>
          <p:nvPr/>
        </p:nvSpPr>
        <p:spPr>
          <a:xfrm rot="5400000" flipV="1">
            <a:off x="2659904" y="2276187"/>
            <a:ext cx="1774511" cy="1826142"/>
          </a:xfrm>
          <a:prstGeom prst="wedgeRect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D822F3E-A617-42CD-8DAD-BEA2019535A9}"/>
              </a:ext>
            </a:extLst>
          </p:cNvPr>
          <p:cNvSpPr txBox="1"/>
          <p:nvPr/>
        </p:nvSpPr>
        <p:spPr>
          <a:xfrm>
            <a:off x="2622789" y="2407011"/>
            <a:ext cx="18261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大人關注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自己的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優點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A23F6A97-9192-4142-AE23-C8F8541EA989}"/>
              </a:ext>
            </a:extLst>
          </p:cNvPr>
          <p:cNvSpPr/>
          <p:nvPr/>
        </p:nvSpPr>
        <p:spPr>
          <a:xfrm rot="5400000" flipV="1">
            <a:off x="4788908" y="2275989"/>
            <a:ext cx="1824374" cy="1826141"/>
          </a:xfrm>
          <a:prstGeom prst="wedgeRect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6AA2D98-42BC-42FA-B4C6-F24B877316B6}"/>
              </a:ext>
            </a:extLst>
          </p:cNvPr>
          <p:cNvSpPr txBox="1"/>
          <p:nvPr/>
        </p:nvSpPr>
        <p:spPr>
          <a:xfrm>
            <a:off x="4788024" y="2407011"/>
            <a:ext cx="18261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大人關注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小孩的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優點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語音泡泡: 矩形 9">
            <a:extLst>
              <a:ext uri="{FF2B5EF4-FFF2-40B4-BE49-F238E27FC236}">
                <a16:creationId xmlns:a16="http://schemas.microsoft.com/office/drawing/2014/main" id="{A665B90E-EA08-4F92-915E-5670544D782E}"/>
              </a:ext>
            </a:extLst>
          </p:cNvPr>
          <p:cNvSpPr/>
          <p:nvPr/>
        </p:nvSpPr>
        <p:spPr>
          <a:xfrm rot="5400000" flipV="1">
            <a:off x="6942843" y="2275989"/>
            <a:ext cx="1824374" cy="1826141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6DD822B-D343-46AB-8B3E-980AB9FAA406}"/>
              </a:ext>
            </a:extLst>
          </p:cNvPr>
          <p:cNvSpPr txBox="1"/>
          <p:nvPr/>
        </p:nvSpPr>
        <p:spPr>
          <a:xfrm>
            <a:off x="6971543" y="2377515"/>
            <a:ext cx="18261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小孩優點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被放大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正向改變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232BED7-7DDB-4992-B27C-3D25B9AC4F7C}"/>
              </a:ext>
            </a:extLst>
          </p:cNvPr>
          <p:cNvSpPr txBox="1"/>
          <p:nvPr/>
        </p:nvSpPr>
        <p:spPr>
          <a:xfrm>
            <a:off x="1230676" y="836712"/>
            <a:ext cx="6471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專注什麼就放大什麼</a:t>
            </a:r>
          </a:p>
        </p:txBody>
      </p:sp>
      <p:sp>
        <p:nvSpPr>
          <p:cNvPr id="13" name="語音泡泡: 矩形 12">
            <a:extLst>
              <a:ext uri="{FF2B5EF4-FFF2-40B4-BE49-F238E27FC236}">
                <a16:creationId xmlns:a16="http://schemas.microsoft.com/office/drawing/2014/main" id="{0DC1CE04-845A-4BF6-9A57-E8F0DB789C3E}"/>
              </a:ext>
            </a:extLst>
          </p:cNvPr>
          <p:cNvSpPr/>
          <p:nvPr/>
        </p:nvSpPr>
        <p:spPr>
          <a:xfrm rot="5400000" flipV="1">
            <a:off x="476781" y="4364220"/>
            <a:ext cx="1824374" cy="1826141"/>
          </a:xfrm>
          <a:prstGeom prst="wedgeRect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6E57F1D-8DFC-4415-A6DD-2BE595048DD3}"/>
              </a:ext>
            </a:extLst>
          </p:cNvPr>
          <p:cNvSpPr txBox="1"/>
          <p:nvPr/>
        </p:nvSpPr>
        <p:spPr>
          <a:xfrm>
            <a:off x="422245" y="4460678"/>
            <a:ext cx="18261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大人發現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自己的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缺點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語音泡泡: 矩形 14">
            <a:extLst>
              <a:ext uri="{FF2B5EF4-FFF2-40B4-BE49-F238E27FC236}">
                <a16:creationId xmlns:a16="http://schemas.microsoft.com/office/drawing/2014/main" id="{AF8E91B1-7361-4232-A368-D4BE85050576}"/>
              </a:ext>
            </a:extLst>
          </p:cNvPr>
          <p:cNvSpPr/>
          <p:nvPr/>
        </p:nvSpPr>
        <p:spPr>
          <a:xfrm rot="5400000" flipV="1">
            <a:off x="2659904" y="4364419"/>
            <a:ext cx="1774511" cy="1826142"/>
          </a:xfrm>
          <a:prstGeom prst="wedgeRect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20248A9-D9BF-440A-A18D-8ED1B6BD806B}"/>
              </a:ext>
            </a:extLst>
          </p:cNvPr>
          <p:cNvSpPr txBox="1"/>
          <p:nvPr/>
        </p:nvSpPr>
        <p:spPr>
          <a:xfrm>
            <a:off x="2622789" y="4495243"/>
            <a:ext cx="18261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大人關注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自己的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缺點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語音泡泡: 矩形 16">
            <a:extLst>
              <a:ext uri="{FF2B5EF4-FFF2-40B4-BE49-F238E27FC236}">
                <a16:creationId xmlns:a16="http://schemas.microsoft.com/office/drawing/2014/main" id="{B3AB6C8F-1ADA-4E98-98C0-F06F9B5EE342}"/>
              </a:ext>
            </a:extLst>
          </p:cNvPr>
          <p:cNvSpPr/>
          <p:nvPr/>
        </p:nvSpPr>
        <p:spPr>
          <a:xfrm rot="5400000" flipV="1">
            <a:off x="4788908" y="4364221"/>
            <a:ext cx="1824374" cy="1826141"/>
          </a:xfrm>
          <a:prstGeom prst="wedgeRect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4347DE9-4027-44ED-8FC7-24B470654CAD}"/>
              </a:ext>
            </a:extLst>
          </p:cNvPr>
          <p:cNvSpPr txBox="1"/>
          <p:nvPr/>
        </p:nvSpPr>
        <p:spPr>
          <a:xfrm>
            <a:off x="4788024" y="4495243"/>
            <a:ext cx="18261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大人關注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小孩的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缺點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語音泡泡: 矩形 18">
            <a:extLst>
              <a:ext uri="{FF2B5EF4-FFF2-40B4-BE49-F238E27FC236}">
                <a16:creationId xmlns:a16="http://schemas.microsoft.com/office/drawing/2014/main" id="{3694CAA1-75CE-4A89-9F34-705B542D3507}"/>
              </a:ext>
            </a:extLst>
          </p:cNvPr>
          <p:cNvSpPr/>
          <p:nvPr/>
        </p:nvSpPr>
        <p:spPr>
          <a:xfrm rot="5400000" flipV="1">
            <a:off x="6942843" y="4364221"/>
            <a:ext cx="1824374" cy="1826141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4F56029-4B74-4211-9FFB-2890614D9FC1}"/>
              </a:ext>
            </a:extLst>
          </p:cNvPr>
          <p:cNvSpPr txBox="1"/>
          <p:nvPr/>
        </p:nvSpPr>
        <p:spPr>
          <a:xfrm>
            <a:off x="6971544" y="4465747"/>
            <a:ext cx="18261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小孩缺點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被放大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負向改變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222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24704" y="980728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我們少教了什麼重要課題？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99592" y="2060848"/>
            <a:ext cx="525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zh-TW" altLang="en-US" sz="4400" dirty="0">
                <a:latin typeface="標楷體" pitchFamily="65" charset="-120"/>
                <a:ea typeface="標楷體" pitchFamily="65" charset="-120"/>
              </a:rPr>
              <a:t>生命的</a:t>
            </a:r>
            <a:r>
              <a:rPr lang="zh-TW" altLang="en-US" sz="4400" dirty="0">
                <a:latin typeface="標楷體" pitchFamily="65" charset="-120"/>
                <a:ea typeface="標楷體" pitchFamily="65" charset="-120"/>
                <a:hlinkClick r:id="rId2" action="ppaction://hlinkpres?slideindex=1&amp;slidetitle="/>
              </a:rPr>
              <a:t>尊貴</a:t>
            </a:r>
            <a:r>
              <a:rPr lang="zh-TW" altLang="en-US" sz="4400" dirty="0">
                <a:latin typeface="標楷體" pitchFamily="65" charset="-120"/>
                <a:ea typeface="標楷體" pitchFamily="65" charset="-120"/>
              </a:rPr>
              <a:t>與平等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901864" y="2871242"/>
            <a:ext cx="7486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zh-TW" altLang="en-US" sz="4400" dirty="0">
                <a:latin typeface="標楷體" pitchFamily="65" charset="-120"/>
                <a:ea typeface="標楷體" pitchFamily="65" charset="-120"/>
              </a:rPr>
              <a:t>親子</a:t>
            </a:r>
            <a:r>
              <a:rPr lang="zh-TW" altLang="en-US" sz="4400" dirty="0">
                <a:latin typeface="標楷體" pitchFamily="65" charset="-120"/>
                <a:ea typeface="標楷體" pitchFamily="65" charset="-120"/>
                <a:hlinkClick r:id="rId3" action="ppaction://hlinkfile"/>
              </a:rPr>
              <a:t>溝</a:t>
            </a:r>
            <a:r>
              <a:rPr lang="zh-TW" altLang="en-US" sz="4400" dirty="0">
                <a:latin typeface="標楷體" pitchFamily="65" charset="-120"/>
                <a:ea typeface="標楷體" pitchFamily="65" charset="-120"/>
                <a:hlinkClick r:id="rId4" action="ppaction://hlinkpres?slideindex=1&amp;slidetitle="/>
              </a:rPr>
              <a:t>通</a:t>
            </a:r>
            <a:r>
              <a:rPr lang="en-US" altLang="zh-TW" sz="4400" dirty="0"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4400" dirty="0">
                <a:latin typeface="標楷體" pitchFamily="65" charset="-120"/>
                <a:ea typeface="標楷體" pitchFamily="65" charset="-120"/>
              </a:rPr>
              <a:t>快樂與適性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901864" y="3655541"/>
            <a:ext cx="6478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zh-TW" altLang="en-US" sz="4400" dirty="0">
                <a:latin typeface="標楷體" pitchFamily="65" charset="-120"/>
                <a:ea typeface="標楷體" pitchFamily="65" charset="-120"/>
              </a:rPr>
              <a:t>自我</a:t>
            </a:r>
            <a:r>
              <a:rPr lang="zh-TW" altLang="en-US" sz="4400" dirty="0">
                <a:latin typeface="標楷體" pitchFamily="65" charset="-120"/>
                <a:ea typeface="標楷體" pitchFamily="65" charset="-120"/>
                <a:hlinkClick r:id="rId5" action="ppaction://hlinkpres?slideindex=1&amp;slidetitle="/>
              </a:rPr>
              <a:t>覺察</a:t>
            </a:r>
            <a:r>
              <a:rPr lang="en-US" altLang="zh-TW" sz="4400" dirty="0"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4400" dirty="0">
                <a:latin typeface="標楷體" pitchFamily="65" charset="-120"/>
                <a:ea typeface="標楷體" pitchFamily="65" charset="-120"/>
              </a:rPr>
              <a:t>成功與覺性</a:t>
            </a:r>
          </a:p>
        </p:txBody>
      </p:sp>
    </p:spTree>
    <p:extLst>
      <p:ext uri="{BB962C8B-B14F-4D97-AF65-F5344CB8AC3E}">
        <p14:creationId xmlns:p14="http://schemas.microsoft.com/office/powerpoint/2010/main" val="404118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2"/>
          <p:cNvSpPr txBox="1">
            <a:spLocks/>
          </p:cNvSpPr>
          <p:nvPr/>
        </p:nvSpPr>
        <p:spPr>
          <a:xfrm>
            <a:off x="755576" y="1772816"/>
            <a:ext cx="6336704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125" marR="0" lvl="0" indent="-365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陽奉陰違的人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副標題 2"/>
          <p:cNvSpPr txBox="1">
            <a:spLocks/>
          </p:cNvSpPr>
          <p:nvPr/>
        </p:nvSpPr>
        <p:spPr>
          <a:xfrm>
            <a:off x="755576" y="2420888"/>
            <a:ext cx="5688632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125" marR="0" lvl="0" indent="-365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說謊的人</a:t>
            </a:r>
          </a:p>
        </p:txBody>
      </p:sp>
      <p:sp>
        <p:nvSpPr>
          <p:cNvPr id="6" name="副標題 2"/>
          <p:cNvSpPr txBox="1">
            <a:spLocks/>
          </p:cNvSpPr>
          <p:nvPr/>
        </p:nvSpPr>
        <p:spPr>
          <a:xfrm>
            <a:off x="755576" y="3025940"/>
            <a:ext cx="7056784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125" marR="0" lvl="0" indent="-365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壓抑的精神病患</a:t>
            </a:r>
          </a:p>
        </p:txBody>
      </p:sp>
      <p:sp>
        <p:nvSpPr>
          <p:cNvPr id="3" name="矩形 2"/>
          <p:cNvSpPr/>
          <p:nvPr/>
        </p:nvSpPr>
        <p:spPr>
          <a:xfrm>
            <a:off x="4572000" y="1802212"/>
            <a:ext cx="48600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一個成功的師長</a:t>
            </a:r>
          </a:p>
          <a:p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不是教出很乖巧聽話的小孩</a:t>
            </a:r>
          </a:p>
          <a:p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而是教出不需要跟你說謊的小孩</a:t>
            </a:r>
          </a:p>
          <a:p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敢跟你說直心的和貼心的真話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5"/>
          <a:stretch/>
        </p:blipFill>
        <p:spPr>
          <a:xfrm>
            <a:off x="467544" y="3923263"/>
            <a:ext cx="3384376" cy="2593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7"/>
          <a:stretch/>
        </p:blipFill>
        <p:spPr>
          <a:xfrm>
            <a:off x="4536536" y="3923264"/>
            <a:ext cx="3569568" cy="2579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文字方塊 10"/>
          <p:cNvSpPr txBox="1"/>
          <p:nvPr/>
        </p:nvSpPr>
        <p:spPr>
          <a:xfrm>
            <a:off x="6346760" y="6538407"/>
            <a:ext cx="149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IGOR MORSKI</a:t>
            </a:r>
            <a:endParaRPr lang="zh-TW" altLang="en-US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DB7D4B9-1D9C-4AC5-9268-D942DE837889}"/>
              </a:ext>
            </a:extLst>
          </p:cNvPr>
          <p:cNvSpPr txBox="1"/>
          <p:nvPr/>
        </p:nvSpPr>
        <p:spPr>
          <a:xfrm>
            <a:off x="683568" y="451983"/>
            <a:ext cx="9003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atin typeface="標楷體" pitchFamily="65" charset="-120"/>
                <a:ea typeface="標楷體" pitchFamily="65" charset="-120"/>
              </a:rPr>
              <a:t>教育的極端一 </a:t>
            </a:r>
            <a:r>
              <a:rPr lang="zh-TW" altLang="en-US" sz="4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嚴過頭（太理性）</a:t>
            </a:r>
          </a:p>
        </p:txBody>
      </p:sp>
    </p:spTree>
    <p:extLst>
      <p:ext uri="{BB962C8B-B14F-4D97-AF65-F5344CB8AC3E}">
        <p14:creationId xmlns:p14="http://schemas.microsoft.com/office/powerpoint/2010/main" val="412429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24728" y="214720"/>
            <a:ext cx="9003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atin typeface="標楷體" pitchFamily="65" charset="-120"/>
                <a:ea typeface="標楷體" pitchFamily="65" charset="-120"/>
              </a:rPr>
              <a:t>教育的極端一 </a:t>
            </a:r>
            <a:r>
              <a:rPr lang="zh-TW" altLang="en-US" sz="4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寵過頭（太適性）</a:t>
            </a:r>
          </a:p>
        </p:txBody>
      </p:sp>
      <p:sp>
        <p:nvSpPr>
          <p:cNvPr id="3" name="副標題 2"/>
          <p:cNvSpPr txBox="1">
            <a:spLocks/>
          </p:cNvSpPr>
          <p:nvPr/>
        </p:nvSpPr>
        <p:spPr>
          <a:xfrm>
            <a:off x="1331640" y="989636"/>
            <a:ext cx="734481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125" marR="0" lvl="0" indent="-365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400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太寵的教育製造的三種人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755576" y="1772816"/>
            <a:ext cx="6336704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125" marR="0" lvl="0" indent="-365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沒有能力不能吃苦的人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副標題 2"/>
          <p:cNvSpPr txBox="1">
            <a:spLocks/>
          </p:cNvSpPr>
          <p:nvPr/>
        </p:nvSpPr>
        <p:spPr>
          <a:xfrm>
            <a:off x="762184" y="2492896"/>
            <a:ext cx="6336704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125" marR="0" lvl="0" indent="-365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不負責任長不大的媽寶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副標題 2"/>
          <p:cNvSpPr txBox="1">
            <a:spLocks/>
          </p:cNvSpPr>
          <p:nvPr/>
        </p:nvSpPr>
        <p:spPr>
          <a:xfrm>
            <a:off x="775008" y="3217168"/>
            <a:ext cx="6336704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125" marR="0" lvl="0" indent="-365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不知感恩惜福的孽子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 descr="ãåª½å¯¶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63600"/>
            <a:ext cx="381000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ãä¸å­å­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447" y="3963599"/>
            <a:ext cx="3721665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2647BE1E-D907-4F45-AFE7-42AA9DA4C015}"/>
              </a:ext>
            </a:extLst>
          </p:cNvPr>
          <p:cNvSpPr txBox="1"/>
          <p:nvPr/>
        </p:nvSpPr>
        <p:spPr>
          <a:xfrm>
            <a:off x="6588224" y="2004112"/>
            <a:ext cx="230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幫他做</a:t>
            </a: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陪他做</a:t>
            </a: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讓他做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071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772562" y="404662"/>
            <a:ext cx="6066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兩個教育的心法</a:t>
            </a:r>
          </a:p>
        </p:txBody>
      </p:sp>
      <p:sp>
        <p:nvSpPr>
          <p:cNvPr id="3" name="矩形 2"/>
          <p:cNvSpPr/>
          <p:nvPr/>
        </p:nvSpPr>
        <p:spPr>
          <a:xfrm>
            <a:off x="611560" y="1412776"/>
            <a:ext cx="838842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夠愛他（適性）幫小孩快樂</a:t>
            </a:r>
            <a:endParaRPr lang="en-US" altLang="zh-TW" sz="40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抱小孩說 </a:t>
            </a:r>
            <a:r>
              <a:rPr lang="zh-TW" altLang="en-US" sz="360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我愛你勝過你所有表現</a:t>
            </a:r>
            <a:endParaRPr lang="en-US" altLang="zh-TW" sz="3600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zh-TW" altLang="en-US" sz="360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不管你做甚麼事我會永遠接納你</a:t>
            </a:r>
            <a:endParaRPr lang="en-US" altLang="zh-TW" sz="3600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zh-TW" altLang="en-US" sz="360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誤解與溝通 </a:t>
            </a:r>
            <a:r>
              <a:rPr lang="en-US" altLang="zh-TW" sz="360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AED</a:t>
            </a:r>
            <a:r>
              <a:rPr lang="zh-TW" altLang="en-US" sz="360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溝通法 聆聽與回饋</a:t>
            </a:r>
            <a:endParaRPr lang="en-US" altLang="zh-TW" sz="3600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3226" y="3987482"/>
            <a:ext cx="838842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夠狠心（覺性）幫小孩成功</a:t>
            </a:r>
            <a:endParaRPr lang="en-US" altLang="zh-TW" sz="40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他該承擔的事不要幫他做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不必替他想太多給太多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教他自我覺察與轉念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980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41871</TotalTime>
  <Words>715</Words>
  <Application>Microsoft Office PowerPoint</Application>
  <PresentationFormat>如螢幕大小 (4:3)</PresentationFormat>
  <Paragraphs>147</Paragraphs>
  <Slides>18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8" baseType="lpstr">
      <vt:lpstr>王漢宗特明體一標準</vt:lpstr>
      <vt:lpstr>王漢宗特圓體繁</vt:lpstr>
      <vt:lpstr>微軟正黑體</vt:lpstr>
      <vt:lpstr>新細明體</vt:lpstr>
      <vt:lpstr>標楷體</vt:lpstr>
      <vt:lpstr>Arial</vt:lpstr>
      <vt:lpstr>Calibri</vt:lpstr>
      <vt:lpstr>Times New Roman</vt:lpstr>
      <vt:lpstr>Wingdings</vt:lpstr>
      <vt:lpstr>Office 佈景主題</vt:lpstr>
      <vt:lpstr>講師簡介</vt:lpstr>
      <vt:lpstr>愛在心裡口常開 --正念覺察心靈教育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博覺乃察學苑說明會 --覺察當下 心靈教改</dc:title>
  <dc:creator>ug</dc:creator>
  <cp:lastModifiedBy>SLPS</cp:lastModifiedBy>
  <cp:revision>192</cp:revision>
  <cp:lastPrinted>2019-12-02T01:28:39Z</cp:lastPrinted>
  <dcterms:created xsi:type="dcterms:W3CDTF">2017-03-28T13:01:00Z</dcterms:created>
  <dcterms:modified xsi:type="dcterms:W3CDTF">2019-12-02T02:41:41Z</dcterms:modified>
</cp:coreProperties>
</file>