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98" r:id="rId2"/>
    <p:sldId id="290" r:id="rId3"/>
    <p:sldId id="267" r:id="rId4"/>
    <p:sldId id="294" r:id="rId5"/>
    <p:sldId id="295" r:id="rId6"/>
    <p:sldId id="286" r:id="rId7"/>
    <p:sldId id="293" r:id="rId8"/>
    <p:sldId id="275" r:id="rId9"/>
    <p:sldId id="292" r:id="rId10"/>
    <p:sldId id="297" r:id="rId11"/>
    <p:sldId id="299" r:id="rId1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7B84"/>
    <a:srgbClr val="002534"/>
    <a:srgbClr val="65204C"/>
    <a:srgbClr val="E9FFFB"/>
    <a:srgbClr val="FFD6A4"/>
    <a:srgbClr val="0981A3"/>
    <a:srgbClr val="FEFDFB"/>
    <a:srgbClr val="FDE9E0"/>
    <a:srgbClr val="FFFDF3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009" autoAdjust="0"/>
  </p:normalViewPr>
  <p:slideViewPr>
    <p:cSldViewPr>
      <p:cViewPr>
        <p:scale>
          <a:sx n="110" d="100"/>
          <a:sy n="110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22FE8-F15F-45EC-B0A9-AB0343272A75}" type="datetimeFigureOut">
              <a:rPr lang="zh-TW" altLang="en-US" smtClean="0"/>
              <a:t>2019/10/5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43B64-ED9B-4911-9F3C-47A4E0F10C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1082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043B64-ED9B-4911-9F3C-47A4E0F10CF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2765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2019/10/5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1903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2019/10/5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6710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2019/10/5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6118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2019/10/5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9749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2019/10/5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707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2019/10/5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3311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2019/10/5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0488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2019/10/5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6988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2019/10/5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3718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2019/10/5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0865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92013-7BE9-41BA-99C2-C99955AC6C43}" type="datetimeFigureOut">
              <a:rPr lang="zh-TW" altLang="en-US" smtClean="0"/>
              <a:t>2019/10/5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8911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92013-7BE9-41BA-99C2-C99955AC6C43}" type="datetimeFigureOut">
              <a:rPr lang="zh-TW" altLang="en-US" smtClean="0"/>
              <a:t>2019/10/5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3B834-674F-4547-A855-2D7FEEECD8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7794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map.ncdr.nat.gov.tw/%E4%B8%BB%E9%81%B8%E5%96%AE/%E7%86%B1%E9%96%80%E7%81%BD%E5%AE%B3%E4%B8%BB%E9%A1%8C/%E6%96%B7%E5%B1%A4%E8%88%87%E5%9C%9F%E5%A3%A4%E6%B6%B2%E5%8C%96/" TargetMode="External"/><Relationship Id="rId2" Type="http://schemas.openxmlformats.org/officeDocument/2006/relationships/hyperlink" Target="https://ppt.cc/fYh4hx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943872" y="3140968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0" cap="none" spc="0" dirty="0" smtClean="0">
                <a:ln w="0"/>
                <a:solidFill>
                  <a:srgbClr val="002534"/>
                </a:solidFill>
              </a:rPr>
              <a:t>基金</a:t>
            </a:r>
            <a:endParaRPr lang="zh-TW" altLang="en-US" sz="5400" b="0" cap="none" spc="0" dirty="0">
              <a:ln w="0"/>
              <a:solidFill>
                <a:srgbClr val="0025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38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框架 1"/>
          <p:cNvSpPr/>
          <p:nvPr/>
        </p:nvSpPr>
        <p:spPr>
          <a:xfrm>
            <a:off x="633046" y="442127"/>
            <a:ext cx="10892413" cy="5998866"/>
          </a:xfrm>
          <a:prstGeom prst="frame">
            <a:avLst>
              <a:gd name="adj1" fmla="val 1612"/>
            </a:avLst>
          </a:prstGeom>
          <a:solidFill>
            <a:srgbClr val="6520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448826" y="1709852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TW" sz="2400" b="1" dirty="0">
                <a:solidFill>
                  <a:srgbClr val="F67B8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hlinkClick r:id="rId2"/>
              </a:rPr>
              <a:t>https://</a:t>
            </a:r>
            <a:r>
              <a:rPr lang="en-US" altLang="zh-TW" sz="2400" b="1" dirty="0" smtClean="0">
                <a:solidFill>
                  <a:srgbClr val="F67B8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hlinkClick r:id="rId2"/>
              </a:rPr>
              <a:t>ppt.cc/fYh4hx</a:t>
            </a:r>
            <a:endParaRPr lang="en-US" altLang="zh-TW" sz="2400" b="1" dirty="0" smtClean="0">
              <a:solidFill>
                <a:srgbClr val="F67B84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2400" b="1" dirty="0" smtClean="0">
                <a:solidFill>
                  <a:srgbClr val="F67B8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斷層</a:t>
            </a:r>
            <a:r>
              <a:rPr lang="en-US" altLang="zh-TW" sz="2400" b="1" dirty="0">
                <a:solidFill>
                  <a:srgbClr val="F67B8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- </a:t>
            </a:r>
            <a:r>
              <a:rPr lang="zh-TW" altLang="en-US" sz="2400" b="1" dirty="0">
                <a:solidFill>
                  <a:srgbClr val="F67B8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維基百</a:t>
            </a:r>
            <a:r>
              <a:rPr lang="zh-TW" altLang="en-US" sz="2400" b="1" dirty="0" smtClean="0">
                <a:solidFill>
                  <a:srgbClr val="F67B8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科</a:t>
            </a:r>
            <a:endParaRPr lang="en-US" altLang="zh-TW" sz="2400" b="1" dirty="0" smtClean="0">
              <a:solidFill>
                <a:srgbClr val="F67B84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algn="ctr">
              <a:lnSpc>
                <a:spcPct val="150000"/>
              </a:lnSpc>
            </a:pPr>
            <a:r>
              <a:rPr lang="zh-TW" altLang="en-US" sz="2400" b="1" dirty="0" smtClean="0">
                <a:solidFill>
                  <a:srgbClr val="F67B8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認識</a:t>
            </a:r>
            <a:r>
              <a:rPr lang="zh-TW" altLang="en-US" sz="2400" b="1" dirty="0">
                <a:solidFill>
                  <a:srgbClr val="F67B8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斷層</a:t>
            </a:r>
          </a:p>
          <a:p>
            <a:pPr algn="ctr">
              <a:lnSpc>
                <a:spcPct val="150000"/>
              </a:lnSpc>
            </a:pPr>
            <a:r>
              <a:rPr lang="zh-TW" altLang="en-US" sz="2400" b="1" dirty="0" smtClean="0">
                <a:solidFill>
                  <a:srgbClr val="F67B8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國家</a:t>
            </a:r>
            <a:r>
              <a:rPr lang="zh-TW" altLang="en-US" sz="2400" b="1" dirty="0">
                <a:solidFill>
                  <a:srgbClr val="F67B8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災害防救科技中心災害潛勢</a:t>
            </a:r>
            <a:r>
              <a:rPr lang="zh-TW" altLang="en-US" sz="2400" b="1" dirty="0" smtClean="0">
                <a:solidFill>
                  <a:srgbClr val="F67B8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地圖</a:t>
            </a:r>
            <a:endParaRPr lang="zh-TW" altLang="en-US" sz="2400" b="1" dirty="0">
              <a:solidFill>
                <a:srgbClr val="F67B84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  <a:hlinkClick r:id="rId3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275979" y="4180313"/>
            <a:ext cx="24416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400" b="1" dirty="0">
                <a:solidFill>
                  <a:srgbClr val="F67B8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參考資料</a:t>
            </a:r>
          </a:p>
        </p:txBody>
      </p:sp>
    </p:spTree>
    <p:extLst>
      <p:ext uri="{BB962C8B-B14F-4D97-AF65-F5344CB8AC3E}">
        <p14:creationId xmlns:p14="http://schemas.microsoft.com/office/powerpoint/2010/main" val="274976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1812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983432" y="2492896"/>
            <a:ext cx="17235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6000" b="1" dirty="0" smtClean="0">
                <a:solidFill>
                  <a:srgbClr val="00253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目錄</a:t>
            </a:r>
            <a:endParaRPr lang="zh-TW" altLang="en-US" sz="6000" b="1" dirty="0">
              <a:solidFill>
                <a:srgbClr val="002534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cxnSp>
        <p:nvCxnSpPr>
          <p:cNvPr id="4" name="直線接點 3"/>
          <p:cNvCxnSpPr/>
          <p:nvPr/>
        </p:nvCxnSpPr>
        <p:spPr>
          <a:xfrm>
            <a:off x="3431704" y="502799"/>
            <a:ext cx="0" cy="3240360"/>
          </a:xfrm>
          <a:prstGeom prst="line">
            <a:avLst/>
          </a:prstGeom>
          <a:ln>
            <a:solidFill>
              <a:srgbClr val="F67B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接點 5"/>
          <p:cNvCxnSpPr/>
          <p:nvPr/>
        </p:nvCxnSpPr>
        <p:spPr>
          <a:xfrm>
            <a:off x="3215680" y="2636912"/>
            <a:ext cx="0" cy="3240360"/>
          </a:xfrm>
          <a:prstGeom prst="line">
            <a:avLst/>
          </a:prstGeom>
          <a:ln>
            <a:solidFill>
              <a:srgbClr val="F67B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等腰三角形 6"/>
          <p:cNvSpPr/>
          <p:nvPr/>
        </p:nvSpPr>
        <p:spPr>
          <a:xfrm rot="5400000">
            <a:off x="3335537" y="2820707"/>
            <a:ext cx="417646" cy="360040"/>
          </a:xfrm>
          <a:prstGeom prst="triangle">
            <a:avLst/>
          </a:prstGeom>
          <a:solidFill>
            <a:srgbClr val="6520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65204C"/>
                </a:solidFill>
              </a:ln>
              <a:solidFill>
                <a:srgbClr val="F67B84"/>
              </a:solidFill>
            </a:endParaRPr>
          </a:p>
        </p:txBody>
      </p:sp>
      <p:sp>
        <p:nvSpPr>
          <p:cNvPr id="8" name="橢圓 7"/>
          <p:cNvSpPr/>
          <p:nvPr/>
        </p:nvSpPr>
        <p:spPr>
          <a:xfrm>
            <a:off x="4259988" y="779220"/>
            <a:ext cx="504056" cy="504056"/>
          </a:xfrm>
          <a:prstGeom prst="ellipse">
            <a:avLst/>
          </a:prstGeom>
          <a:solidFill>
            <a:srgbClr val="65204C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b="1" dirty="0" smtClean="0">
                <a:latin typeface="Eurostile Bold" panose="020B0804020202050204" pitchFamily="34" charset="0"/>
              </a:rPr>
              <a:t>1</a:t>
            </a:r>
            <a:endParaRPr lang="zh-TW" altLang="en-US" sz="2800" b="1" dirty="0">
              <a:latin typeface="Eurostile Bold" panose="020B0804020202050204" pitchFamily="34" charset="0"/>
            </a:endParaRPr>
          </a:p>
        </p:txBody>
      </p:sp>
      <p:sp>
        <p:nvSpPr>
          <p:cNvPr id="9" name="橢圓 8"/>
          <p:cNvSpPr/>
          <p:nvPr/>
        </p:nvSpPr>
        <p:spPr>
          <a:xfrm>
            <a:off x="4234667" y="1662480"/>
            <a:ext cx="504056" cy="504056"/>
          </a:xfrm>
          <a:prstGeom prst="ellipse">
            <a:avLst/>
          </a:prstGeom>
          <a:solidFill>
            <a:srgbClr val="F67B84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b="1" dirty="0">
                <a:latin typeface="Eurostile Bold" panose="020B0804020202050204" pitchFamily="34" charset="0"/>
              </a:rPr>
              <a:t>2</a:t>
            </a:r>
            <a:endParaRPr lang="zh-TW" altLang="en-US" sz="2800" b="1" dirty="0">
              <a:latin typeface="Eurostile Bold" panose="020B0804020202050204" pitchFamily="34" charset="0"/>
            </a:endParaRPr>
          </a:p>
        </p:txBody>
      </p:sp>
      <p:sp>
        <p:nvSpPr>
          <p:cNvPr id="10" name="橢圓 9"/>
          <p:cNvSpPr/>
          <p:nvPr/>
        </p:nvSpPr>
        <p:spPr>
          <a:xfrm>
            <a:off x="4259988" y="2545740"/>
            <a:ext cx="504056" cy="504056"/>
          </a:xfrm>
          <a:prstGeom prst="ellipse">
            <a:avLst/>
          </a:prstGeom>
          <a:solidFill>
            <a:srgbClr val="65204C"/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b="1" dirty="0">
                <a:latin typeface="Eurostile Bold" panose="020B0804020202050204" pitchFamily="34" charset="0"/>
              </a:rPr>
              <a:t>3</a:t>
            </a:r>
            <a:endParaRPr lang="zh-TW" altLang="en-US" sz="2800" b="1" dirty="0">
              <a:latin typeface="Eurostile Bold" panose="020B0804020202050204" pitchFamily="34" charset="0"/>
            </a:endParaRPr>
          </a:p>
        </p:txBody>
      </p:sp>
      <p:sp>
        <p:nvSpPr>
          <p:cNvPr id="11" name="橢圓 10"/>
          <p:cNvSpPr/>
          <p:nvPr/>
        </p:nvSpPr>
        <p:spPr>
          <a:xfrm>
            <a:off x="4259988" y="3534688"/>
            <a:ext cx="504056" cy="504056"/>
          </a:xfrm>
          <a:prstGeom prst="ellipse">
            <a:avLst/>
          </a:prstGeom>
          <a:solidFill>
            <a:srgbClr val="F67B84"/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b="1" dirty="0">
                <a:latin typeface="Eurostile Bold" panose="020B0804020202050204" pitchFamily="34" charset="0"/>
              </a:rPr>
              <a:t>4</a:t>
            </a:r>
            <a:endParaRPr lang="zh-TW" altLang="en-US" sz="2800" b="1" dirty="0">
              <a:latin typeface="Eurostile Bold" panose="020B0804020202050204" pitchFamily="34" charset="0"/>
            </a:endParaRPr>
          </a:p>
        </p:txBody>
      </p:sp>
      <p:sp>
        <p:nvSpPr>
          <p:cNvPr id="12" name="橢圓 11"/>
          <p:cNvSpPr/>
          <p:nvPr/>
        </p:nvSpPr>
        <p:spPr>
          <a:xfrm>
            <a:off x="4259988" y="4542800"/>
            <a:ext cx="504056" cy="504056"/>
          </a:xfrm>
          <a:prstGeom prst="ellipse">
            <a:avLst/>
          </a:prstGeom>
          <a:solidFill>
            <a:srgbClr val="65204C"/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b="1" dirty="0">
                <a:latin typeface="Eurostile Bold" panose="020B0804020202050204" pitchFamily="34" charset="0"/>
              </a:rPr>
              <a:t>5</a:t>
            </a:r>
            <a:endParaRPr lang="zh-TW" altLang="en-US" sz="2800" b="1" dirty="0">
              <a:latin typeface="Eurostile Bold" panose="020B0804020202050204" pitchFamily="34" charset="0"/>
            </a:endParaRPr>
          </a:p>
        </p:txBody>
      </p:sp>
      <p:sp>
        <p:nvSpPr>
          <p:cNvPr id="13" name="橢圓 12"/>
          <p:cNvSpPr/>
          <p:nvPr/>
        </p:nvSpPr>
        <p:spPr>
          <a:xfrm>
            <a:off x="4259498" y="5570076"/>
            <a:ext cx="504056" cy="504056"/>
          </a:xfrm>
          <a:prstGeom prst="ellipse">
            <a:avLst/>
          </a:prstGeom>
          <a:solidFill>
            <a:srgbClr val="F67B84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b="1" dirty="0">
                <a:latin typeface="Eurostile Bold" panose="020B0804020202050204" pitchFamily="34" charset="0"/>
              </a:rPr>
              <a:t>6</a:t>
            </a:r>
            <a:endParaRPr lang="zh-TW" altLang="en-US" sz="2800" b="1" dirty="0">
              <a:latin typeface="Eurostile Bold" panose="020B0804020202050204" pitchFamily="34" charset="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4908060" y="779220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 smtClean="0">
                <a:solidFill>
                  <a:srgbClr val="00253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前言</a:t>
            </a:r>
            <a:endParaRPr lang="zh-TW" altLang="en-US" sz="2800" b="1" dirty="0">
              <a:solidFill>
                <a:srgbClr val="002534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4908059" y="1662480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什麼</a:t>
            </a:r>
            <a:r>
              <a:rPr lang="zh-TW" altLang="en-US" sz="2800" b="1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是基金</a:t>
            </a:r>
            <a:endParaRPr lang="zh-TW" altLang="en-US" sz="28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4908059" y="3534688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什麼是風險</a:t>
            </a:r>
            <a:endParaRPr lang="zh-TW" altLang="en-US" sz="28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4908059" y="2545740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基金如何處裡</a:t>
            </a:r>
          </a:p>
        </p:txBody>
      </p:sp>
      <p:sp>
        <p:nvSpPr>
          <p:cNvPr id="18" name="文字方塊 17"/>
          <p:cNvSpPr txBox="1"/>
          <p:nvPr/>
        </p:nvSpPr>
        <p:spPr>
          <a:xfrm>
            <a:off x="4908058" y="454280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有何風險</a:t>
            </a:r>
            <a:endParaRPr lang="zh-TW" altLang="en-US" sz="28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4908057" y="5570076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第五個重點</a:t>
            </a:r>
            <a:endParaRPr lang="zh-TW" altLang="en-US" sz="28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0" name="橢圓 19"/>
          <p:cNvSpPr/>
          <p:nvPr/>
        </p:nvSpPr>
        <p:spPr>
          <a:xfrm>
            <a:off x="8010021" y="779220"/>
            <a:ext cx="504056" cy="504056"/>
          </a:xfrm>
          <a:prstGeom prst="ellipse">
            <a:avLst/>
          </a:prstGeom>
          <a:solidFill>
            <a:srgbClr val="65204C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b="1" dirty="0" smtClean="0">
                <a:latin typeface="Eurostile Bold" panose="020B0804020202050204" pitchFamily="34" charset="0"/>
              </a:rPr>
              <a:t>7</a:t>
            </a:r>
            <a:endParaRPr lang="zh-TW" altLang="en-US" sz="2800" b="1" dirty="0">
              <a:latin typeface="Eurostile Bold" panose="020B0804020202050204" pitchFamily="34" charset="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8658093" y="779220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第六個</a:t>
            </a:r>
            <a:r>
              <a:rPr lang="zh-TW" altLang="en-US" sz="28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重點</a:t>
            </a:r>
          </a:p>
        </p:txBody>
      </p:sp>
      <p:sp>
        <p:nvSpPr>
          <p:cNvPr id="22" name="橢圓 21"/>
          <p:cNvSpPr/>
          <p:nvPr/>
        </p:nvSpPr>
        <p:spPr>
          <a:xfrm>
            <a:off x="8010021" y="1662480"/>
            <a:ext cx="504056" cy="504056"/>
          </a:xfrm>
          <a:prstGeom prst="ellipse">
            <a:avLst/>
          </a:prstGeom>
          <a:solidFill>
            <a:srgbClr val="F67B84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b="1" dirty="0" smtClean="0">
                <a:latin typeface="Eurostile Bold" panose="020B0804020202050204" pitchFamily="34" charset="0"/>
              </a:rPr>
              <a:t>8</a:t>
            </a:r>
            <a:endParaRPr lang="zh-TW" altLang="en-US" sz="2800" b="1" dirty="0">
              <a:latin typeface="Eurostile Bold" panose="020B0804020202050204" pitchFamily="34" charset="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8658093" y="1662480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第七個</a:t>
            </a:r>
            <a:r>
              <a:rPr lang="zh-TW" altLang="en-US" sz="28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重點</a:t>
            </a:r>
          </a:p>
        </p:txBody>
      </p:sp>
      <p:sp>
        <p:nvSpPr>
          <p:cNvPr id="24" name="橢圓 23"/>
          <p:cNvSpPr/>
          <p:nvPr/>
        </p:nvSpPr>
        <p:spPr>
          <a:xfrm>
            <a:off x="8010021" y="2526576"/>
            <a:ext cx="504056" cy="504056"/>
          </a:xfrm>
          <a:prstGeom prst="ellipse">
            <a:avLst/>
          </a:prstGeom>
          <a:solidFill>
            <a:srgbClr val="65204C"/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800" b="1" dirty="0" smtClean="0">
                <a:latin typeface="Eurostile Bold" panose="020B0804020202050204" pitchFamily="34" charset="0"/>
              </a:rPr>
              <a:t>9</a:t>
            </a:r>
            <a:endParaRPr lang="zh-TW" altLang="en-US" sz="2800" b="1" dirty="0">
              <a:latin typeface="Eurostile Bold" panose="020B0804020202050204" pitchFamily="34" charset="0"/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8658093" y="2526576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第八個</a:t>
            </a:r>
            <a:r>
              <a:rPr lang="zh-TW" altLang="en-US" sz="28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重點</a:t>
            </a:r>
          </a:p>
        </p:txBody>
      </p:sp>
      <p:sp>
        <p:nvSpPr>
          <p:cNvPr id="26" name="橢圓 25"/>
          <p:cNvSpPr/>
          <p:nvPr/>
        </p:nvSpPr>
        <p:spPr>
          <a:xfrm>
            <a:off x="8010021" y="3534688"/>
            <a:ext cx="504056" cy="504056"/>
          </a:xfrm>
          <a:prstGeom prst="ellipse">
            <a:avLst/>
          </a:prstGeom>
          <a:solidFill>
            <a:srgbClr val="F67B84"/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8658093" y="3534688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第九個重點</a:t>
            </a:r>
            <a:endParaRPr lang="zh-TW" altLang="en-US" sz="28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8" name="橢圓 27"/>
          <p:cNvSpPr/>
          <p:nvPr/>
        </p:nvSpPr>
        <p:spPr>
          <a:xfrm>
            <a:off x="8010021" y="4542800"/>
            <a:ext cx="504056" cy="504056"/>
          </a:xfrm>
          <a:prstGeom prst="ellipse">
            <a:avLst/>
          </a:prstGeom>
          <a:solidFill>
            <a:srgbClr val="65204C"/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200" b="1" dirty="0">
              <a:solidFill>
                <a:srgbClr val="0981A3"/>
              </a:solidFill>
              <a:latin typeface="Eurostile Bold" panose="020B0804020202050204" pitchFamily="34" charset="0"/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8658093" y="4542800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結語</a:t>
            </a:r>
            <a:endParaRPr lang="zh-TW" altLang="en-US" sz="28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0" name="橢圓 29"/>
          <p:cNvSpPr/>
          <p:nvPr/>
        </p:nvSpPr>
        <p:spPr>
          <a:xfrm>
            <a:off x="8010021" y="5550912"/>
            <a:ext cx="504056" cy="504056"/>
          </a:xfrm>
          <a:prstGeom prst="ellipse">
            <a:avLst/>
          </a:prstGeom>
          <a:solidFill>
            <a:srgbClr val="F67B84"/>
          </a:solidFill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800" b="1" dirty="0">
              <a:latin typeface="Eurostile Bold" panose="020B0804020202050204" pitchFamily="34" charset="0"/>
            </a:endParaRPr>
          </a:p>
        </p:txBody>
      </p:sp>
      <p:sp>
        <p:nvSpPr>
          <p:cNvPr id="31" name="文字方塊 30"/>
          <p:cNvSpPr txBox="1"/>
          <p:nvPr/>
        </p:nvSpPr>
        <p:spPr>
          <a:xfrm>
            <a:off x="8658093" y="5550912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b="1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參考資料</a:t>
            </a:r>
            <a:endParaRPr lang="zh-TW" altLang="en-US" sz="28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2" name="文字方塊 31"/>
          <p:cNvSpPr txBox="1"/>
          <p:nvPr/>
        </p:nvSpPr>
        <p:spPr>
          <a:xfrm>
            <a:off x="7979903" y="3596243"/>
            <a:ext cx="5533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b="1" dirty="0">
                <a:solidFill>
                  <a:schemeClr val="bg1"/>
                </a:solidFill>
                <a:latin typeface="Eurostile Bold" panose="020B0804020202050204" pitchFamily="34" charset="0"/>
              </a:rPr>
              <a:t>10</a:t>
            </a:r>
            <a:endParaRPr lang="zh-TW" altLang="en-US" sz="2000" b="1" dirty="0">
              <a:solidFill>
                <a:schemeClr val="bg1"/>
              </a:solidFill>
              <a:latin typeface="Eurostile Bold" panose="020B0804020202050204" pitchFamily="34" charset="0"/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7983225" y="4604355"/>
            <a:ext cx="5533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b="1" dirty="0" smtClean="0">
                <a:solidFill>
                  <a:schemeClr val="bg1"/>
                </a:solidFill>
                <a:latin typeface="Eurostile Bold" panose="020B0804020202050204" pitchFamily="34" charset="0"/>
              </a:rPr>
              <a:t>11</a:t>
            </a:r>
            <a:endParaRPr lang="zh-TW" altLang="en-US" sz="2000" b="1" dirty="0">
              <a:solidFill>
                <a:schemeClr val="bg1"/>
              </a:solidFill>
              <a:latin typeface="Eurostile Bold" panose="020B0804020202050204" pitchFamily="34" charset="0"/>
            </a:endParaRPr>
          </a:p>
        </p:txBody>
      </p:sp>
      <p:sp>
        <p:nvSpPr>
          <p:cNvPr id="36" name="文字方塊 35"/>
          <p:cNvSpPr txBox="1"/>
          <p:nvPr/>
        </p:nvSpPr>
        <p:spPr>
          <a:xfrm>
            <a:off x="7968208" y="5602885"/>
            <a:ext cx="5533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2000" b="1" dirty="0" smtClean="0">
                <a:solidFill>
                  <a:schemeClr val="bg1"/>
                </a:solidFill>
                <a:latin typeface="Eurostile Bold" panose="020B0804020202050204" pitchFamily="34" charset="0"/>
              </a:rPr>
              <a:t>12</a:t>
            </a:r>
            <a:endParaRPr lang="zh-TW" altLang="en-US" sz="2000" b="1" dirty="0">
              <a:solidFill>
                <a:schemeClr val="bg1"/>
              </a:solidFill>
              <a:latin typeface="Eurostile Bold" panose="020B08040202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86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274080" y="1421476"/>
            <a:ext cx="54000" cy="2909455"/>
          </a:xfrm>
          <a:prstGeom prst="rect">
            <a:avLst/>
          </a:prstGeom>
          <a:solidFill>
            <a:srgbClr val="F67B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002534"/>
                </a:solidFill>
              </a:ln>
              <a:solidFill>
                <a:srgbClr val="002534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127448" y="1988840"/>
            <a:ext cx="27494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000" b="1" dirty="0" smtClean="0">
                <a:solidFill>
                  <a:srgbClr val="F67B8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什麼是基金</a:t>
            </a:r>
            <a:endParaRPr lang="zh-TW" altLang="en-US" sz="4000" b="1" dirty="0">
              <a:solidFill>
                <a:srgbClr val="F67B84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987636" y="1022465"/>
            <a:ext cx="1404851" cy="399011"/>
          </a:xfrm>
          <a:prstGeom prst="rect">
            <a:avLst/>
          </a:prstGeom>
          <a:solidFill>
            <a:srgbClr val="F67B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內文的標題</a:t>
            </a:r>
            <a:endParaRPr lang="zh-TW" altLang="en-US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787608" y="1340768"/>
            <a:ext cx="688485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3200" b="1" dirty="0">
                <a:solidFill>
                  <a:srgbClr val="65204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基金是一種集合眾人資金共同投資的</a:t>
            </a:r>
            <a:r>
              <a:rPr lang="zh-TW" altLang="en-US" sz="3200" b="1" dirty="0" smtClean="0">
                <a:solidFill>
                  <a:srgbClr val="65204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工具</a:t>
            </a:r>
            <a:endParaRPr lang="en-US" altLang="zh-TW" sz="3200" b="1" dirty="0" smtClean="0">
              <a:solidFill>
                <a:srgbClr val="65204C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3200" b="1" dirty="0" smtClean="0">
                <a:solidFill>
                  <a:srgbClr val="65204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交</a:t>
            </a:r>
            <a:r>
              <a:rPr lang="zh-TW" altLang="en-US" sz="3200" b="1" dirty="0">
                <a:solidFill>
                  <a:srgbClr val="65204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由專業經理人操盤，一起承擔</a:t>
            </a:r>
            <a:r>
              <a:rPr lang="zh-TW" altLang="en-US" sz="3200" b="1" dirty="0" smtClean="0">
                <a:solidFill>
                  <a:srgbClr val="65204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風險</a:t>
            </a:r>
            <a:endParaRPr lang="en-US" altLang="zh-TW" sz="3200" b="1" dirty="0" smtClean="0">
              <a:solidFill>
                <a:srgbClr val="65204C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3200" b="1" dirty="0" smtClean="0">
                <a:solidFill>
                  <a:srgbClr val="65204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分享</a:t>
            </a:r>
            <a:r>
              <a:rPr lang="zh-TW" altLang="en-US" sz="3200" b="1" dirty="0">
                <a:solidFill>
                  <a:srgbClr val="65204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利潤，用</a:t>
            </a:r>
            <a:r>
              <a:rPr lang="zh-TW" altLang="en-US" sz="3200" b="1" dirty="0" smtClean="0">
                <a:solidFill>
                  <a:srgbClr val="65204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小錢就</a:t>
            </a:r>
            <a:r>
              <a:rPr lang="zh-TW" altLang="en-US" sz="3200" b="1" dirty="0">
                <a:solidFill>
                  <a:srgbClr val="65204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能享受大</a:t>
            </a:r>
            <a:r>
              <a:rPr lang="zh-TW" altLang="en-US" sz="3200" b="1" dirty="0" smtClean="0">
                <a:solidFill>
                  <a:srgbClr val="65204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投資</a:t>
            </a:r>
            <a:endParaRPr lang="zh-TW" altLang="en-US" sz="3200" b="1" dirty="0">
              <a:solidFill>
                <a:srgbClr val="65204C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8768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026707" y="2546407"/>
            <a:ext cx="7166204" cy="663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lnSpc>
                <a:spcPct val="150000"/>
              </a:lnSpc>
            </a:pPr>
            <a:endParaRPr lang="zh-TW" altLang="en-US" sz="2800" dirty="0">
              <a:solidFill>
                <a:srgbClr val="0981A3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cxnSp>
        <p:nvCxnSpPr>
          <p:cNvPr id="4" name="直線接點 3"/>
          <p:cNvCxnSpPr/>
          <p:nvPr/>
        </p:nvCxnSpPr>
        <p:spPr>
          <a:xfrm>
            <a:off x="3579025" y="4221088"/>
            <a:ext cx="6120680" cy="0"/>
          </a:xfrm>
          <a:prstGeom prst="line">
            <a:avLst/>
          </a:prstGeom>
          <a:ln>
            <a:solidFill>
              <a:srgbClr val="F67B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字方塊 4"/>
          <p:cNvSpPr txBox="1"/>
          <p:nvPr/>
        </p:nvSpPr>
        <p:spPr>
          <a:xfrm>
            <a:off x="5735960" y="5085184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400" b="1" dirty="0">
                <a:solidFill>
                  <a:srgbClr val="F67B8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什</a:t>
            </a:r>
            <a:r>
              <a:rPr lang="zh-TW" altLang="en-US" sz="5400" b="1" dirty="0" smtClean="0">
                <a:solidFill>
                  <a:srgbClr val="F67B8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麼是風險</a:t>
            </a:r>
            <a:endParaRPr lang="zh-TW" altLang="en-US" sz="5400" b="1" dirty="0">
              <a:solidFill>
                <a:srgbClr val="F67B84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grpSp>
        <p:nvGrpSpPr>
          <p:cNvPr id="6" name="组合 235"/>
          <p:cNvGrpSpPr/>
          <p:nvPr/>
        </p:nvGrpSpPr>
        <p:grpSpPr>
          <a:xfrm>
            <a:off x="695400" y="1628800"/>
            <a:ext cx="2240719" cy="1656184"/>
            <a:chOff x="3476625" y="1952625"/>
            <a:chExt cx="1350963" cy="998538"/>
          </a:xfrm>
        </p:grpSpPr>
        <p:sp>
          <p:nvSpPr>
            <p:cNvPr id="7" name="Freeform 39"/>
            <p:cNvSpPr/>
            <p:nvPr/>
          </p:nvSpPr>
          <p:spPr bwMode="auto">
            <a:xfrm>
              <a:off x="3476625" y="2459038"/>
              <a:ext cx="1350963" cy="492125"/>
            </a:xfrm>
            <a:custGeom>
              <a:avLst/>
              <a:gdLst>
                <a:gd name="T0" fmla="*/ 288 w 628"/>
                <a:gd name="T1" fmla="*/ 4 h 229"/>
                <a:gd name="T2" fmla="*/ 134 w 628"/>
                <a:gd name="T3" fmla="*/ 11 h 229"/>
                <a:gd name="T4" fmla="*/ 0 w 628"/>
                <a:gd name="T5" fmla="*/ 229 h 229"/>
                <a:gd name="T6" fmla="*/ 628 w 628"/>
                <a:gd name="T7" fmla="*/ 227 h 229"/>
                <a:gd name="T8" fmla="*/ 540 w 628"/>
                <a:gd name="T9" fmla="*/ 24 h 229"/>
                <a:gd name="T10" fmla="*/ 522 w 628"/>
                <a:gd name="T11" fmla="*/ 0 h 229"/>
                <a:gd name="T12" fmla="*/ 364 w 628"/>
                <a:gd name="T13" fmla="*/ 2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8" h="229">
                  <a:moveTo>
                    <a:pt x="288" y="4"/>
                  </a:moveTo>
                  <a:cubicBezTo>
                    <a:pt x="237" y="6"/>
                    <a:pt x="186" y="8"/>
                    <a:pt x="134" y="11"/>
                  </a:cubicBezTo>
                  <a:cubicBezTo>
                    <a:pt x="106" y="91"/>
                    <a:pt x="58" y="167"/>
                    <a:pt x="0" y="229"/>
                  </a:cubicBezTo>
                  <a:cubicBezTo>
                    <a:pt x="208" y="222"/>
                    <a:pt x="419" y="225"/>
                    <a:pt x="628" y="227"/>
                  </a:cubicBezTo>
                  <a:cubicBezTo>
                    <a:pt x="602" y="158"/>
                    <a:pt x="571" y="91"/>
                    <a:pt x="540" y="24"/>
                  </a:cubicBezTo>
                  <a:cubicBezTo>
                    <a:pt x="536" y="15"/>
                    <a:pt x="528" y="8"/>
                    <a:pt x="522" y="0"/>
                  </a:cubicBezTo>
                  <a:cubicBezTo>
                    <a:pt x="469" y="0"/>
                    <a:pt x="417" y="1"/>
                    <a:pt x="364" y="2"/>
                  </a:cubicBezTo>
                </a:path>
              </a:pathLst>
            </a:custGeom>
            <a:noFill/>
            <a:ln w="17463" cap="rnd">
              <a:solidFill>
                <a:srgbClr val="F67B84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/>
              </a:endParaRPr>
            </a:p>
          </p:txBody>
        </p:sp>
        <p:sp>
          <p:nvSpPr>
            <p:cNvPr id="8" name="Freeform 40"/>
            <p:cNvSpPr/>
            <p:nvPr/>
          </p:nvSpPr>
          <p:spPr bwMode="auto">
            <a:xfrm>
              <a:off x="3594100" y="2509838"/>
              <a:ext cx="1123950" cy="393700"/>
            </a:xfrm>
            <a:custGeom>
              <a:avLst/>
              <a:gdLst>
                <a:gd name="T0" fmla="*/ 300 w 522"/>
                <a:gd name="T1" fmla="*/ 1 h 183"/>
                <a:gd name="T2" fmla="*/ 457 w 522"/>
                <a:gd name="T3" fmla="*/ 0 h 183"/>
                <a:gd name="T4" fmla="*/ 522 w 522"/>
                <a:gd name="T5" fmla="*/ 183 h 183"/>
                <a:gd name="T6" fmla="*/ 0 w 522"/>
                <a:gd name="T7" fmla="*/ 179 h 183"/>
                <a:gd name="T8" fmla="*/ 52 w 522"/>
                <a:gd name="T9" fmla="*/ 98 h 183"/>
                <a:gd name="T10" fmla="*/ 93 w 522"/>
                <a:gd name="T11" fmla="*/ 5 h 183"/>
                <a:gd name="T12" fmla="*/ 241 w 522"/>
                <a:gd name="T13" fmla="*/ 2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2" h="183">
                  <a:moveTo>
                    <a:pt x="300" y="1"/>
                  </a:moveTo>
                  <a:cubicBezTo>
                    <a:pt x="352" y="1"/>
                    <a:pt x="404" y="1"/>
                    <a:pt x="457" y="0"/>
                  </a:cubicBezTo>
                  <a:cubicBezTo>
                    <a:pt x="484" y="59"/>
                    <a:pt x="505" y="121"/>
                    <a:pt x="522" y="183"/>
                  </a:cubicBezTo>
                  <a:cubicBezTo>
                    <a:pt x="350" y="182"/>
                    <a:pt x="173" y="180"/>
                    <a:pt x="0" y="179"/>
                  </a:cubicBezTo>
                  <a:cubicBezTo>
                    <a:pt x="19" y="158"/>
                    <a:pt x="40" y="125"/>
                    <a:pt x="52" y="98"/>
                  </a:cubicBezTo>
                  <a:cubicBezTo>
                    <a:pt x="65" y="70"/>
                    <a:pt x="80" y="33"/>
                    <a:pt x="93" y="5"/>
                  </a:cubicBezTo>
                  <a:cubicBezTo>
                    <a:pt x="143" y="3"/>
                    <a:pt x="192" y="2"/>
                    <a:pt x="241" y="2"/>
                  </a:cubicBezTo>
                </a:path>
              </a:pathLst>
            </a:custGeom>
            <a:noFill/>
            <a:ln w="17463" cap="rnd">
              <a:solidFill>
                <a:srgbClr val="F67B84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/>
              </a:endParaRPr>
            </a:p>
          </p:txBody>
        </p:sp>
        <p:sp>
          <p:nvSpPr>
            <p:cNvPr id="9" name="Freeform 41"/>
            <p:cNvSpPr/>
            <p:nvPr/>
          </p:nvSpPr>
          <p:spPr bwMode="auto">
            <a:xfrm>
              <a:off x="3706813" y="2516188"/>
              <a:ext cx="149225" cy="381000"/>
            </a:xfrm>
            <a:custGeom>
              <a:avLst/>
              <a:gdLst>
                <a:gd name="T0" fmla="*/ 70 w 70"/>
                <a:gd name="T1" fmla="*/ 0 h 177"/>
                <a:gd name="T2" fmla="*/ 0 w 70"/>
                <a:gd name="T3" fmla="*/ 177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0" h="177">
                  <a:moveTo>
                    <a:pt x="70" y="0"/>
                  </a:moveTo>
                  <a:cubicBezTo>
                    <a:pt x="44" y="58"/>
                    <a:pt x="22" y="118"/>
                    <a:pt x="0" y="177"/>
                  </a:cubicBezTo>
                </a:path>
              </a:pathLst>
            </a:custGeom>
            <a:noFill/>
            <a:ln w="17463" cap="rnd">
              <a:solidFill>
                <a:srgbClr val="F67B84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/>
              </a:endParaRPr>
            </a:p>
          </p:txBody>
        </p:sp>
        <p:sp>
          <p:nvSpPr>
            <p:cNvPr id="10" name="Freeform 42"/>
            <p:cNvSpPr/>
            <p:nvPr/>
          </p:nvSpPr>
          <p:spPr bwMode="auto">
            <a:xfrm>
              <a:off x="3840163" y="2528888"/>
              <a:ext cx="100013" cy="369888"/>
            </a:xfrm>
            <a:custGeom>
              <a:avLst/>
              <a:gdLst>
                <a:gd name="T0" fmla="*/ 47 w 47"/>
                <a:gd name="T1" fmla="*/ 0 h 172"/>
                <a:gd name="T2" fmla="*/ 0 w 47"/>
                <a:gd name="T3" fmla="*/ 17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7" h="172">
                  <a:moveTo>
                    <a:pt x="47" y="0"/>
                  </a:moveTo>
                  <a:cubicBezTo>
                    <a:pt x="32" y="57"/>
                    <a:pt x="16" y="114"/>
                    <a:pt x="0" y="172"/>
                  </a:cubicBezTo>
                </a:path>
              </a:pathLst>
            </a:custGeom>
            <a:noFill/>
            <a:ln w="17463" cap="rnd">
              <a:solidFill>
                <a:srgbClr val="F67B84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/>
              </a:endParaRPr>
            </a:p>
          </p:txBody>
        </p:sp>
        <p:sp>
          <p:nvSpPr>
            <p:cNvPr id="11" name="Freeform 43"/>
            <p:cNvSpPr/>
            <p:nvPr/>
          </p:nvSpPr>
          <p:spPr bwMode="auto">
            <a:xfrm>
              <a:off x="3970338" y="2516188"/>
              <a:ext cx="58738" cy="374650"/>
            </a:xfrm>
            <a:custGeom>
              <a:avLst/>
              <a:gdLst>
                <a:gd name="T0" fmla="*/ 27 w 27"/>
                <a:gd name="T1" fmla="*/ 0 h 174"/>
                <a:gd name="T2" fmla="*/ 0 w 27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7" h="174">
                  <a:moveTo>
                    <a:pt x="27" y="0"/>
                  </a:moveTo>
                  <a:cubicBezTo>
                    <a:pt x="16" y="58"/>
                    <a:pt x="8" y="116"/>
                    <a:pt x="0" y="174"/>
                  </a:cubicBezTo>
                </a:path>
              </a:pathLst>
            </a:custGeom>
            <a:noFill/>
            <a:ln w="17463" cap="rnd">
              <a:solidFill>
                <a:srgbClr val="F67B84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/>
              </a:endParaRPr>
            </a:p>
          </p:txBody>
        </p:sp>
        <p:sp>
          <p:nvSpPr>
            <p:cNvPr id="12" name="Line 44"/>
            <p:cNvSpPr>
              <a:spLocks noChangeShapeType="1"/>
            </p:cNvSpPr>
            <p:nvPr/>
          </p:nvSpPr>
          <p:spPr bwMode="auto">
            <a:xfrm flipH="1">
              <a:off x="4113213" y="2552700"/>
              <a:ext cx="17463" cy="344488"/>
            </a:xfrm>
            <a:prstGeom prst="line">
              <a:avLst/>
            </a:prstGeom>
            <a:noFill/>
            <a:ln w="17463" cap="rnd">
              <a:solidFill>
                <a:srgbClr val="F67B84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/>
              </a:endParaRPr>
            </a:p>
          </p:txBody>
        </p:sp>
        <p:sp>
          <p:nvSpPr>
            <p:cNvPr id="13" name="Freeform 45"/>
            <p:cNvSpPr/>
            <p:nvPr/>
          </p:nvSpPr>
          <p:spPr bwMode="auto">
            <a:xfrm>
              <a:off x="4216400" y="2582863"/>
              <a:ext cx="1588" cy="309563"/>
            </a:xfrm>
            <a:custGeom>
              <a:avLst/>
              <a:gdLst>
                <a:gd name="T0" fmla="*/ 0 w 1"/>
                <a:gd name="T1" fmla="*/ 0 h 144"/>
                <a:gd name="T2" fmla="*/ 1 w 1"/>
                <a:gd name="T3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44">
                  <a:moveTo>
                    <a:pt x="0" y="0"/>
                  </a:moveTo>
                  <a:cubicBezTo>
                    <a:pt x="0" y="44"/>
                    <a:pt x="1" y="100"/>
                    <a:pt x="1" y="144"/>
                  </a:cubicBezTo>
                </a:path>
              </a:pathLst>
            </a:custGeom>
            <a:noFill/>
            <a:ln w="17463" cap="rnd">
              <a:solidFill>
                <a:srgbClr val="F67B84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/>
              </a:endParaRPr>
            </a:p>
          </p:txBody>
        </p:sp>
        <p:sp>
          <p:nvSpPr>
            <p:cNvPr id="14" name="Freeform 46"/>
            <p:cNvSpPr/>
            <p:nvPr/>
          </p:nvSpPr>
          <p:spPr bwMode="auto">
            <a:xfrm>
              <a:off x="4283075" y="2516188"/>
              <a:ext cx="61913" cy="381000"/>
            </a:xfrm>
            <a:custGeom>
              <a:avLst/>
              <a:gdLst>
                <a:gd name="T0" fmla="*/ 0 w 29"/>
                <a:gd name="T1" fmla="*/ 0 h 177"/>
                <a:gd name="T2" fmla="*/ 29 w 29"/>
                <a:gd name="T3" fmla="*/ 177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9" h="177">
                  <a:moveTo>
                    <a:pt x="0" y="0"/>
                  </a:moveTo>
                  <a:cubicBezTo>
                    <a:pt x="11" y="59"/>
                    <a:pt x="20" y="118"/>
                    <a:pt x="29" y="177"/>
                  </a:cubicBezTo>
                </a:path>
              </a:pathLst>
            </a:custGeom>
            <a:noFill/>
            <a:ln w="17463" cap="rnd">
              <a:solidFill>
                <a:srgbClr val="F67B84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/>
              </a:endParaRPr>
            </a:p>
          </p:txBody>
        </p:sp>
        <p:sp>
          <p:nvSpPr>
            <p:cNvPr id="15" name="Freeform 47"/>
            <p:cNvSpPr/>
            <p:nvPr/>
          </p:nvSpPr>
          <p:spPr bwMode="auto">
            <a:xfrm>
              <a:off x="4391025" y="2519363"/>
              <a:ext cx="92075" cy="381000"/>
            </a:xfrm>
            <a:custGeom>
              <a:avLst/>
              <a:gdLst>
                <a:gd name="T0" fmla="*/ 0 w 43"/>
                <a:gd name="T1" fmla="*/ 0 h 178"/>
                <a:gd name="T2" fmla="*/ 43 w 43"/>
                <a:gd name="T3" fmla="*/ 17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3" h="178">
                  <a:moveTo>
                    <a:pt x="0" y="0"/>
                  </a:moveTo>
                  <a:cubicBezTo>
                    <a:pt x="14" y="60"/>
                    <a:pt x="28" y="119"/>
                    <a:pt x="43" y="178"/>
                  </a:cubicBezTo>
                </a:path>
              </a:pathLst>
            </a:custGeom>
            <a:noFill/>
            <a:ln w="17463" cap="rnd">
              <a:solidFill>
                <a:srgbClr val="F67B84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/>
              </a:endParaRPr>
            </a:p>
          </p:txBody>
        </p:sp>
        <p:sp>
          <p:nvSpPr>
            <p:cNvPr id="16" name="Freeform 48"/>
            <p:cNvSpPr/>
            <p:nvPr/>
          </p:nvSpPr>
          <p:spPr bwMode="auto">
            <a:xfrm>
              <a:off x="4489450" y="2522538"/>
              <a:ext cx="122238" cy="376238"/>
            </a:xfrm>
            <a:custGeom>
              <a:avLst/>
              <a:gdLst>
                <a:gd name="T0" fmla="*/ 0 w 57"/>
                <a:gd name="T1" fmla="*/ 0 h 175"/>
                <a:gd name="T2" fmla="*/ 57 w 57"/>
                <a:gd name="T3" fmla="*/ 175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" h="175">
                  <a:moveTo>
                    <a:pt x="0" y="0"/>
                  </a:moveTo>
                  <a:cubicBezTo>
                    <a:pt x="21" y="57"/>
                    <a:pt x="39" y="116"/>
                    <a:pt x="57" y="175"/>
                  </a:cubicBezTo>
                </a:path>
              </a:pathLst>
            </a:custGeom>
            <a:noFill/>
            <a:ln w="17463" cap="rnd">
              <a:solidFill>
                <a:srgbClr val="F67B84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/>
              </a:endParaRPr>
            </a:p>
          </p:txBody>
        </p:sp>
        <p:sp>
          <p:nvSpPr>
            <p:cNvPr id="17" name="Freeform 49"/>
            <p:cNvSpPr/>
            <p:nvPr/>
          </p:nvSpPr>
          <p:spPr bwMode="auto">
            <a:xfrm>
              <a:off x="4229100" y="2565400"/>
              <a:ext cx="382588" cy="9525"/>
            </a:xfrm>
            <a:custGeom>
              <a:avLst/>
              <a:gdLst>
                <a:gd name="T0" fmla="*/ 0 w 178"/>
                <a:gd name="T1" fmla="*/ 1 h 4"/>
                <a:gd name="T2" fmla="*/ 178 w 178"/>
                <a:gd name="T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78" h="4">
                  <a:moveTo>
                    <a:pt x="0" y="1"/>
                  </a:moveTo>
                  <a:cubicBezTo>
                    <a:pt x="59" y="0"/>
                    <a:pt x="119" y="0"/>
                    <a:pt x="178" y="4"/>
                  </a:cubicBezTo>
                </a:path>
              </a:pathLst>
            </a:custGeom>
            <a:noFill/>
            <a:ln w="17463" cap="rnd">
              <a:solidFill>
                <a:srgbClr val="F67B84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/>
              </a:endParaRPr>
            </a:p>
          </p:txBody>
        </p:sp>
        <p:sp>
          <p:nvSpPr>
            <p:cNvPr id="18" name="Freeform 50"/>
            <p:cNvSpPr/>
            <p:nvPr/>
          </p:nvSpPr>
          <p:spPr bwMode="auto">
            <a:xfrm>
              <a:off x="3767138" y="2571750"/>
              <a:ext cx="366713" cy="20638"/>
            </a:xfrm>
            <a:custGeom>
              <a:avLst/>
              <a:gdLst>
                <a:gd name="T0" fmla="*/ 0 w 171"/>
                <a:gd name="T1" fmla="*/ 9 h 9"/>
                <a:gd name="T2" fmla="*/ 171 w 171"/>
                <a:gd name="T3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71" h="9">
                  <a:moveTo>
                    <a:pt x="0" y="9"/>
                  </a:moveTo>
                  <a:cubicBezTo>
                    <a:pt x="57" y="6"/>
                    <a:pt x="114" y="3"/>
                    <a:pt x="171" y="0"/>
                  </a:cubicBezTo>
                </a:path>
              </a:pathLst>
            </a:custGeom>
            <a:noFill/>
            <a:ln w="17463" cap="rnd">
              <a:solidFill>
                <a:srgbClr val="F67B84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/>
              </a:endParaRPr>
            </a:p>
          </p:txBody>
        </p:sp>
        <p:sp>
          <p:nvSpPr>
            <p:cNvPr id="19" name="Freeform 51"/>
            <p:cNvSpPr/>
            <p:nvPr/>
          </p:nvSpPr>
          <p:spPr bwMode="auto">
            <a:xfrm>
              <a:off x="4205288" y="2649538"/>
              <a:ext cx="433388" cy="3175"/>
            </a:xfrm>
            <a:custGeom>
              <a:avLst/>
              <a:gdLst>
                <a:gd name="T0" fmla="*/ 0 w 201"/>
                <a:gd name="T1" fmla="*/ 1 h 1"/>
                <a:gd name="T2" fmla="*/ 201 w 201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1" h="1">
                  <a:moveTo>
                    <a:pt x="0" y="1"/>
                  </a:moveTo>
                  <a:cubicBezTo>
                    <a:pt x="67" y="0"/>
                    <a:pt x="134" y="0"/>
                    <a:pt x="201" y="0"/>
                  </a:cubicBezTo>
                </a:path>
              </a:pathLst>
            </a:custGeom>
            <a:noFill/>
            <a:ln w="17463" cap="rnd">
              <a:solidFill>
                <a:srgbClr val="F67B84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/>
              </a:endParaRPr>
            </a:p>
          </p:txBody>
        </p:sp>
        <p:sp>
          <p:nvSpPr>
            <p:cNvPr id="20" name="Freeform 52"/>
            <p:cNvSpPr/>
            <p:nvPr/>
          </p:nvSpPr>
          <p:spPr bwMode="auto">
            <a:xfrm>
              <a:off x="3729038" y="2652713"/>
              <a:ext cx="428625" cy="20638"/>
            </a:xfrm>
            <a:custGeom>
              <a:avLst/>
              <a:gdLst>
                <a:gd name="T0" fmla="*/ 0 w 199"/>
                <a:gd name="T1" fmla="*/ 10 h 10"/>
                <a:gd name="T2" fmla="*/ 199 w 199"/>
                <a:gd name="T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99" h="10">
                  <a:moveTo>
                    <a:pt x="0" y="10"/>
                  </a:moveTo>
                  <a:cubicBezTo>
                    <a:pt x="66" y="4"/>
                    <a:pt x="133" y="2"/>
                    <a:pt x="199" y="0"/>
                  </a:cubicBezTo>
                </a:path>
              </a:pathLst>
            </a:custGeom>
            <a:noFill/>
            <a:ln w="17463" cap="rnd">
              <a:solidFill>
                <a:srgbClr val="F67B84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/>
              </a:endParaRPr>
            </a:p>
          </p:txBody>
        </p:sp>
        <p:sp>
          <p:nvSpPr>
            <p:cNvPr id="21" name="Freeform 53"/>
            <p:cNvSpPr/>
            <p:nvPr/>
          </p:nvSpPr>
          <p:spPr bwMode="auto">
            <a:xfrm>
              <a:off x="3679825" y="2770188"/>
              <a:ext cx="1001713" cy="1588"/>
            </a:xfrm>
            <a:custGeom>
              <a:avLst/>
              <a:gdLst>
                <a:gd name="T0" fmla="*/ 0 w 465"/>
                <a:gd name="T1" fmla="*/ 0 h 1"/>
                <a:gd name="T2" fmla="*/ 465 w 465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65" h="1">
                  <a:moveTo>
                    <a:pt x="0" y="0"/>
                  </a:moveTo>
                  <a:cubicBezTo>
                    <a:pt x="152" y="0"/>
                    <a:pt x="310" y="0"/>
                    <a:pt x="465" y="1"/>
                  </a:cubicBezTo>
                </a:path>
              </a:pathLst>
            </a:custGeom>
            <a:noFill/>
            <a:ln w="17463" cap="rnd">
              <a:solidFill>
                <a:srgbClr val="F67B84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/>
              </a:endParaRPr>
            </a:p>
          </p:txBody>
        </p:sp>
        <p:sp>
          <p:nvSpPr>
            <p:cNvPr id="22" name="Freeform 54"/>
            <p:cNvSpPr/>
            <p:nvPr/>
          </p:nvSpPr>
          <p:spPr bwMode="auto">
            <a:xfrm>
              <a:off x="3616325" y="2827338"/>
              <a:ext cx="1074738" cy="39688"/>
            </a:xfrm>
            <a:custGeom>
              <a:avLst/>
              <a:gdLst>
                <a:gd name="T0" fmla="*/ 0 w 500"/>
                <a:gd name="T1" fmla="*/ 18 h 18"/>
                <a:gd name="T2" fmla="*/ 395 w 500"/>
                <a:gd name="T3" fmla="*/ 2 h 18"/>
                <a:gd name="T4" fmla="*/ 500 w 500"/>
                <a:gd name="T5" fmla="*/ 4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0" h="18">
                  <a:moveTo>
                    <a:pt x="0" y="18"/>
                  </a:moveTo>
                  <a:cubicBezTo>
                    <a:pt x="132" y="18"/>
                    <a:pt x="263" y="10"/>
                    <a:pt x="395" y="2"/>
                  </a:cubicBezTo>
                  <a:cubicBezTo>
                    <a:pt x="430" y="0"/>
                    <a:pt x="465" y="2"/>
                    <a:pt x="500" y="4"/>
                  </a:cubicBezTo>
                </a:path>
              </a:pathLst>
            </a:custGeom>
            <a:noFill/>
            <a:ln w="17463" cap="rnd">
              <a:solidFill>
                <a:srgbClr val="F67B84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/>
              </a:endParaRPr>
            </a:p>
          </p:txBody>
        </p:sp>
        <p:sp>
          <p:nvSpPr>
            <p:cNvPr id="23" name="Freeform 55"/>
            <p:cNvSpPr/>
            <p:nvPr/>
          </p:nvSpPr>
          <p:spPr bwMode="auto">
            <a:xfrm>
              <a:off x="3979863" y="1952625"/>
              <a:ext cx="341313" cy="750888"/>
            </a:xfrm>
            <a:custGeom>
              <a:avLst/>
              <a:gdLst>
                <a:gd name="T0" fmla="*/ 33 w 159"/>
                <a:gd name="T1" fmla="*/ 185 h 350"/>
                <a:gd name="T2" fmla="*/ 20 w 159"/>
                <a:gd name="T3" fmla="*/ 61 h 350"/>
                <a:gd name="T4" fmla="*/ 57 w 159"/>
                <a:gd name="T5" fmla="*/ 23 h 350"/>
                <a:gd name="T6" fmla="*/ 126 w 159"/>
                <a:gd name="T7" fmla="*/ 13 h 350"/>
                <a:gd name="T8" fmla="*/ 151 w 159"/>
                <a:gd name="T9" fmla="*/ 51 h 350"/>
                <a:gd name="T10" fmla="*/ 152 w 159"/>
                <a:gd name="T11" fmla="*/ 141 h 350"/>
                <a:gd name="T12" fmla="*/ 124 w 159"/>
                <a:gd name="T13" fmla="*/ 254 h 350"/>
                <a:gd name="T14" fmla="*/ 99 w 159"/>
                <a:gd name="T15" fmla="*/ 350 h 350"/>
                <a:gd name="T16" fmla="*/ 33 w 159"/>
                <a:gd name="T17" fmla="*/ 185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9" h="350">
                  <a:moveTo>
                    <a:pt x="33" y="185"/>
                  </a:moveTo>
                  <a:cubicBezTo>
                    <a:pt x="16" y="145"/>
                    <a:pt x="0" y="99"/>
                    <a:pt x="20" y="61"/>
                  </a:cubicBezTo>
                  <a:cubicBezTo>
                    <a:pt x="28" y="45"/>
                    <a:pt x="42" y="32"/>
                    <a:pt x="57" y="23"/>
                  </a:cubicBezTo>
                  <a:cubicBezTo>
                    <a:pt x="77" y="9"/>
                    <a:pt x="105" y="0"/>
                    <a:pt x="126" y="13"/>
                  </a:cubicBezTo>
                  <a:cubicBezTo>
                    <a:pt x="139" y="21"/>
                    <a:pt x="147" y="36"/>
                    <a:pt x="151" y="51"/>
                  </a:cubicBezTo>
                  <a:cubicBezTo>
                    <a:pt x="159" y="80"/>
                    <a:pt x="157" y="111"/>
                    <a:pt x="152" y="141"/>
                  </a:cubicBezTo>
                  <a:cubicBezTo>
                    <a:pt x="146" y="179"/>
                    <a:pt x="137" y="217"/>
                    <a:pt x="124" y="254"/>
                  </a:cubicBezTo>
                  <a:cubicBezTo>
                    <a:pt x="112" y="285"/>
                    <a:pt x="98" y="317"/>
                    <a:pt x="99" y="350"/>
                  </a:cubicBezTo>
                  <a:cubicBezTo>
                    <a:pt x="77" y="295"/>
                    <a:pt x="55" y="240"/>
                    <a:pt x="33" y="185"/>
                  </a:cubicBezTo>
                  <a:close/>
                </a:path>
              </a:pathLst>
            </a:custGeom>
            <a:noFill/>
            <a:ln w="17463" cap="rnd">
              <a:solidFill>
                <a:srgbClr val="F67B84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/>
              </a:endParaRPr>
            </a:p>
          </p:txBody>
        </p:sp>
        <p:sp>
          <p:nvSpPr>
            <p:cNvPr id="24" name="Freeform 56"/>
            <p:cNvSpPr/>
            <p:nvPr/>
          </p:nvSpPr>
          <p:spPr bwMode="auto">
            <a:xfrm>
              <a:off x="4106863" y="2084388"/>
              <a:ext cx="133350" cy="139700"/>
            </a:xfrm>
            <a:custGeom>
              <a:avLst/>
              <a:gdLst>
                <a:gd name="T0" fmla="*/ 50 w 62"/>
                <a:gd name="T1" fmla="*/ 13 h 65"/>
                <a:gd name="T2" fmla="*/ 20 w 62"/>
                <a:gd name="T3" fmla="*/ 6 h 65"/>
                <a:gd name="T4" fmla="*/ 6 w 62"/>
                <a:gd name="T5" fmla="*/ 20 h 65"/>
                <a:gd name="T6" fmla="*/ 15 w 62"/>
                <a:gd name="T7" fmla="*/ 58 h 65"/>
                <a:gd name="T8" fmla="*/ 52 w 62"/>
                <a:gd name="T9" fmla="*/ 50 h 65"/>
                <a:gd name="T10" fmla="*/ 50 w 62"/>
                <a:gd name="T11" fmla="*/ 13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2" h="65">
                  <a:moveTo>
                    <a:pt x="50" y="13"/>
                  </a:moveTo>
                  <a:cubicBezTo>
                    <a:pt x="38" y="0"/>
                    <a:pt x="28" y="4"/>
                    <a:pt x="20" y="6"/>
                  </a:cubicBezTo>
                  <a:cubicBezTo>
                    <a:pt x="13" y="8"/>
                    <a:pt x="9" y="13"/>
                    <a:pt x="6" y="20"/>
                  </a:cubicBezTo>
                  <a:cubicBezTo>
                    <a:pt x="0" y="33"/>
                    <a:pt x="4" y="50"/>
                    <a:pt x="15" y="58"/>
                  </a:cubicBezTo>
                  <a:cubicBezTo>
                    <a:pt x="27" y="65"/>
                    <a:pt x="45" y="62"/>
                    <a:pt x="52" y="50"/>
                  </a:cubicBezTo>
                  <a:cubicBezTo>
                    <a:pt x="60" y="38"/>
                    <a:pt x="62" y="26"/>
                    <a:pt x="50" y="13"/>
                  </a:cubicBezTo>
                </a:path>
              </a:pathLst>
            </a:custGeom>
            <a:noFill/>
            <a:ln w="9525" cap="flat">
              <a:solidFill>
                <a:srgbClr val="F67B84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宋体" pitchFamily="2" charset="-122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 Light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4076225" y="1009259"/>
            <a:ext cx="6096000" cy="2677656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r>
              <a:rPr lang="zh-TW" altLang="en-US" sz="2800" dirty="0">
                <a:ln>
                  <a:solidFill>
                    <a:srgbClr val="65204C"/>
                  </a:solidFill>
                </a:ln>
                <a:solidFill>
                  <a:srgbClr val="65204C"/>
                </a:solidFill>
              </a:rPr>
              <a:t>風險是相對某有機體的，指某可能發生的</a:t>
            </a:r>
            <a:r>
              <a:rPr lang="zh-TW" altLang="en-US" sz="2800" dirty="0" smtClean="0">
                <a:ln>
                  <a:solidFill>
                    <a:srgbClr val="65204C"/>
                  </a:solidFill>
                </a:ln>
                <a:solidFill>
                  <a:srgbClr val="65204C"/>
                </a:solidFill>
              </a:rPr>
              <a:t>事件</a:t>
            </a:r>
            <a:endParaRPr lang="en-US" altLang="zh-TW" sz="2800" dirty="0" smtClean="0">
              <a:ln>
                <a:solidFill>
                  <a:srgbClr val="65204C"/>
                </a:solidFill>
              </a:ln>
              <a:solidFill>
                <a:srgbClr val="65204C"/>
              </a:solidFill>
            </a:endParaRPr>
          </a:p>
          <a:p>
            <a:r>
              <a:rPr lang="zh-TW" altLang="en-US" sz="2800" dirty="0" smtClean="0">
                <a:ln>
                  <a:solidFill>
                    <a:srgbClr val="65204C"/>
                  </a:solidFill>
                </a:ln>
                <a:solidFill>
                  <a:srgbClr val="65204C"/>
                </a:solidFill>
              </a:rPr>
              <a:t>風險</a:t>
            </a:r>
            <a:r>
              <a:rPr lang="zh-TW" altLang="en-US" sz="2800" dirty="0">
                <a:ln>
                  <a:solidFill>
                    <a:srgbClr val="65204C"/>
                  </a:solidFill>
                </a:ln>
                <a:solidFill>
                  <a:srgbClr val="65204C"/>
                </a:solidFill>
              </a:rPr>
              <a:t>是指事件發生與否的不確定性。危險</a:t>
            </a:r>
            <a:r>
              <a:rPr lang="en-US" altLang="zh-TW" sz="2800" dirty="0">
                <a:ln>
                  <a:solidFill>
                    <a:srgbClr val="65204C"/>
                  </a:solidFill>
                </a:ln>
                <a:solidFill>
                  <a:srgbClr val="65204C"/>
                </a:solidFill>
              </a:rPr>
              <a:t>﹑</a:t>
            </a:r>
            <a:r>
              <a:rPr lang="zh-TW" altLang="en-US" sz="2800" dirty="0">
                <a:ln>
                  <a:solidFill>
                    <a:srgbClr val="65204C"/>
                  </a:solidFill>
                </a:ln>
                <a:solidFill>
                  <a:srgbClr val="65204C"/>
                </a:solidFill>
              </a:rPr>
              <a:t>危機</a:t>
            </a:r>
            <a:r>
              <a:rPr lang="zh-TW" altLang="en-US" sz="2800" dirty="0" smtClean="0">
                <a:ln>
                  <a:solidFill>
                    <a:srgbClr val="65204C"/>
                  </a:solidFill>
                </a:ln>
                <a:solidFill>
                  <a:srgbClr val="65204C"/>
                </a:solidFill>
              </a:rPr>
              <a:t>。</a:t>
            </a:r>
            <a:endParaRPr lang="en-US" altLang="zh-TW" sz="2800" dirty="0" smtClean="0">
              <a:ln>
                <a:solidFill>
                  <a:srgbClr val="65204C"/>
                </a:solidFill>
              </a:ln>
              <a:solidFill>
                <a:srgbClr val="65204C"/>
              </a:solidFill>
            </a:endParaRPr>
          </a:p>
          <a:p>
            <a:r>
              <a:rPr lang="zh-TW" altLang="en-US" sz="2800" dirty="0" smtClean="0">
                <a:ln>
                  <a:solidFill>
                    <a:srgbClr val="65204C"/>
                  </a:solidFill>
                </a:ln>
                <a:solidFill>
                  <a:srgbClr val="65204C"/>
                </a:solidFill>
              </a:rPr>
              <a:t>這樣</a:t>
            </a:r>
            <a:r>
              <a:rPr lang="zh-TW" altLang="en-US" sz="2800" dirty="0">
                <a:ln>
                  <a:solidFill>
                    <a:srgbClr val="65204C"/>
                  </a:solidFill>
                </a:ln>
                <a:solidFill>
                  <a:srgbClr val="65204C"/>
                </a:solidFill>
              </a:rPr>
              <a:t>的風險機率計算</a:t>
            </a:r>
            <a:r>
              <a:rPr lang="zh-TW" altLang="en-US" sz="2800" dirty="0" smtClean="0">
                <a:ln>
                  <a:solidFill>
                    <a:srgbClr val="65204C"/>
                  </a:solidFill>
                </a:ln>
                <a:solidFill>
                  <a:srgbClr val="65204C"/>
                </a:solidFill>
              </a:rPr>
              <a:t>，是計算</a:t>
            </a:r>
            <a:r>
              <a:rPr lang="zh-TW" altLang="en-US" sz="2800" dirty="0">
                <a:ln>
                  <a:solidFill>
                    <a:srgbClr val="65204C"/>
                  </a:solidFill>
                </a:ln>
                <a:solidFill>
                  <a:srgbClr val="65204C"/>
                </a:solidFill>
              </a:rPr>
              <a:t>風險的目的。</a:t>
            </a:r>
          </a:p>
        </p:txBody>
      </p:sp>
    </p:spTree>
    <p:extLst>
      <p:ext uri="{BB962C8B-B14F-4D97-AF65-F5344CB8AC3E}">
        <p14:creationId xmlns:p14="http://schemas.microsoft.com/office/powerpoint/2010/main" val="388228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133021" y="1519048"/>
            <a:ext cx="6096000" cy="65851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800" b="1" dirty="0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​</a:t>
            </a:r>
            <a:endParaRPr lang="zh-TW" altLang="en-US" sz="28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cxnSp>
        <p:nvCxnSpPr>
          <p:cNvPr id="4" name="直線接點 3"/>
          <p:cNvCxnSpPr/>
          <p:nvPr/>
        </p:nvCxnSpPr>
        <p:spPr>
          <a:xfrm>
            <a:off x="5376696" y="1628800"/>
            <a:ext cx="0" cy="3528392"/>
          </a:xfrm>
          <a:prstGeom prst="line">
            <a:avLst/>
          </a:prstGeom>
          <a:ln>
            <a:solidFill>
              <a:srgbClr val="F67B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字方塊 4"/>
          <p:cNvSpPr txBox="1"/>
          <p:nvPr/>
        </p:nvSpPr>
        <p:spPr>
          <a:xfrm>
            <a:off x="1291623" y="1661161"/>
            <a:ext cx="35702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400" b="1" smtClean="0">
                <a:solidFill>
                  <a:srgbClr val="F67B8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基金如何處理</a:t>
            </a:r>
            <a:endParaRPr lang="zh-TW" altLang="en-US" sz="4400" b="1" dirty="0">
              <a:solidFill>
                <a:srgbClr val="F67B84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grpSp>
        <p:nvGrpSpPr>
          <p:cNvPr id="6" name="Group 89"/>
          <p:cNvGrpSpPr/>
          <p:nvPr/>
        </p:nvGrpSpPr>
        <p:grpSpPr>
          <a:xfrm>
            <a:off x="1492980" y="2852936"/>
            <a:ext cx="3258356" cy="1728192"/>
            <a:chOff x="2832100" y="4686300"/>
            <a:chExt cx="574676" cy="304801"/>
          </a:xfrm>
          <a:solidFill>
            <a:srgbClr val="65204C"/>
          </a:solidFill>
        </p:grpSpPr>
        <p:sp>
          <p:nvSpPr>
            <p:cNvPr id="7" name="Freeform 81"/>
            <p:cNvSpPr>
              <a:spLocks noEditPoints="1"/>
            </p:cNvSpPr>
            <p:nvPr/>
          </p:nvSpPr>
          <p:spPr bwMode="auto">
            <a:xfrm>
              <a:off x="3051175" y="4686300"/>
              <a:ext cx="325438" cy="263525"/>
            </a:xfrm>
            <a:custGeom>
              <a:avLst/>
              <a:gdLst>
                <a:gd name="T0" fmla="*/ 380 w 424"/>
                <a:gd name="T1" fmla="*/ 73 h 342"/>
                <a:gd name="T2" fmla="*/ 341 w 424"/>
                <a:gd name="T3" fmla="*/ 96 h 342"/>
                <a:gd name="T4" fmla="*/ 324 w 424"/>
                <a:gd name="T5" fmla="*/ 134 h 342"/>
                <a:gd name="T6" fmla="*/ 308 w 424"/>
                <a:gd name="T7" fmla="*/ 214 h 342"/>
                <a:gd name="T8" fmla="*/ 256 w 424"/>
                <a:gd name="T9" fmla="*/ 183 h 342"/>
                <a:gd name="T10" fmla="*/ 172 w 424"/>
                <a:gd name="T11" fmla="*/ 174 h 342"/>
                <a:gd name="T12" fmla="*/ 147 w 424"/>
                <a:gd name="T13" fmla="*/ 202 h 342"/>
                <a:gd name="T14" fmla="*/ 76 w 424"/>
                <a:gd name="T15" fmla="*/ 297 h 342"/>
                <a:gd name="T16" fmla="*/ 13 w 424"/>
                <a:gd name="T17" fmla="*/ 166 h 342"/>
                <a:gd name="T18" fmla="*/ 67 w 424"/>
                <a:gd name="T19" fmla="*/ 83 h 342"/>
                <a:gd name="T20" fmla="*/ 119 w 424"/>
                <a:gd name="T21" fmla="*/ 63 h 342"/>
                <a:gd name="T22" fmla="*/ 180 w 424"/>
                <a:gd name="T23" fmla="*/ 54 h 342"/>
                <a:gd name="T24" fmla="*/ 239 w 424"/>
                <a:gd name="T25" fmla="*/ 21 h 342"/>
                <a:gd name="T26" fmla="*/ 319 w 424"/>
                <a:gd name="T27" fmla="*/ 31 h 342"/>
                <a:gd name="T28" fmla="*/ 97 w 424"/>
                <a:gd name="T29" fmla="*/ 83 h 342"/>
                <a:gd name="T30" fmla="*/ 129 w 424"/>
                <a:gd name="T31" fmla="*/ 242 h 342"/>
                <a:gd name="T32" fmla="*/ 78 w 424"/>
                <a:gd name="T33" fmla="*/ 115 h 342"/>
                <a:gd name="T34" fmla="*/ 70 w 424"/>
                <a:gd name="T35" fmla="*/ 146 h 342"/>
                <a:gd name="T36" fmla="*/ 121 w 424"/>
                <a:gd name="T37" fmla="*/ 113 h 342"/>
                <a:gd name="T38" fmla="*/ 35 w 424"/>
                <a:gd name="T39" fmla="*/ 140 h 342"/>
                <a:gd name="T40" fmla="*/ 78 w 424"/>
                <a:gd name="T41" fmla="*/ 88 h 342"/>
                <a:gd name="T42" fmla="*/ 169 w 424"/>
                <a:gd name="T43" fmla="*/ 284 h 342"/>
                <a:gd name="T44" fmla="*/ 316 w 424"/>
                <a:gd name="T45" fmla="*/ 236 h 342"/>
                <a:gd name="T46" fmla="*/ 411 w 424"/>
                <a:gd name="T47" fmla="*/ 267 h 342"/>
                <a:gd name="T48" fmla="*/ 416 w 424"/>
                <a:gd name="T49" fmla="*/ 271 h 342"/>
                <a:gd name="T50" fmla="*/ 51 w 424"/>
                <a:gd name="T51" fmla="*/ 98 h 342"/>
                <a:gd name="T52" fmla="*/ 349 w 424"/>
                <a:gd name="T53" fmla="*/ 151 h 342"/>
                <a:gd name="T54" fmla="*/ 28 w 424"/>
                <a:gd name="T55" fmla="*/ 91 h 342"/>
                <a:gd name="T56" fmla="*/ 339 w 424"/>
                <a:gd name="T57" fmla="*/ 190 h 342"/>
                <a:gd name="T58" fmla="*/ 243 w 424"/>
                <a:gd name="T59" fmla="*/ 225 h 342"/>
                <a:gd name="T60" fmla="*/ 338 w 424"/>
                <a:gd name="T61" fmla="*/ 180 h 342"/>
                <a:gd name="T62" fmla="*/ 412 w 424"/>
                <a:gd name="T63" fmla="*/ 258 h 342"/>
                <a:gd name="T64" fmla="*/ 366 w 424"/>
                <a:gd name="T65" fmla="*/ 250 h 342"/>
                <a:gd name="T66" fmla="*/ 353 w 424"/>
                <a:gd name="T67" fmla="*/ 264 h 342"/>
                <a:gd name="T68" fmla="*/ 338 w 424"/>
                <a:gd name="T69" fmla="*/ 269 h 342"/>
                <a:gd name="T70" fmla="*/ 287 w 424"/>
                <a:gd name="T71" fmla="*/ 240 h 342"/>
                <a:gd name="T72" fmla="*/ 376 w 424"/>
                <a:gd name="T73" fmla="*/ 261 h 342"/>
                <a:gd name="T74" fmla="*/ 369 w 424"/>
                <a:gd name="T75" fmla="*/ 262 h 342"/>
                <a:gd name="T76" fmla="*/ 356 w 424"/>
                <a:gd name="T77" fmla="*/ 264 h 342"/>
                <a:gd name="T78" fmla="*/ 417 w 424"/>
                <a:gd name="T79" fmla="*/ 248 h 342"/>
                <a:gd name="T80" fmla="*/ 366 w 424"/>
                <a:gd name="T81" fmla="*/ 247 h 342"/>
                <a:gd name="T82" fmla="*/ 344 w 424"/>
                <a:gd name="T83" fmla="*/ 173 h 342"/>
                <a:gd name="T84" fmla="*/ 422 w 424"/>
                <a:gd name="T85" fmla="*/ 273 h 342"/>
                <a:gd name="T86" fmla="*/ 341 w 424"/>
                <a:gd name="T87" fmla="*/ 227 h 342"/>
                <a:gd name="T88" fmla="*/ 347 w 424"/>
                <a:gd name="T89" fmla="*/ 207 h 342"/>
                <a:gd name="T90" fmla="*/ 364 w 424"/>
                <a:gd name="T91" fmla="*/ 241 h 342"/>
                <a:gd name="T92" fmla="*/ 346 w 424"/>
                <a:gd name="T93" fmla="*/ 243 h 342"/>
                <a:gd name="T94" fmla="*/ 417 w 424"/>
                <a:gd name="T95" fmla="*/ 265 h 342"/>
                <a:gd name="T96" fmla="*/ 361 w 424"/>
                <a:gd name="T97" fmla="*/ 264 h 342"/>
                <a:gd name="T98" fmla="*/ 308 w 424"/>
                <a:gd name="T99" fmla="*/ 233 h 342"/>
                <a:gd name="T100" fmla="*/ 380 w 424"/>
                <a:gd name="T101" fmla="*/ 246 h 342"/>
                <a:gd name="T102" fmla="*/ 67 w 424"/>
                <a:gd name="T103" fmla="*/ 231 h 342"/>
                <a:gd name="T104" fmla="*/ 421 w 424"/>
                <a:gd name="T105" fmla="*/ 267 h 342"/>
                <a:gd name="T106" fmla="*/ 80 w 424"/>
                <a:gd name="T107" fmla="*/ 89 h 342"/>
                <a:gd name="T108" fmla="*/ 103 w 424"/>
                <a:gd name="T109" fmla="*/ 143 h 342"/>
                <a:gd name="T110" fmla="*/ 56 w 424"/>
                <a:gd name="T111" fmla="*/ 130 h 342"/>
                <a:gd name="T112" fmla="*/ 103 w 424"/>
                <a:gd name="T113" fmla="*/ 137 h 342"/>
                <a:gd name="T114" fmla="*/ 376 w 424"/>
                <a:gd name="T115" fmla="*/ 107 h 342"/>
                <a:gd name="T116" fmla="*/ 162 w 424"/>
                <a:gd name="T117" fmla="*/ 24 h 342"/>
                <a:gd name="T118" fmla="*/ 150 w 424"/>
                <a:gd name="T119" fmla="*/ 30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24" h="342">
                  <a:moveTo>
                    <a:pt x="319" y="133"/>
                  </a:moveTo>
                  <a:cubicBezTo>
                    <a:pt x="319" y="133"/>
                    <a:pt x="319" y="133"/>
                    <a:pt x="319" y="133"/>
                  </a:cubicBezTo>
                  <a:close/>
                  <a:moveTo>
                    <a:pt x="66" y="105"/>
                  </a:moveTo>
                  <a:cubicBezTo>
                    <a:pt x="66" y="105"/>
                    <a:pt x="66" y="105"/>
                    <a:pt x="66" y="105"/>
                  </a:cubicBezTo>
                  <a:close/>
                  <a:moveTo>
                    <a:pt x="80" y="207"/>
                  </a:moveTo>
                  <a:cubicBezTo>
                    <a:pt x="80" y="208"/>
                    <a:pt x="80" y="207"/>
                    <a:pt x="80" y="207"/>
                  </a:cubicBezTo>
                  <a:close/>
                  <a:moveTo>
                    <a:pt x="412" y="39"/>
                  </a:moveTo>
                  <a:cubicBezTo>
                    <a:pt x="412" y="39"/>
                    <a:pt x="413" y="43"/>
                    <a:pt x="414" y="43"/>
                  </a:cubicBezTo>
                  <a:cubicBezTo>
                    <a:pt x="411" y="46"/>
                    <a:pt x="404" y="47"/>
                    <a:pt x="401" y="44"/>
                  </a:cubicBezTo>
                  <a:cubicBezTo>
                    <a:pt x="399" y="41"/>
                    <a:pt x="396" y="44"/>
                    <a:pt x="393" y="45"/>
                  </a:cubicBezTo>
                  <a:cubicBezTo>
                    <a:pt x="390" y="43"/>
                    <a:pt x="392" y="47"/>
                    <a:pt x="389" y="43"/>
                  </a:cubicBezTo>
                  <a:cubicBezTo>
                    <a:pt x="388" y="43"/>
                    <a:pt x="391" y="47"/>
                    <a:pt x="391" y="48"/>
                  </a:cubicBezTo>
                  <a:cubicBezTo>
                    <a:pt x="390" y="50"/>
                    <a:pt x="389" y="52"/>
                    <a:pt x="387" y="53"/>
                  </a:cubicBezTo>
                  <a:cubicBezTo>
                    <a:pt x="389" y="53"/>
                    <a:pt x="399" y="60"/>
                    <a:pt x="396" y="62"/>
                  </a:cubicBezTo>
                  <a:cubicBezTo>
                    <a:pt x="396" y="62"/>
                    <a:pt x="391" y="63"/>
                    <a:pt x="391" y="63"/>
                  </a:cubicBezTo>
                  <a:cubicBezTo>
                    <a:pt x="387" y="65"/>
                    <a:pt x="384" y="73"/>
                    <a:pt x="382" y="75"/>
                  </a:cubicBezTo>
                  <a:cubicBezTo>
                    <a:pt x="382" y="74"/>
                    <a:pt x="380" y="74"/>
                    <a:pt x="380" y="73"/>
                  </a:cubicBezTo>
                  <a:cubicBezTo>
                    <a:pt x="379" y="73"/>
                    <a:pt x="375" y="74"/>
                    <a:pt x="375" y="74"/>
                  </a:cubicBezTo>
                  <a:cubicBezTo>
                    <a:pt x="369" y="76"/>
                    <a:pt x="371" y="80"/>
                    <a:pt x="374" y="84"/>
                  </a:cubicBezTo>
                  <a:cubicBezTo>
                    <a:pt x="374" y="85"/>
                    <a:pt x="377" y="86"/>
                    <a:pt x="378" y="87"/>
                  </a:cubicBezTo>
                  <a:cubicBezTo>
                    <a:pt x="377" y="87"/>
                    <a:pt x="374" y="90"/>
                    <a:pt x="377" y="90"/>
                  </a:cubicBezTo>
                  <a:cubicBezTo>
                    <a:pt x="378" y="91"/>
                    <a:pt x="378" y="91"/>
                    <a:pt x="379" y="92"/>
                  </a:cubicBezTo>
                  <a:cubicBezTo>
                    <a:pt x="378" y="92"/>
                    <a:pt x="378" y="103"/>
                    <a:pt x="377" y="103"/>
                  </a:cubicBezTo>
                  <a:cubicBezTo>
                    <a:pt x="373" y="101"/>
                    <a:pt x="369" y="96"/>
                    <a:pt x="366" y="92"/>
                  </a:cubicBezTo>
                  <a:cubicBezTo>
                    <a:pt x="363" y="89"/>
                    <a:pt x="364" y="85"/>
                    <a:pt x="362" y="83"/>
                  </a:cubicBezTo>
                  <a:cubicBezTo>
                    <a:pt x="365" y="81"/>
                    <a:pt x="367" y="65"/>
                    <a:pt x="364" y="66"/>
                  </a:cubicBezTo>
                  <a:cubicBezTo>
                    <a:pt x="365" y="66"/>
                    <a:pt x="363" y="72"/>
                    <a:pt x="362" y="73"/>
                  </a:cubicBezTo>
                  <a:cubicBezTo>
                    <a:pt x="358" y="70"/>
                    <a:pt x="360" y="69"/>
                    <a:pt x="354" y="70"/>
                  </a:cubicBezTo>
                  <a:cubicBezTo>
                    <a:pt x="349" y="71"/>
                    <a:pt x="356" y="78"/>
                    <a:pt x="356" y="78"/>
                  </a:cubicBezTo>
                  <a:cubicBezTo>
                    <a:pt x="354" y="83"/>
                    <a:pt x="342" y="75"/>
                    <a:pt x="339" y="79"/>
                  </a:cubicBezTo>
                  <a:cubicBezTo>
                    <a:pt x="337" y="82"/>
                    <a:pt x="332" y="77"/>
                    <a:pt x="331" y="82"/>
                  </a:cubicBezTo>
                  <a:cubicBezTo>
                    <a:pt x="330" y="85"/>
                    <a:pt x="329" y="89"/>
                    <a:pt x="328" y="92"/>
                  </a:cubicBezTo>
                  <a:cubicBezTo>
                    <a:pt x="328" y="92"/>
                    <a:pt x="335" y="96"/>
                    <a:pt x="336" y="96"/>
                  </a:cubicBezTo>
                  <a:cubicBezTo>
                    <a:pt x="337" y="96"/>
                    <a:pt x="337" y="92"/>
                    <a:pt x="341" y="96"/>
                  </a:cubicBezTo>
                  <a:cubicBezTo>
                    <a:pt x="344" y="98"/>
                    <a:pt x="342" y="96"/>
                    <a:pt x="344" y="96"/>
                  </a:cubicBezTo>
                  <a:cubicBezTo>
                    <a:pt x="344" y="95"/>
                    <a:pt x="344" y="95"/>
                    <a:pt x="343" y="94"/>
                  </a:cubicBezTo>
                  <a:cubicBezTo>
                    <a:pt x="345" y="94"/>
                    <a:pt x="354" y="107"/>
                    <a:pt x="356" y="108"/>
                  </a:cubicBezTo>
                  <a:cubicBezTo>
                    <a:pt x="355" y="108"/>
                    <a:pt x="354" y="109"/>
                    <a:pt x="354" y="109"/>
                  </a:cubicBezTo>
                  <a:cubicBezTo>
                    <a:pt x="353" y="110"/>
                    <a:pt x="358" y="116"/>
                    <a:pt x="359" y="116"/>
                  </a:cubicBezTo>
                  <a:cubicBezTo>
                    <a:pt x="357" y="116"/>
                    <a:pt x="358" y="115"/>
                    <a:pt x="356" y="117"/>
                  </a:cubicBezTo>
                  <a:cubicBezTo>
                    <a:pt x="352" y="116"/>
                    <a:pt x="351" y="104"/>
                    <a:pt x="345" y="102"/>
                  </a:cubicBezTo>
                  <a:cubicBezTo>
                    <a:pt x="346" y="103"/>
                    <a:pt x="348" y="110"/>
                    <a:pt x="349" y="111"/>
                  </a:cubicBezTo>
                  <a:cubicBezTo>
                    <a:pt x="347" y="115"/>
                    <a:pt x="349" y="120"/>
                    <a:pt x="347" y="123"/>
                  </a:cubicBezTo>
                  <a:cubicBezTo>
                    <a:pt x="347" y="123"/>
                    <a:pt x="347" y="123"/>
                    <a:pt x="347" y="123"/>
                  </a:cubicBezTo>
                  <a:cubicBezTo>
                    <a:pt x="346" y="124"/>
                    <a:pt x="345" y="124"/>
                    <a:pt x="344" y="125"/>
                  </a:cubicBezTo>
                  <a:cubicBezTo>
                    <a:pt x="343" y="125"/>
                    <a:pt x="336" y="125"/>
                    <a:pt x="339" y="129"/>
                  </a:cubicBezTo>
                  <a:cubicBezTo>
                    <a:pt x="340" y="130"/>
                    <a:pt x="338" y="131"/>
                    <a:pt x="337" y="132"/>
                  </a:cubicBezTo>
                  <a:cubicBezTo>
                    <a:pt x="336" y="133"/>
                    <a:pt x="340" y="136"/>
                    <a:pt x="340" y="136"/>
                  </a:cubicBezTo>
                  <a:cubicBezTo>
                    <a:pt x="343" y="138"/>
                    <a:pt x="348" y="150"/>
                    <a:pt x="341" y="147"/>
                  </a:cubicBezTo>
                  <a:cubicBezTo>
                    <a:pt x="343" y="146"/>
                    <a:pt x="330" y="132"/>
                    <a:pt x="330" y="132"/>
                  </a:cubicBezTo>
                  <a:cubicBezTo>
                    <a:pt x="328" y="131"/>
                    <a:pt x="325" y="135"/>
                    <a:pt x="324" y="134"/>
                  </a:cubicBezTo>
                  <a:cubicBezTo>
                    <a:pt x="324" y="132"/>
                    <a:pt x="324" y="132"/>
                    <a:pt x="324" y="130"/>
                  </a:cubicBezTo>
                  <a:cubicBezTo>
                    <a:pt x="321" y="128"/>
                    <a:pt x="317" y="134"/>
                    <a:pt x="318" y="135"/>
                  </a:cubicBezTo>
                  <a:cubicBezTo>
                    <a:pt x="320" y="137"/>
                    <a:pt x="330" y="139"/>
                    <a:pt x="329" y="140"/>
                  </a:cubicBezTo>
                  <a:cubicBezTo>
                    <a:pt x="326" y="140"/>
                    <a:pt x="325" y="142"/>
                    <a:pt x="325" y="145"/>
                  </a:cubicBezTo>
                  <a:cubicBezTo>
                    <a:pt x="329" y="147"/>
                    <a:pt x="332" y="152"/>
                    <a:pt x="334" y="155"/>
                  </a:cubicBezTo>
                  <a:cubicBezTo>
                    <a:pt x="334" y="156"/>
                    <a:pt x="333" y="156"/>
                    <a:pt x="333" y="157"/>
                  </a:cubicBezTo>
                  <a:cubicBezTo>
                    <a:pt x="333" y="158"/>
                    <a:pt x="336" y="158"/>
                    <a:pt x="336" y="158"/>
                  </a:cubicBezTo>
                  <a:cubicBezTo>
                    <a:pt x="336" y="159"/>
                    <a:pt x="334" y="158"/>
                    <a:pt x="336" y="160"/>
                  </a:cubicBezTo>
                  <a:cubicBezTo>
                    <a:pt x="337" y="161"/>
                    <a:pt x="335" y="165"/>
                    <a:pt x="334" y="166"/>
                  </a:cubicBezTo>
                  <a:cubicBezTo>
                    <a:pt x="334" y="166"/>
                    <a:pt x="332" y="173"/>
                    <a:pt x="332" y="173"/>
                  </a:cubicBezTo>
                  <a:cubicBezTo>
                    <a:pt x="329" y="176"/>
                    <a:pt x="324" y="180"/>
                    <a:pt x="320" y="180"/>
                  </a:cubicBezTo>
                  <a:cubicBezTo>
                    <a:pt x="316" y="181"/>
                    <a:pt x="314" y="181"/>
                    <a:pt x="314" y="185"/>
                  </a:cubicBezTo>
                  <a:cubicBezTo>
                    <a:pt x="313" y="185"/>
                    <a:pt x="312" y="185"/>
                    <a:pt x="313" y="185"/>
                  </a:cubicBezTo>
                  <a:cubicBezTo>
                    <a:pt x="311" y="184"/>
                    <a:pt x="312" y="184"/>
                    <a:pt x="311" y="184"/>
                  </a:cubicBezTo>
                  <a:cubicBezTo>
                    <a:pt x="310" y="182"/>
                    <a:pt x="311" y="182"/>
                    <a:pt x="308" y="182"/>
                  </a:cubicBezTo>
                  <a:cubicBezTo>
                    <a:pt x="297" y="188"/>
                    <a:pt x="307" y="192"/>
                    <a:pt x="311" y="198"/>
                  </a:cubicBezTo>
                  <a:cubicBezTo>
                    <a:pt x="319" y="203"/>
                    <a:pt x="311" y="211"/>
                    <a:pt x="308" y="214"/>
                  </a:cubicBezTo>
                  <a:cubicBezTo>
                    <a:pt x="306" y="215"/>
                    <a:pt x="306" y="217"/>
                    <a:pt x="304" y="218"/>
                  </a:cubicBezTo>
                  <a:cubicBezTo>
                    <a:pt x="304" y="217"/>
                    <a:pt x="302" y="213"/>
                    <a:pt x="302" y="212"/>
                  </a:cubicBezTo>
                  <a:cubicBezTo>
                    <a:pt x="301" y="212"/>
                    <a:pt x="302" y="215"/>
                    <a:pt x="301" y="214"/>
                  </a:cubicBezTo>
                  <a:cubicBezTo>
                    <a:pt x="301" y="210"/>
                    <a:pt x="295" y="206"/>
                    <a:pt x="292" y="204"/>
                  </a:cubicBezTo>
                  <a:cubicBezTo>
                    <a:pt x="291" y="205"/>
                    <a:pt x="289" y="210"/>
                    <a:pt x="290" y="212"/>
                  </a:cubicBezTo>
                  <a:cubicBezTo>
                    <a:pt x="289" y="216"/>
                    <a:pt x="296" y="221"/>
                    <a:pt x="296" y="223"/>
                  </a:cubicBezTo>
                  <a:cubicBezTo>
                    <a:pt x="300" y="227"/>
                    <a:pt x="300" y="231"/>
                    <a:pt x="303" y="236"/>
                  </a:cubicBezTo>
                  <a:cubicBezTo>
                    <a:pt x="303" y="236"/>
                    <a:pt x="304" y="239"/>
                    <a:pt x="304" y="239"/>
                  </a:cubicBezTo>
                  <a:cubicBezTo>
                    <a:pt x="291" y="235"/>
                    <a:pt x="297" y="227"/>
                    <a:pt x="289" y="220"/>
                  </a:cubicBezTo>
                  <a:cubicBezTo>
                    <a:pt x="287" y="219"/>
                    <a:pt x="286" y="218"/>
                    <a:pt x="288" y="214"/>
                  </a:cubicBezTo>
                  <a:cubicBezTo>
                    <a:pt x="288" y="214"/>
                    <a:pt x="286" y="207"/>
                    <a:pt x="286" y="206"/>
                  </a:cubicBezTo>
                  <a:cubicBezTo>
                    <a:pt x="286" y="206"/>
                    <a:pt x="286" y="204"/>
                    <a:pt x="286" y="204"/>
                  </a:cubicBezTo>
                  <a:cubicBezTo>
                    <a:pt x="285" y="201"/>
                    <a:pt x="284" y="198"/>
                    <a:pt x="282" y="195"/>
                  </a:cubicBezTo>
                  <a:cubicBezTo>
                    <a:pt x="282" y="194"/>
                    <a:pt x="280" y="196"/>
                    <a:pt x="280" y="196"/>
                  </a:cubicBezTo>
                  <a:cubicBezTo>
                    <a:pt x="276" y="201"/>
                    <a:pt x="275" y="189"/>
                    <a:pt x="273" y="187"/>
                  </a:cubicBezTo>
                  <a:cubicBezTo>
                    <a:pt x="269" y="185"/>
                    <a:pt x="268" y="182"/>
                    <a:pt x="266" y="179"/>
                  </a:cubicBezTo>
                  <a:cubicBezTo>
                    <a:pt x="265" y="180"/>
                    <a:pt x="256" y="181"/>
                    <a:pt x="256" y="183"/>
                  </a:cubicBezTo>
                  <a:cubicBezTo>
                    <a:pt x="258" y="185"/>
                    <a:pt x="248" y="192"/>
                    <a:pt x="246" y="194"/>
                  </a:cubicBezTo>
                  <a:cubicBezTo>
                    <a:pt x="246" y="194"/>
                    <a:pt x="244" y="198"/>
                    <a:pt x="242" y="197"/>
                  </a:cubicBezTo>
                  <a:cubicBezTo>
                    <a:pt x="240" y="198"/>
                    <a:pt x="244" y="206"/>
                    <a:pt x="242" y="208"/>
                  </a:cubicBezTo>
                  <a:cubicBezTo>
                    <a:pt x="240" y="209"/>
                    <a:pt x="240" y="220"/>
                    <a:pt x="236" y="219"/>
                  </a:cubicBezTo>
                  <a:cubicBezTo>
                    <a:pt x="233" y="219"/>
                    <a:pt x="226" y="202"/>
                    <a:pt x="226" y="200"/>
                  </a:cubicBezTo>
                  <a:cubicBezTo>
                    <a:pt x="222" y="196"/>
                    <a:pt x="223" y="187"/>
                    <a:pt x="221" y="182"/>
                  </a:cubicBezTo>
                  <a:cubicBezTo>
                    <a:pt x="221" y="182"/>
                    <a:pt x="216" y="184"/>
                    <a:pt x="216" y="184"/>
                  </a:cubicBezTo>
                  <a:cubicBezTo>
                    <a:pt x="215" y="183"/>
                    <a:pt x="210" y="178"/>
                    <a:pt x="214" y="178"/>
                  </a:cubicBezTo>
                  <a:cubicBezTo>
                    <a:pt x="210" y="177"/>
                    <a:pt x="208" y="174"/>
                    <a:pt x="206" y="171"/>
                  </a:cubicBezTo>
                  <a:cubicBezTo>
                    <a:pt x="206" y="170"/>
                    <a:pt x="195" y="172"/>
                    <a:pt x="195" y="172"/>
                  </a:cubicBezTo>
                  <a:cubicBezTo>
                    <a:pt x="190" y="172"/>
                    <a:pt x="185" y="170"/>
                    <a:pt x="182" y="167"/>
                  </a:cubicBezTo>
                  <a:cubicBezTo>
                    <a:pt x="179" y="166"/>
                    <a:pt x="175" y="169"/>
                    <a:pt x="172" y="166"/>
                  </a:cubicBezTo>
                  <a:cubicBezTo>
                    <a:pt x="168" y="164"/>
                    <a:pt x="168" y="161"/>
                    <a:pt x="165" y="158"/>
                  </a:cubicBezTo>
                  <a:cubicBezTo>
                    <a:pt x="164" y="158"/>
                    <a:pt x="160" y="159"/>
                    <a:pt x="160" y="159"/>
                  </a:cubicBezTo>
                  <a:cubicBezTo>
                    <a:pt x="160" y="159"/>
                    <a:pt x="160" y="159"/>
                    <a:pt x="160" y="159"/>
                  </a:cubicBezTo>
                  <a:cubicBezTo>
                    <a:pt x="160" y="159"/>
                    <a:pt x="160" y="159"/>
                    <a:pt x="160" y="159"/>
                  </a:cubicBezTo>
                  <a:cubicBezTo>
                    <a:pt x="162" y="162"/>
                    <a:pt x="171" y="174"/>
                    <a:pt x="172" y="174"/>
                  </a:cubicBezTo>
                  <a:cubicBezTo>
                    <a:pt x="176" y="175"/>
                    <a:pt x="179" y="170"/>
                    <a:pt x="181" y="168"/>
                  </a:cubicBezTo>
                  <a:cubicBezTo>
                    <a:pt x="184" y="173"/>
                    <a:pt x="183" y="174"/>
                    <a:pt x="189" y="178"/>
                  </a:cubicBezTo>
                  <a:cubicBezTo>
                    <a:pt x="191" y="182"/>
                    <a:pt x="185" y="185"/>
                    <a:pt x="184" y="189"/>
                  </a:cubicBezTo>
                  <a:cubicBezTo>
                    <a:pt x="179" y="194"/>
                    <a:pt x="172" y="199"/>
                    <a:pt x="165" y="202"/>
                  </a:cubicBezTo>
                  <a:cubicBezTo>
                    <a:pt x="165" y="202"/>
                    <a:pt x="165" y="202"/>
                    <a:pt x="164" y="202"/>
                  </a:cubicBezTo>
                  <a:cubicBezTo>
                    <a:pt x="162" y="205"/>
                    <a:pt x="156" y="204"/>
                    <a:pt x="154" y="206"/>
                  </a:cubicBezTo>
                  <a:cubicBezTo>
                    <a:pt x="152" y="206"/>
                    <a:pt x="151" y="206"/>
                    <a:pt x="151" y="204"/>
                  </a:cubicBezTo>
                  <a:cubicBezTo>
                    <a:pt x="148" y="197"/>
                    <a:pt x="149" y="194"/>
                    <a:pt x="144" y="187"/>
                  </a:cubicBezTo>
                  <a:cubicBezTo>
                    <a:pt x="140" y="182"/>
                    <a:pt x="138" y="177"/>
                    <a:pt x="135" y="172"/>
                  </a:cubicBezTo>
                  <a:cubicBezTo>
                    <a:pt x="134" y="171"/>
                    <a:pt x="134" y="170"/>
                    <a:pt x="133" y="169"/>
                  </a:cubicBezTo>
                  <a:cubicBezTo>
                    <a:pt x="133" y="168"/>
                    <a:pt x="129" y="165"/>
                    <a:pt x="127" y="164"/>
                  </a:cubicBezTo>
                  <a:cubicBezTo>
                    <a:pt x="127" y="164"/>
                    <a:pt x="127" y="164"/>
                    <a:pt x="127" y="164"/>
                  </a:cubicBezTo>
                  <a:cubicBezTo>
                    <a:pt x="126" y="164"/>
                    <a:pt x="126" y="164"/>
                    <a:pt x="126" y="164"/>
                  </a:cubicBezTo>
                  <a:cubicBezTo>
                    <a:pt x="127" y="168"/>
                    <a:pt x="132" y="172"/>
                    <a:pt x="131" y="176"/>
                  </a:cubicBezTo>
                  <a:cubicBezTo>
                    <a:pt x="132" y="179"/>
                    <a:pt x="137" y="190"/>
                    <a:pt x="139" y="191"/>
                  </a:cubicBezTo>
                  <a:cubicBezTo>
                    <a:pt x="141" y="193"/>
                    <a:pt x="141" y="196"/>
                    <a:pt x="142" y="198"/>
                  </a:cubicBezTo>
                  <a:cubicBezTo>
                    <a:pt x="142" y="199"/>
                    <a:pt x="146" y="201"/>
                    <a:pt x="147" y="202"/>
                  </a:cubicBezTo>
                  <a:cubicBezTo>
                    <a:pt x="150" y="205"/>
                    <a:pt x="151" y="205"/>
                    <a:pt x="150" y="209"/>
                  </a:cubicBezTo>
                  <a:cubicBezTo>
                    <a:pt x="153" y="209"/>
                    <a:pt x="156" y="214"/>
                    <a:pt x="160" y="211"/>
                  </a:cubicBezTo>
                  <a:cubicBezTo>
                    <a:pt x="162" y="211"/>
                    <a:pt x="170" y="207"/>
                    <a:pt x="171" y="209"/>
                  </a:cubicBezTo>
                  <a:cubicBezTo>
                    <a:pt x="174" y="211"/>
                    <a:pt x="166" y="226"/>
                    <a:pt x="164" y="228"/>
                  </a:cubicBezTo>
                  <a:cubicBezTo>
                    <a:pt x="157" y="234"/>
                    <a:pt x="152" y="243"/>
                    <a:pt x="145" y="249"/>
                  </a:cubicBezTo>
                  <a:cubicBezTo>
                    <a:pt x="142" y="262"/>
                    <a:pt x="142" y="262"/>
                    <a:pt x="142" y="262"/>
                  </a:cubicBezTo>
                  <a:cubicBezTo>
                    <a:pt x="142" y="263"/>
                    <a:pt x="145" y="282"/>
                    <a:pt x="145" y="281"/>
                  </a:cubicBezTo>
                  <a:cubicBezTo>
                    <a:pt x="146" y="286"/>
                    <a:pt x="142" y="289"/>
                    <a:pt x="138" y="291"/>
                  </a:cubicBezTo>
                  <a:cubicBezTo>
                    <a:pt x="134" y="293"/>
                    <a:pt x="130" y="296"/>
                    <a:pt x="130" y="300"/>
                  </a:cubicBezTo>
                  <a:cubicBezTo>
                    <a:pt x="131" y="302"/>
                    <a:pt x="132" y="307"/>
                    <a:pt x="131" y="310"/>
                  </a:cubicBezTo>
                  <a:cubicBezTo>
                    <a:pt x="129" y="311"/>
                    <a:pt x="126" y="312"/>
                    <a:pt x="124" y="314"/>
                  </a:cubicBezTo>
                  <a:cubicBezTo>
                    <a:pt x="122" y="317"/>
                    <a:pt x="123" y="325"/>
                    <a:pt x="118" y="328"/>
                  </a:cubicBezTo>
                  <a:cubicBezTo>
                    <a:pt x="113" y="334"/>
                    <a:pt x="99" y="342"/>
                    <a:pt x="92" y="338"/>
                  </a:cubicBezTo>
                  <a:cubicBezTo>
                    <a:pt x="90" y="338"/>
                    <a:pt x="89" y="337"/>
                    <a:pt x="89" y="335"/>
                  </a:cubicBezTo>
                  <a:cubicBezTo>
                    <a:pt x="87" y="334"/>
                    <a:pt x="87" y="326"/>
                    <a:pt x="85" y="323"/>
                  </a:cubicBezTo>
                  <a:cubicBezTo>
                    <a:pt x="82" y="319"/>
                    <a:pt x="82" y="316"/>
                    <a:pt x="80" y="311"/>
                  </a:cubicBezTo>
                  <a:cubicBezTo>
                    <a:pt x="79" y="306"/>
                    <a:pt x="79" y="301"/>
                    <a:pt x="76" y="297"/>
                  </a:cubicBezTo>
                  <a:cubicBezTo>
                    <a:pt x="71" y="291"/>
                    <a:pt x="77" y="285"/>
                    <a:pt x="76" y="279"/>
                  </a:cubicBezTo>
                  <a:cubicBezTo>
                    <a:pt x="76" y="276"/>
                    <a:pt x="78" y="276"/>
                    <a:pt x="79" y="272"/>
                  </a:cubicBezTo>
                  <a:cubicBezTo>
                    <a:pt x="78" y="270"/>
                    <a:pt x="77" y="268"/>
                    <a:pt x="77" y="266"/>
                  </a:cubicBezTo>
                  <a:cubicBezTo>
                    <a:pt x="78" y="262"/>
                    <a:pt x="75" y="259"/>
                    <a:pt x="75" y="256"/>
                  </a:cubicBezTo>
                  <a:cubicBezTo>
                    <a:pt x="74" y="256"/>
                    <a:pt x="70" y="250"/>
                    <a:pt x="69" y="249"/>
                  </a:cubicBezTo>
                  <a:cubicBezTo>
                    <a:pt x="67" y="245"/>
                    <a:pt x="68" y="244"/>
                    <a:pt x="68" y="241"/>
                  </a:cubicBezTo>
                  <a:cubicBezTo>
                    <a:pt x="68" y="241"/>
                    <a:pt x="69" y="233"/>
                    <a:pt x="69" y="232"/>
                  </a:cubicBezTo>
                  <a:cubicBezTo>
                    <a:pt x="68" y="232"/>
                    <a:pt x="66" y="229"/>
                    <a:pt x="65" y="229"/>
                  </a:cubicBezTo>
                  <a:cubicBezTo>
                    <a:pt x="60" y="232"/>
                    <a:pt x="60" y="228"/>
                    <a:pt x="58" y="227"/>
                  </a:cubicBezTo>
                  <a:cubicBezTo>
                    <a:pt x="54" y="225"/>
                    <a:pt x="53" y="223"/>
                    <a:pt x="48" y="225"/>
                  </a:cubicBezTo>
                  <a:cubicBezTo>
                    <a:pt x="44" y="229"/>
                    <a:pt x="31" y="229"/>
                    <a:pt x="26" y="230"/>
                  </a:cubicBezTo>
                  <a:cubicBezTo>
                    <a:pt x="23" y="229"/>
                    <a:pt x="14" y="222"/>
                    <a:pt x="13" y="219"/>
                  </a:cubicBezTo>
                  <a:cubicBezTo>
                    <a:pt x="12" y="215"/>
                    <a:pt x="9" y="214"/>
                    <a:pt x="7" y="211"/>
                  </a:cubicBezTo>
                  <a:cubicBezTo>
                    <a:pt x="4" y="207"/>
                    <a:pt x="5" y="204"/>
                    <a:pt x="2" y="200"/>
                  </a:cubicBezTo>
                  <a:cubicBezTo>
                    <a:pt x="6" y="197"/>
                    <a:pt x="7" y="189"/>
                    <a:pt x="6" y="185"/>
                  </a:cubicBezTo>
                  <a:cubicBezTo>
                    <a:pt x="0" y="180"/>
                    <a:pt x="10" y="175"/>
                    <a:pt x="10" y="169"/>
                  </a:cubicBezTo>
                  <a:cubicBezTo>
                    <a:pt x="12" y="168"/>
                    <a:pt x="12" y="167"/>
                    <a:pt x="13" y="166"/>
                  </a:cubicBezTo>
                  <a:cubicBezTo>
                    <a:pt x="14" y="165"/>
                    <a:pt x="15" y="163"/>
                    <a:pt x="17" y="162"/>
                  </a:cubicBezTo>
                  <a:cubicBezTo>
                    <a:pt x="19" y="162"/>
                    <a:pt x="20" y="160"/>
                    <a:pt x="21" y="159"/>
                  </a:cubicBezTo>
                  <a:cubicBezTo>
                    <a:pt x="24" y="156"/>
                    <a:pt x="22" y="152"/>
                    <a:pt x="26" y="149"/>
                  </a:cubicBezTo>
                  <a:cubicBezTo>
                    <a:pt x="28" y="148"/>
                    <a:pt x="32" y="141"/>
                    <a:pt x="33" y="141"/>
                  </a:cubicBezTo>
                  <a:cubicBezTo>
                    <a:pt x="30" y="141"/>
                    <a:pt x="32" y="137"/>
                    <a:pt x="29" y="138"/>
                  </a:cubicBezTo>
                  <a:cubicBezTo>
                    <a:pt x="25" y="139"/>
                    <a:pt x="24" y="134"/>
                    <a:pt x="25" y="132"/>
                  </a:cubicBezTo>
                  <a:cubicBezTo>
                    <a:pt x="27" y="126"/>
                    <a:pt x="25" y="121"/>
                    <a:pt x="31" y="119"/>
                  </a:cubicBezTo>
                  <a:cubicBezTo>
                    <a:pt x="34" y="121"/>
                    <a:pt x="52" y="120"/>
                    <a:pt x="44" y="112"/>
                  </a:cubicBezTo>
                  <a:cubicBezTo>
                    <a:pt x="43" y="110"/>
                    <a:pt x="38" y="109"/>
                    <a:pt x="38" y="108"/>
                  </a:cubicBezTo>
                  <a:cubicBezTo>
                    <a:pt x="38" y="104"/>
                    <a:pt x="39" y="107"/>
                    <a:pt x="41" y="105"/>
                  </a:cubicBezTo>
                  <a:cubicBezTo>
                    <a:pt x="45" y="106"/>
                    <a:pt x="42" y="105"/>
                    <a:pt x="44" y="103"/>
                  </a:cubicBezTo>
                  <a:cubicBezTo>
                    <a:pt x="45" y="102"/>
                    <a:pt x="49" y="103"/>
                    <a:pt x="50" y="102"/>
                  </a:cubicBezTo>
                  <a:cubicBezTo>
                    <a:pt x="52" y="101"/>
                    <a:pt x="52" y="100"/>
                    <a:pt x="53" y="99"/>
                  </a:cubicBezTo>
                  <a:cubicBezTo>
                    <a:pt x="55" y="98"/>
                    <a:pt x="57" y="96"/>
                    <a:pt x="58" y="95"/>
                  </a:cubicBezTo>
                  <a:cubicBezTo>
                    <a:pt x="59" y="95"/>
                    <a:pt x="60" y="95"/>
                    <a:pt x="60" y="95"/>
                  </a:cubicBezTo>
                  <a:cubicBezTo>
                    <a:pt x="58" y="91"/>
                    <a:pt x="69" y="92"/>
                    <a:pt x="67" y="90"/>
                  </a:cubicBezTo>
                  <a:cubicBezTo>
                    <a:pt x="67" y="90"/>
                    <a:pt x="64" y="83"/>
                    <a:pt x="67" y="83"/>
                  </a:cubicBezTo>
                  <a:cubicBezTo>
                    <a:pt x="66" y="80"/>
                    <a:pt x="74" y="86"/>
                    <a:pt x="72" y="86"/>
                  </a:cubicBezTo>
                  <a:cubicBezTo>
                    <a:pt x="78" y="86"/>
                    <a:pt x="72" y="80"/>
                    <a:pt x="71" y="77"/>
                  </a:cubicBezTo>
                  <a:cubicBezTo>
                    <a:pt x="71" y="79"/>
                    <a:pt x="66" y="80"/>
                    <a:pt x="65" y="81"/>
                  </a:cubicBezTo>
                  <a:cubicBezTo>
                    <a:pt x="60" y="81"/>
                    <a:pt x="58" y="74"/>
                    <a:pt x="61" y="70"/>
                  </a:cubicBezTo>
                  <a:cubicBezTo>
                    <a:pt x="66" y="68"/>
                    <a:pt x="77" y="62"/>
                    <a:pt x="79" y="55"/>
                  </a:cubicBezTo>
                  <a:cubicBezTo>
                    <a:pt x="79" y="55"/>
                    <a:pt x="76" y="56"/>
                    <a:pt x="76" y="56"/>
                  </a:cubicBezTo>
                  <a:cubicBezTo>
                    <a:pt x="74" y="54"/>
                    <a:pt x="82" y="54"/>
                    <a:pt x="82" y="54"/>
                  </a:cubicBezTo>
                  <a:cubicBezTo>
                    <a:pt x="83" y="51"/>
                    <a:pt x="85" y="51"/>
                    <a:pt x="87" y="50"/>
                  </a:cubicBezTo>
                  <a:cubicBezTo>
                    <a:pt x="86" y="52"/>
                    <a:pt x="96" y="46"/>
                    <a:pt x="98" y="48"/>
                  </a:cubicBezTo>
                  <a:cubicBezTo>
                    <a:pt x="99" y="48"/>
                    <a:pt x="105" y="50"/>
                    <a:pt x="107" y="50"/>
                  </a:cubicBezTo>
                  <a:cubicBezTo>
                    <a:pt x="107" y="50"/>
                    <a:pt x="106" y="51"/>
                    <a:pt x="106" y="51"/>
                  </a:cubicBezTo>
                  <a:cubicBezTo>
                    <a:pt x="111" y="53"/>
                    <a:pt x="116" y="53"/>
                    <a:pt x="121" y="54"/>
                  </a:cubicBezTo>
                  <a:cubicBezTo>
                    <a:pt x="121" y="55"/>
                    <a:pt x="124" y="55"/>
                    <a:pt x="124" y="56"/>
                  </a:cubicBezTo>
                  <a:cubicBezTo>
                    <a:pt x="125" y="57"/>
                    <a:pt x="126" y="56"/>
                    <a:pt x="127" y="58"/>
                  </a:cubicBezTo>
                  <a:cubicBezTo>
                    <a:pt x="130" y="63"/>
                    <a:pt x="116" y="60"/>
                    <a:pt x="115" y="60"/>
                  </a:cubicBezTo>
                  <a:cubicBezTo>
                    <a:pt x="117" y="61"/>
                    <a:pt x="117" y="66"/>
                    <a:pt x="121" y="65"/>
                  </a:cubicBezTo>
                  <a:cubicBezTo>
                    <a:pt x="120" y="65"/>
                    <a:pt x="119" y="64"/>
                    <a:pt x="119" y="63"/>
                  </a:cubicBezTo>
                  <a:cubicBezTo>
                    <a:pt x="120" y="61"/>
                    <a:pt x="125" y="63"/>
                    <a:pt x="126" y="64"/>
                  </a:cubicBezTo>
                  <a:cubicBezTo>
                    <a:pt x="124" y="60"/>
                    <a:pt x="131" y="59"/>
                    <a:pt x="133" y="60"/>
                  </a:cubicBezTo>
                  <a:cubicBezTo>
                    <a:pt x="132" y="59"/>
                    <a:pt x="133" y="58"/>
                    <a:pt x="133" y="59"/>
                  </a:cubicBezTo>
                  <a:cubicBezTo>
                    <a:pt x="132" y="57"/>
                    <a:pt x="129" y="54"/>
                    <a:pt x="129" y="54"/>
                  </a:cubicBezTo>
                  <a:cubicBezTo>
                    <a:pt x="130" y="52"/>
                    <a:pt x="136" y="54"/>
                    <a:pt x="135" y="57"/>
                  </a:cubicBezTo>
                  <a:cubicBezTo>
                    <a:pt x="137" y="58"/>
                    <a:pt x="140" y="57"/>
                    <a:pt x="141" y="55"/>
                  </a:cubicBezTo>
                  <a:cubicBezTo>
                    <a:pt x="142" y="55"/>
                    <a:pt x="145" y="54"/>
                    <a:pt x="149" y="53"/>
                  </a:cubicBezTo>
                  <a:cubicBezTo>
                    <a:pt x="154" y="52"/>
                    <a:pt x="159" y="51"/>
                    <a:pt x="159" y="51"/>
                  </a:cubicBezTo>
                  <a:cubicBezTo>
                    <a:pt x="159" y="49"/>
                    <a:pt x="153" y="50"/>
                    <a:pt x="154" y="47"/>
                  </a:cubicBezTo>
                  <a:cubicBezTo>
                    <a:pt x="155" y="46"/>
                    <a:pt x="172" y="47"/>
                    <a:pt x="175" y="49"/>
                  </a:cubicBezTo>
                  <a:cubicBezTo>
                    <a:pt x="175" y="49"/>
                    <a:pt x="175" y="49"/>
                    <a:pt x="175" y="48"/>
                  </a:cubicBezTo>
                  <a:cubicBezTo>
                    <a:pt x="171" y="46"/>
                    <a:pt x="166" y="43"/>
                    <a:pt x="169" y="40"/>
                  </a:cubicBezTo>
                  <a:cubicBezTo>
                    <a:pt x="167" y="40"/>
                    <a:pt x="170" y="35"/>
                    <a:pt x="171" y="33"/>
                  </a:cubicBezTo>
                  <a:cubicBezTo>
                    <a:pt x="171" y="32"/>
                    <a:pt x="171" y="32"/>
                    <a:pt x="171" y="32"/>
                  </a:cubicBezTo>
                  <a:cubicBezTo>
                    <a:pt x="172" y="32"/>
                    <a:pt x="176" y="34"/>
                    <a:pt x="177" y="35"/>
                  </a:cubicBezTo>
                  <a:cubicBezTo>
                    <a:pt x="177" y="36"/>
                    <a:pt x="178" y="39"/>
                    <a:pt x="180" y="42"/>
                  </a:cubicBezTo>
                  <a:cubicBezTo>
                    <a:pt x="183" y="47"/>
                    <a:pt x="186" y="53"/>
                    <a:pt x="180" y="54"/>
                  </a:cubicBezTo>
                  <a:cubicBezTo>
                    <a:pt x="187" y="53"/>
                    <a:pt x="183" y="49"/>
                    <a:pt x="184" y="46"/>
                  </a:cubicBezTo>
                  <a:cubicBezTo>
                    <a:pt x="184" y="46"/>
                    <a:pt x="184" y="46"/>
                    <a:pt x="184" y="45"/>
                  </a:cubicBezTo>
                  <a:cubicBezTo>
                    <a:pt x="184" y="45"/>
                    <a:pt x="175" y="37"/>
                    <a:pt x="180" y="36"/>
                  </a:cubicBezTo>
                  <a:cubicBezTo>
                    <a:pt x="181" y="34"/>
                    <a:pt x="180" y="34"/>
                    <a:pt x="179" y="33"/>
                  </a:cubicBezTo>
                  <a:cubicBezTo>
                    <a:pt x="180" y="32"/>
                    <a:pt x="182" y="34"/>
                    <a:pt x="182" y="34"/>
                  </a:cubicBezTo>
                  <a:cubicBezTo>
                    <a:pt x="184" y="35"/>
                    <a:pt x="182" y="37"/>
                    <a:pt x="184" y="37"/>
                  </a:cubicBezTo>
                  <a:cubicBezTo>
                    <a:pt x="183" y="36"/>
                    <a:pt x="183" y="35"/>
                    <a:pt x="183" y="35"/>
                  </a:cubicBezTo>
                  <a:cubicBezTo>
                    <a:pt x="185" y="33"/>
                    <a:pt x="190" y="32"/>
                    <a:pt x="193" y="33"/>
                  </a:cubicBezTo>
                  <a:cubicBezTo>
                    <a:pt x="191" y="31"/>
                    <a:pt x="185" y="27"/>
                    <a:pt x="193" y="27"/>
                  </a:cubicBezTo>
                  <a:cubicBezTo>
                    <a:pt x="193" y="27"/>
                    <a:pt x="198" y="25"/>
                    <a:pt x="198" y="25"/>
                  </a:cubicBezTo>
                  <a:cubicBezTo>
                    <a:pt x="193" y="21"/>
                    <a:pt x="202" y="17"/>
                    <a:pt x="205" y="16"/>
                  </a:cubicBezTo>
                  <a:cubicBezTo>
                    <a:pt x="208" y="15"/>
                    <a:pt x="214" y="9"/>
                    <a:pt x="217" y="9"/>
                  </a:cubicBezTo>
                  <a:cubicBezTo>
                    <a:pt x="218" y="9"/>
                    <a:pt x="218" y="6"/>
                    <a:pt x="218" y="6"/>
                  </a:cubicBezTo>
                  <a:cubicBezTo>
                    <a:pt x="218" y="6"/>
                    <a:pt x="226" y="0"/>
                    <a:pt x="225" y="5"/>
                  </a:cubicBezTo>
                  <a:cubicBezTo>
                    <a:pt x="225" y="6"/>
                    <a:pt x="233" y="9"/>
                    <a:pt x="234" y="9"/>
                  </a:cubicBezTo>
                  <a:cubicBezTo>
                    <a:pt x="242" y="13"/>
                    <a:pt x="242" y="18"/>
                    <a:pt x="234" y="24"/>
                  </a:cubicBezTo>
                  <a:cubicBezTo>
                    <a:pt x="238" y="24"/>
                    <a:pt x="236" y="21"/>
                    <a:pt x="239" y="21"/>
                  </a:cubicBezTo>
                  <a:cubicBezTo>
                    <a:pt x="241" y="21"/>
                    <a:pt x="239" y="19"/>
                    <a:pt x="242" y="20"/>
                  </a:cubicBezTo>
                  <a:cubicBezTo>
                    <a:pt x="242" y="20"/>
                    <a:pt x="242" y="22"/>
                    <a:pt x="242" y="22"/>
                  </a:cubicBezTo>
                  <a:cubicBezTo>
                    <a:pt x="246" y="20"/>
                    <a:pt x="257" y="24"/>
                    <a:pt x="261" y="22"/>
                  </a:cubicBezTo>
                  <a:cubicBezTo>
                    <a:pt x="265" y="21"/>
                    <a:pt x="263" y="17"/>
                    <a:pt x="267" y="17"/>
                  </a:cubicBezTo>
                  <a:cubicBezTo>
                    <a:pt x="271" y="18"/>
                    <a:pt x="278" y="16"/>
                    <a:pt x="279" y="22"/>
                  </a:cubicBezTo>
                  <a:cubicBezTo>
                    <a:pt x="279" y="23"/>
                    <a:pt x="279" y="28"/>
                    <a:pt x="280" y="29"/>
                  </a:cubicBezTo>
                  <a:cubicBezTo>
                    <a:pt x="280" y="29"/>
                    <a:pt x="280" y="29"/>
                    <a:pt x="281" y="30"/>
                  </a:cubicBezTo>
                  <a:cubicBezTo>
                    <a:pt x="281" y="29"/>
                    <a:pt x="282" y="30"/>
                    <a:pt x="283" y="31"/>
                  </a:cubicBezTo>
                  <a:cubicBezTo>
                    <a:pt x="284" y="30"/>
                    <a:pt x="284" y="29"/>
                    <a:pt x="284" y="27"/>
                  </a:cubicBezTo>
                  <a:cubicBezTo>
                    <a:pt x="285" y="27"/>
                    <a:pt x="285" y="27"/>
                    <a:pt x="286" y="28"/>
                  </a:cubicBezTo>
                  <a:cubicBezTo>
                    <a:pt x="290" y="29"/>
                    <a:pt x="296" y="29"/>
                    <a:pt x="295" y="23"/>
                  </a:cubicBezTo>
                  <a:cubicBezTo>
                    <a:pt x="295" y="22"/>
                    <a:pt x="297" y="22"/>
                    <a:pt x="297" y="22"/>
                  </a:cubicBezTo>
                  <a:cubicBezTo>
                    <a:pt x="297" y="22"/>
                    <a:pt x="297" y="20"/>
                    <a:pt x="297" y="20"/>
                  </a:cubicBezTo>
                  <a:cubicBezTo>
                    <a:pt x="297" y="20"/>
                    <a:pt x="298" y="20"/>
                    <a:pt x="298" y="20"/>
                  </a:cubicBezTo>
                  <a:cubicBezTo>
                    <a:pt x="298" y="20"/>
                    <a:pt x="298" y="20"/>
                    <a:pt x="298" y="20"/>
                  </a:cubicBezTo>
                  <a:cubicBezTo>
                    <a:pt x="307" y="24"/>
                    <a:pt x="309" y="29"/>
                    <a:pt x="316" y="32"/>
                  </a:cubicBezTo>
                  <a:cubicBezTo>
                    <a:pt x="317" y="31"/>
                    <a:pt x="319" y="30"/>
                    <a:pt x="319" y="31"/>
                  </a:cubicBezTo>
                  <a:cubicBezTo>
                    <a:pt x="322" y="28"/>
                    <a:pt x="328" y="30"/>
                    <a:pt x="329" y="31"/>
                  </a:cubicBezTo>
                  <a:cubicBezTo>
                    <a:pt x="330" y="31"/>
                    <a:pt x="331" y="33"/>
                    <a:pt x="331" y="33"/>
                  </a:cubicBezTo>
                  <a:cubicBezTo>
                    <a:pt x="332" y="38"/>
                    <a:pt x="354" y="27"/>
                    <a:pt x="349" y="34"/>
                  </a:cubicBezTo>
                  <a:cubicBezTo>
                    <a:pt x="351" y="34"/>
                    <a:pt x="352" y="35"/>
                    <a:pt x="354" y="36"/>
                  </a:cubicBezTo>
                  <a:cubicBezTo>
                    <a:pt x="354" y="34"/>
                    <a:pt x="349" y="29"/>
                    <a:pt x="351" y="29"/>
                  </a:cubicBezTo>
                  <a:cubicBezTo>
                    <a:pt x="351" y="29"/>
                    <a:pt x="353" y="29"/>
                    <a:pt x="353" y="29"/>
                  </a:cubicBezTo>
                  <a:cubicBezTo>
                    <a:pt x="359" y="28"/>
                    <a:pt x="363" y="27"/>
                    <a:pt x="369" y="28"/>
                  </a:cubicBezTo>
                  <a:cubicBezTo>
                    <a:pt x="376" y="28"/>
                    <a:pt x="381" y="31"/>
                    <a:pt x="388" y="31"/>
                  </a:cubicBezTo>
                  <a:cubicBezTo>
                    <a:pt x="391" y="30"/>
                    <a:pt x="396" y="34"/>
                    <a:pt x="398" y="33"/>
                  </a:cubicBezTo>
                  <a:cubicBezTo>
                    <a:pt x="400" y="31"/>
                    <a:pt x="408" y="30"/>
                    <a:pt x="412" y="31"/>
                  </a:cubicBezTo>
                  <a:cubicBezTo>
                    <a:pt x="413" y="32"/>
                    <a:pt x="414" y="32"/>
                    <a:pt x="414" y="33"/>
                  </a:cubicBezTo>
                  <a:cubicBezTo>
                    <a:pt x="414" y="34"/>
                    <a:pt x="414" y="35"/>
                    <a:pt x="414" y="36"/>
                  </a:cubicBezTo>
                  <a:cubicBezTo>
                    <a:pt x="413" y="38"/>
                    <a:pt x="411" y="36"/>
                    <a:pt x="412" y="39"/>
                  </a:cubicBezTo>
                  <a:close/>
                  <a:moveTo>
                    <a:pt x="72" y="90"/>
                  </a:moveTo>
                  <a:cubicBezTo>
                    <a:pt x="75" y="92"/>
                    <a:pt x="82" y="90"/>
                    <a:pt x="85" y="89"/>
                  </a:cubicBezTo>
                  <a:cubicBezTo>
                    <a:pt x="85" y="89"/>
                    <a:pt x="92" y="89"/>
                    <a:pt x="92" y="89"/>
                  </a:cubicBezTo>
                  <a:cubicBezTo>
                    <a:pt x="94" y="89"/>
                    <a:pt x="90" y="78"/>
                    <a:pt x="97" y="83"/>
                  </a:cubicBezTo>
                  <a:cubicBezTo>
                    <a:pt x="99" y="85"/>
                    <a:pt x="99" y="78"/>
                    <a:pt x="96" y="79"/>
                  </a:cubicBezTo>
                  <a:cubicBezTo>
                    <a:pt x="96" y="74"/>
                    <a:pt x="107" y="79"/>
                    <a:pt x="107" y="76"/>
                  </a:cubicBezTo>
                  <a:cubicBezTo>
                    <a:pt x="101" y="75"/>
                    <a:pt x="94" y="79"/>
                    <a:pt x="91" y="71"/>
                  </a:cubicBezTo>
                  <a:cubicBezTo>
                    <a:pt x="89" y="65"/>
                    <a:pt x="99" y="66"/>
                    <a:pt x="96" y="61"/>
                  </a:cubicBezTo>
                  <a:cubicBezTo>
                    <a:pt x="96" y="62"/>
                    <a:pt x="80" y="71"/>
                    <a:pt x="85" y="74"/>
                  </a:cubicBezTo>
                  <a:cubicBezTo>
                    <a:pt x="91" y="77"/>
                    <a:pt x="81" y="85"/>
                    <a:pt x="78" y="88"/>
                  </a:cubicBezTo>
                  <a:cubicBezTo>
                    <a:pt x="78" y="88"/>
                    <a:pt x="78" y="88"/>
                    <a:pt x="78" y="88"/>
                  </a:cubicBezTo>
                  <a:cubicBezTo>
                    <a:pt x="78" y="88"/>
                    <a:pt x="78" y="88"/>
                    <a:pt x="78" y="88"/>
                  </a:cubicBezTo>
                  <a:cubicBezTo>
                    <a:pt x="77" y="89"/>
                    <a:pt x="76" y="88"/>
                    <a:pt x="75" y="87"/>
                  </a:cubicBezTo>
                  <a:cubicBezTo>
                    <a:pt x="74" y="89"/>
                    <a:pt x="75" y="89"/>
                    <a:pt x="72" y="90"/>
                  </a:cubicBezTo>
                  <a:close/>
                  <a:moveTo>
                    <a:pt x="66" y="105"/>
                  </a:moveTo>
                  <a:cubicBezTo>
                    <a:pt x="65" y="105"/>
                    <a:pt x="65" y="106"/>
                    <a:pt x="66" y="105"/>
                  </a:cubicBezTo>
                  <a:close/>
                  <a:moveTo>
                    <a:pt x="80" y="207"/>
                  </a:moveTo>
                  <a:cubicBezTo>
                    <a:pt x="80" y="208"/>
                    <a:pt x="80" y="209"/>
                    <a:pt x="80" y="210"/>
                  </a:cubicBezTo>
                  <a:cubicBezTo>
                    <a:pt x="81" y="209"/>
                    <a:pt x="82" y="208"/>
                    <a:pt x="80" y="207"/>
                  </a:cubicBezTo>
                  <a:close/>
                  <a:moveTo>
                    <a:pt x="127" y="248"/>
                  </a:moveTo>
                  <a:cubicBezTo>
                    <a:pt x="127" y="245"/>
                    <a:pt x="130" y="244"/>
                    <a:pt x="129" y="242"/>
                  </a:cubicBezTo>
                  <a:cubicBezTo>
                    <a:pt x="124" y="241"/>
                    <a:pt x="121" y="247"/>
                    <a:pt x="127" y="248"/>
                  </a:cubicBezTo>
                  <a:close/>
                  <a:moveTo>
                    <a:pt x="130" y="145"/>
                  </a:moveTo>
                  <a:cubicBezTo>
                    <a:pt x="128" y="136"/>
                    <a:pt x="125" y="145"/>
                    <a:pt x="120" y="140"/>
                  </a:cubicBezTo>
                  <a:cubicBezTo>
                    <a:pt x="118" y="138"/>
                    <a:pt x="114" y="143"/>
                    <a:pt x="111" y="139"/>
                  </a:cubicBezTo>
                  <a:cubicBezTo>
                    <a:pt x="111" y="140"/>
                    <a:pt x="113" y="140"/>
                    <a:pt x="111" y="141"/>
                  </a:cubicBezTo>
                  <a:cubicBezTo>
                    <a:pt x="109" y="140"/>
                    <a:pt x="107" y="134"/>
                    <a:pt x="108" y="133"/>
                  </a:cubicBezTo>
                  <a:cubicBezTo>
                    <a:pt x="107" y="134"/>
                    <a:pt x="106" y="128"/>
                    <a:pt x="106" y="128"/>
                  </a:cubicBezTo>
                  <a:cubicBezTo>
                    <a:pt x="106" y="128"/>
                    <a:pt x="100" y="126"/>
                    <a:pt x="102" y="129"/>
                  </a:cubicBezTo>
                  <a:cubicBezTo>
                    <a:pt x="101" y="131"/>
                    <a:pt x="99" y="128"/>
                    <a:pt x="98" y="129"/>
                  </a:cubicBezTo>
                  <a:cubicBezTo>
                    <a:pt x="98" y="131"/>
                    <a:pt x="100" y="133"/>
                    <a:pt x="103" y="135"/>
                  </a:cubicBezTo>
                  <a:cubicBezTo>
                    <a:pt x="102" y="135"/>
                    <a:pt x="101" y="136"/>
                    <a:pt x="100" y="138"/>
                  </a:cubicBezTo>
                  <a:cubicBezTo>
                    <a:pt x="100" y="138"/>
                    <a:pt x="100" y="139"/>
                    <a:pt x="100" y="139"/>
                  </a:cubicBezTo>
                  <a:cubicBezTo>
                    <a:pt x="96" y="142"/>
                    <a:pt x="92" y="131"/>
                    <a:pt x="91" y="129"/>
                  </a:cubicBezTo>
                  <a:cubicBezTo>
                    <a:pt x="91" y="128"/>
                    <a:pt x="91" y="128"/>
                    <a:pt x="91" y="128"/>
                  </a:cubicBezTo>
                  <a:cubicBezTo>
                    <a:pt x="88" y="123"/>
                    <a:pt x="87" y="123"/>
                    <a:pt x="82" y="119"/>
                  </a:cubicBezTo>
                  <a:cubicBezTo>
                    <a:pt x="81" y="118"/>
                    <a:pt x="79" y="117"/>
                    <a:pt x="78" y="115"/>
                  </a:cubicBezTo>
                  <a:cubicBezTo>
                    <a:pt x="78" y="115"/>
                    <a:pt x="78" y="115"/>
                    <a:pt x="78" y="115"/>
                  </a:cubicBezTo>
                  <a:cubicBezTo>
                    <a:pt x="78" y="115"/>
                    <a:pt x="78" y="114"/>
                    <a:pt x="78" y="114"/>
                  </a:cubicBezTo>
                  <a:cubicBezTo>
                    <a:pt x="77" y="114"/>
                    <a:pt x="77" y="114"/>
                    <a:pt x="77" y="114"/>
                  </a:cubicBezTo>
                  <a:cubicBezTo>
                    <a:pt x="69" y="115"/>
                    <a:pt x="87" y="128"/>
                    <a:pt x="88" y="130"/>
                  </a:cubicBezTo>
                  <a:cubicBezTo>
                    <a:pt x="81" y="125"/>
                    <a:pt x="88" y="137"/>
                    <a:pt x="83" y="135"/>
                  </a:cubicBezTo>
                  <a:cubicBezTo>
                    <a:pt x="84" y="136"/>
                    <a:pt x="74" y="144"/>
                    <a:pt x="75" y="136"/>
                  </a:cubicBezTo>
                  <a:cubicBezTo>
                    <a:pt x="76" y="131"/>
                    <a:pt x="86" y="139"/>
                    <a:pt x="81" y="129"/>
                  </a:cubicBezTo>
                  <a:cubicBezTo>
                    <a:pt x="80" y="127"/>
                    <a:pt x="67" y="117"/>
                    <a:pt x="66" y="118"/>
                  </a:cubicBezTo>
                  <a:cubicBezTo>
                    <a:pt x="63" y="122"/>
                    <a:pt x="60" y="120"/>
                    <a:pt x="57" y="121"/>
                  </a:cubicBezTo>
                  <a:cubicBezTo>
                    <a:pt x="53" y="121"/>
                    <a:pt x="56" y="125"/>
                    <a:pt x="52" y="126"/>
                  </a:cubicBezTo>
                  <a:cubicBezTo>
                    <a:pt x="47" y="129"/>
                    <a:pt x="49" y="132"/>
                    <a:pt x="45" y="135"/>
                  </a:cubicBezTo>
                  <a:cubicBezTo>
                    <a:pt x="42" y="139"/>
                    <a:pt x="39" y="138"/>
                    <a:pt x="35" y="140"/>
                  </a:cubicBezTo>
                  <a:cubicBezTo>
                    <a:pt x="35" y="140"/>
                    <a:pt x="35" y="140"/>
                    <a:pt x="35" y="140"/>
                  </a:cubicBezTo>
                  <a:cubicBezTo>
                    <a:pt x="35" y="140"/>
                    <a:pt x="35" y="140"/>
                    <a:pt x="35" y="140"/>
                  </a:cubicBezTo>
                  <a:cubicBezTo>
                    <a:pt x="32" y="142"/>
                    <a:pt x="40" y="142"/>
                    <a:pt x="42" y="143"/>
                  </a:cubicBezTo>
                  <a:cubicBezTo>
                    <a:pt x="44" y="138"/>
                    <a:pt x="55" y="138"/>
                    <a:pt x="59" y="138"/>
                  </a:cubicBezTo>
                  <a:cubicBezTo>
                    <a:pt x="63" y="138"/>
                    <a:pt x="69" y="137"/>
                    <a:pt x="72" y="138"/>
                  </a:cubicBezTo>
                  <a:cubicBezTo>
                    <a:pt x="73" y="139"/>
                    <a:pt x="71" y="145"/>
                    <a:pt x="70" y="146"/>
                  </a:cubicBezTo>
                  <a:cubicBezTo>
                    <a:pt x="71" y="149"/>
                    <a:pt x="78" y="150"/>
                    <a:pt x="82" y="151"/>
                  </a:cubicBezTo>
                  <a:cubicBezTo>
                    <a:pt x="84" y="152"/>
                    <a:pt x="87" y="156"/>
                    <a:pt x="91" y="157"/>
                  </a:cubicBezTo>
                  <a:cubicBezTo>
                    <a:pt x="91" y="157"/>
                    <a:pt x="98" y="144"/>
                    <a:pt x="100" y="150"/>
                  </a:cubicBezTo>
                  <a:cubicBezTo>
                    <a:pt x="102" y="154"/>
                    <a:pt x="111" y="153"/>
                    <a:pt x="115" y="155"/>
                  </a:cubicBezTo>
                  <a:cubicBezTo>
                    <a:pt x="115" y="155"/>
                    <a:pt x="116" y="155"/>
                    <a:pt x="118" y="155"/>
                  </a:cubicBezTo>
                  <a:cubicBezTo>
                    <a:pt x="122" y="154"/>
                    <a:pt x="127" y="153"/>
                    <a:pt x="128" y="152"/>
                  </a:cubicBezTo>
                  <a:cubicBezTo>
                    <a:pt x="127" y="152"/>
                    <a:pt x="131" y="144"/>
                    <a:pt x="130" y="145"/>
                  </a:cubicBezTo>
                  <a:close/>
                  <a:moveTo>
                    <a:pt x="137" y="120"/>
                  </a:moveTo>
                  <a:cubicBezTo>
                    <a:pt x="136" y="120"/>
                    <a:pt x="136" y="120"/>
                    <a:pt x="136" y="120"/>
                  </a:cubicBezTo>
                  <a:cubicBezTo>
                    <a:pt x="136" y="120"/>
                    <a:pt x="136" y="120"/>
                    <a:pt x="136" y="120"/>
                  </a:cubicBezTo>
                  <a:cubicBezTo>
                    <a:pt x="136" y="120"/>
                    <a:pt x="136" y="120"/>
                    <a:pt x="136" y="120"/>
                  </a:cubicBezTo>
                  <a:cubicBezTo>
                    <a:pt x="132" y="118"/>
                    <a:pt x="126" y="114"/>
                    <a:pt x="132" y="110"/>
                  </a:cubicBezTo>
                  <a:cubicBezTo>
                    <a:pt x="132" y="110"/>
                    <a:pt x="131" y="110"/>
                    <a:pt x="131" y="110"/>
                  </a:cubicBezTo>
                  <a:cubicBezTo>
                    <a:pt x="131" y="110"/>
                    <a:pt x="126" y="112"/>
                    <a:pt x="125" y="113"/>
                  </a:cubicBezTo>
                  <a:cubicBezTo>
                    <a:pt x="123" y="116"/>
                    <a:pt x="127" y="114"/>
                    <a:pt x="128" y="115"/>
                  </a:cubicBezTo>
                  <a:cubicBezTo>
                    <a:pt x="129" y="121"/>
                    <a:pt x="120" y="115"/>
                    <a:pt x="120" y="115"/>
                  </a:cubicBezTo>
                  <a:cubicBezTo>
                    <a:pt x="120" y="114"/>
                    <a:pt x="121" y="114"/>
                    <a:pt x="121" y="113"/>
                  </a:cubicBezTo>
                  <a:cubicBezTo>
                    <a:pt x="116" y="108"/>
                    <a:pt x="107" y="121"/>
                    <a:pt x="110" y="124"/>
                  </a:cubicBezTo>
                  <a:cubicBezTo>
                    <a:pt x="112" y="129"/>
                    <a:pt x="119" y="125"/>
                    <a:pt x="122" y="124"/>
                  </a:cubicBezTo>
                  <a:cubicBezTo>
                    <a:pt x="126" y="123"/>
                    <a:pt x="128" y="126"/>
                    <a:pt x="133" y="127"/>
                  </a:cubicBezTo>
                  <a:cubicBezTo>
                    <a:pt x="140" y="128"/>
                    <a:pt x="144" y="120"/>
                    <a:pt x="137" y="120"/>
                  </a:cubicBezTo>
                  <a:close/>
                  <a:moveTo>
                    <a:pt x="171" y="137"/>
                  </a:moveTo>
                  <a:cubicBezTo>
                    <a:pt x="168" y="136"/>
                    <a:pt x="168" y="127"/>
                    <a:pt x="166" y="126"/>
                  </a:cubicBezTo>
                  <a:cubicBezTo>
                    <a:pt x="164" y="122"/>
                    <a:pt x="157" y="119"/>
                    <a:pt x="160" y="116"/>
                  </a:cubicBezTo>
                  <a:cubicBezTo>
                    <a:pt x="162" y="114"/>
                    <a:pt x="163" y="114"/>
                    <a:pt x="165" y="115"/>
                  </a:cubicBezTo>
                  <a:cubicBezTo>
                    <a:pt x="165" y="108"/>
                    <a:pt x="153" y="111"/>
                    <a:pt x="153" y="116"/>
                  </a:cubicBezTo>
                  <a:cubicBezTo>
                    <a:pt x="152" y="119"/>
                    <a:pt x="158" y="128"/>
                    <a:pt x="161" y="129"/>
                  </a:cubicBezTo>
                  <a:cubicBezTo>
                    <a:pt x="154" y="130"/>
                    <a:pt x="163" y="137"/>
                    <a:pt x="165" y="138"/>
                  </a:cubicBezTo>
                  <a:cubicBezTo>
                    <a:pt x="165" y="138"/>
                    <a:pt x="166" y="138"/>
                    <a:pt x="166" y="138"/>
                  </a:cubicBezTo>
                  <a:cubicBezTo>
                    <a:pt x="166" y="138"/>
                    <a:pt x="166" y="138"/>
                    <a:pt x="166" y="138"/>
                  </a:cubicBezTo>
                  <a:cubicBezTo>
                    <a:pt x="166" y="138"/>
                    <a:pt x="166" y="138"/>
                    <a:pt x="166" y="138"/>
                  </a:cubicBezTo>
                  <a:cubicBezTo>
                    <a:pt x="168" y="139"/>
                    <a:pt x="169" y="138"/>
                    <a:pt x="171" y="137"/>
                  </a:cubicBezTo>
                  <a:close/>
                  <a:moveTo>
                    <a:pt x="35" y="140"/>
                  </a:moveTo>
                  <a:cubicBezTo>
                    <a:pt x="35" y="140"/>
                    <a:pt x="35" y="140"/>
                    <a:pt x="35" y="140"/>
                  </a:cubicBezTo>
                  <a:cubicBezTo>
                    <a:pt x="35" y="140"/>
                    <a:pt x="35" y="140"/>
                    <a:pt x="35" y="140"/>
                  </a:cubicBezTo>
                  <a:cubicBezTo>
                    <a:pt x="35" y="140"/>
                    <a:pt x="35" y="140"/>
                    <a:pt x="35" y="140"/>
                  </a:cubicBezTo>
                  <a:close/>
                  <a:moveTo>
                    <a:pt x="166" y="138"/>
                  </a:moveTo>
                  <a:cubicBezTo>
                    <a:pt x="166" y="138"/>
                    <a:pt x="166" y="138"/>
                    <a:pt x="166" y="138"/>
                  </a:cubicBezTo>
                  <a:cubicBezTo>
                    <a:pt x="166" y="138"/>
                    <a:pt x="166" y="138"/>
                    <a:pt x="166" y="138"/>
                  </a:cubicBezTo>
                  <a:cubicBezTo>
                    <a:pt x="166" y="138"/>
                    <a:pt x="166" y="138"/>
                    <a:pt x="166" y="138"/>
                  </a:cubicBezTo>
                  <a:close/>
                  <a:moveTo>
                    <a:pt x="127" y="248"/>
                  </a:moveTo>
                  <a:cubicBezTo>
                    <a:pt x="127" y="246"/>
                    <a:pt x="126" y="248"/>
                    <a:pt x="127" y="248"/>
                  </a:cubicBezTo>
                  <a:close/>
                  <a:moveTo>
                    <a:pt x="105" y="137"/>
                  </a:moveTo>
                  <a:cubicBezTo>
                    <a:pt x="105" y="136"/>
                    <a:pt x="104" y="136"/>
                    <a:pt x="104" y="135"/>
                  </a:cubicBezTo>
                  <a:cubicBezTo>
                    <a:pt x="104" y="136"/>
                    <a:pt x="104" y="136"/>
                    <a:pt x="104" y="137"/>
                  </a:cubicBezTo>
                  <a:cubicBezTo>
                    <a:pt x="104" y="137"/>
                    <a:pt x="105" y="137"/>
                    <a:pt x="105" y="137"/>
                  </a:cubicBezTo>
                  <a:close/>
                  <a:moveTo>
                    <a:pt x="103" y="135"/>
                  </a:moveTo>
                  <a:cubicBezTo>
                    <a:pt x="103" y="135"/>
                    <a:pt x="103" y="135"/>
                    <a:pt x="104" y="135"/>
                  </a:cubicBezTo>
                  <a:cubicBezTo>
                    <a:pt x="103" y="135"/>
                    <a:pt x="103" y="135"/>
                    <a:pt x="103" y="135"/>
                  </a:cubicBezTo>
                  <a:close/>
                  <a:moveTo>
                    <a:pt x="78" y="88"/>
                  </a:moveTo>
                  <a:cubicBezTo>
                    <a:pt x="78" y="88"/>
                    <a:pt x="78" y="88"/>
                    <a:pt x="78" y="88"/>
                  </a:cubicBezTo>
                  <a:cubicBezTo>
                    <a:pt x="77" y="88"/>
                    <a:pt x="78" y="88"/>
                    <a:pt x="78" y="88"/>
                  </a:cubicBezTo>
                  <a:close/>
                  <a:moveTo>
                    <a:pt x="414" y="43"/>
                  </a:moveTo>
                  <a:cubicBezTo>
                    <a:pt x="414" y="43"/>
                    <a:pt x="414" y="43"/>
                    <a:pt x="414" y="43"/>
                  </a:cubicBezTo>
                  <a:cubicBezTo>
                    <a:pt x="414" y="43"/>
                    <a:pt x="414" y="43"/>
                    <a:pt x="414" y="43"/>
                  </a:cubicBezTo>
                  <a:close/>
                  <a:moveTo>
                    <a:pt x="113" y="59"/>
                  </a:moveTo>
                  <a:cubicBezTo>
                    <a:pt x="113" y="59"/>
                    <a:pt x="114" y="59"/>
                    <a:pt x="113" y="59"/>
                  </a:cubicBezTo>
                  <a:close/>
                  <a:moveTo>
                    <a:pt x="167" y="277"/>
                  </a:moveTo>
                  <a:cubicBezTo>
                    <a:pt x="168" y="277"/>
                    <a:pt x="166" y="274"/>
                    <a:pt x="166" y="275"/>
                  </a:cubicBezTo>
                  <a:cubicBezTo>
                    <a:pt x="166" y="275"/>
                    <a:pt x="166" y="275"/>
                    <a:pt x="166" y="275"/>
                  </a:cubicBezTo>
                  <a:cubicBezTo>
                    <a:pt x="163" y="277"/>
                    <a:pt x="163" y="282"/>
                    <a:pt x="160" y="284"/>
                  </a:cubicBezTo>
                  <a:cubicBezTo>
                    <a:pt x="155" y="287"/>
                    <a:pt x="150" y="289"/>
                    <a:pt x="153" y="296"/>
                  </a:cubicBezTo>
                  <a:cubicBezTo>
                    <a:pt x="152" y="295"/>
                    <a:pt x="153" y="298"/>
                    <a:pt x="153" y="298"/>
                  </a:cubicBezTo>
                  <a:cubicBezTo>
                    <a:pt x="152" y="299"/>
                    <a:pt x="151" y="302"/>
                    <a:pt x="150" y="303"/>
                  </a:cubicBezTo>
                  <a:cubicBezTo>
                    <a:pt x="150" y="304"/>
                    <a:pt x="150" y="310"/>
                    <a:pt x="151" y="311"/>
                  </a:cubicBezTo>
                  <a:cubicBezTo>
                    <a:pt x="158" y="319"/>
                    <a:pt x="159" y="307"/>
                    <a:pt x="162" y="304"/>
                  </a:cubicBezTo>
                  <a:cubicBezTo>
                    <a:pt x="163" y="303"/>
                    <a:pt x="169" y="285"/>
                    <a:pt x="169" y="284"/>
                  </a:cubicBezTo>
                  <a:cubicBezTo>
                    <a:pt x="169" y="284"/>
                    <a:pt x="169" y="284"/>
                    <a:pt x="169" y="284"/>
                  </a:cubicBezTo>
                  <a:cubicBezTo>
                    <a:pt x="168" y="283"/>
                    <a:pt x="168" y="279"/>
                    <a:pt x="167" y="277"/>
                  </a:cubicBezTo>
                  <a:close/>
                  <a:moveTo>
                    <a:pt x="154" y="287"/>
                  </a:moveTo>
                  <a:cubicBezTo>
                    <a:pt x="154" y="287"/>
                    <a:pt x="154" y="287"/>
                    <a:pt x="154" y="287"/>
                  </a:cubicBezTo>
                  <a:close/>
                  <a:moveTo>
                    <a:pt x="332" y="253"/>
                  </a:moveTo>
                  <a:cubicBezTo>
                    <a:pt x="333" y="253"/>
                    <a:pt x="334" y="246"/>
                    <a:pt x="335" y="245"/>
                  </a:cubicBezTo>
                  <a:cubicBezTo>
                    <a:pt x="337" y="240"/>
                    <a:pt x="335" y="242"/>
                    <a:pt x="339" y="239"/>
                  </a:cubicBezTo>
                  <a:cubicBezTo>
                    <a:pt x="340" y="239"/>
                    <a:pt x="337" y="237"/>
                    <a:pt x="337" y="236"/>
                  </a:cubicBezTo>
                  <a:cubicBezTo>
                    <a:pt x="337" y="234"/>
                    <a:pt x="337" y="226"/>
                    <a:pt x="339" y="226"/>
                  </a:cubicBezTo>
                  <a:cubicBezTo>
                    <a:pt x="336" y="224"/>
                    <a:pt x="333" y="220"/>
                    <a:pt x="331" y="225"/>
                  </a:cubicBezTo>
                  <a:cubicBezTo>
                    <a:pt x="329" y="229"/>
                    <a:pt x="319" y="237"/>
                    <a:pt x="316" y="236"/>
                  </a:cubicBezTo>
                  <a:cubicBezTo>
                    <a:pt x="315" y="236"/>
                    <a:pt x="315" y="237"/>
                    <a:pt x="315" y="237"/>
                  </a:cubicBezTo>
                  <a:cubicBezTo>
                    <a:pt x="314" y="241"/>
                    <a:pt x="315" y="247"/>
                    <a:pt x="317" y="250"/>
                  </a:cubicBezTo>
                  <a:cubicBezTo>
                    <a:pt x="321" y="252"/>
                    <a:pt x="327" y="252"/>
                    <a:pt x="331" y="252"/>
                  </a:cubicBezTo>
                  <a:cubicBezTo>
                    <a:pt x="331" y="252"/>
                    <a:pt x="332" y="253"/>
                    <a:pt x="332" y="253"/>
                  </a:cubicBezTo>
                  <a:close/>
                  <a:moveTo>
                    <a:pt x="316" y="236"/>
                  </a:moveTo>
                  <a:cubicBezTo>
                    <a:pt x="316" y="236"/>
                    <a:pt x="316" y="236"/>
                    <a:pt x="316" y="236"/>
                  </a:cubicBezTo>
                  <a:cubicBezTo>
                    <a:pt x="318" y="235"/>
                    <a:pt x="321" y="234"/>
                    <a:pt x="316" y="236"/>
                  </a:cubicBezTo>
                  <a:close/>
                  <a:moveTo>
                    <a:pt x="317" y="250"/>
                  </a:moveTo>
                  <a:cubicBezTo>
                    <a:pt x="317" y="250"/>
                    <a:pt x="317" y="250"/>
                    <a:pt x="317" y="250"/>
                  </a:cubicBezTo>
                  <a:close/>
                  <a:moveTo>
                    <a:pt x="306" y="258"/>
                  </a:moveTo>
                  <a:cubicBezTo>
                    <a:pt x="306" y="258"/>
                    <a:pt x="307" y="251"/>
                    <a:pt x="307" y="250"/>
                  </a:cubicBezTo>
                  <a:cubicBezTo>
                    <a:pt x="308" y="250"/>
                    <a:pt x="308" y="250"/>
                    <a:pt x="309" y="250"/>
                  </a:cubicBezTo>
                  <a:cubicBezTo>
                    <a:pt x="309" y="250"/>
                    <a:pt x="305" y="241"/>
                    <a:pt x="306" y="249"/>
                  </a:cubicBezTo>
                  <a:cubicBezTo>
                    <a:pt x="305" y="246"/>
                    <a:pt x="287" y="223"/>
                    <a:pt x="280" y="226"/>
                  </a:cubicBezTo>
                  <a:cubicBezTo>
                    <a:pt x="279" y="226"/>
                    <a:pt x="287" y="236"/>
                    <a:pt x="288" y="236"/>
                  </a:cubicBezTo>
                  <a:cubicBezTo>
                    <a:pt x="289" y="238"/>
                    <a:pt x="294" y="251"/>
                    <a:pt x="297" y="252"/>
                  </a:cubicBezTo>
                  <a:cubicBezTo>
                    <a:pt x="299" y="255"/>
                    <a:pt x="303" y="256"/>
                    <a:pt x="306" y="258"/>
                  </a:cubicBezTo>
                  <a:close/>
                  <a:moveTo>
                    <a:pt x="373" y="253"/>
                  </a:moveTo>
                  <a:cubicBezTo>
                    <a:pt x="373" y="253"/>
                    <a:pt x="373" y="253"/>
                    <a:pt x="373" y="253"/>
                  </a:cubicBezTo>
                  <a:close/>
                  <a:moveTo>
                    <a:pt x="384" y="265"/>
                  </a:moveTo>
                  <a:cubicBezTo>
                    <a:pt x="384" y="265"/>
                    <a:pt x="384" y="265"/>
                    <a:pt x="384" y="265"/>
                  </a:cubicBezTo>
                  <a:cubicBezTo>
                    <a:pt x="384" y="265"/>
                    <a:pt x="384" y="265"/>
                    <a:pt x="384" y="265"/>
                  </a:cubicBezTo>
                  <a:close/>
                  <a:moveTo>
                    <a:pt x="416" y="271"/>
                  </a:moveTo>
                  <a:cubicBezTo>
                    <a:pt x="415" y="269"/>
                    <a:pt x="413" y="267"/>
                    <a:pt x="411" y="267"/>
                  </a:cubicBezTo>
                  <a:cubicBezTo>
                    <a:pt x="411" y="267"/>
                    <a:pt x="408" y="261"/>
                    <a:pt x="408" y="261"/>
                  </a:cubicBezTo>
                  <a:cubicBezTo>
                    <a:pt x="408" y="258"/>
                    <a:pt x="410" y="261"/>
                    <a:pt x="408" y="258"/>
                  </a:cubicBezTo>
                  <a:cubicBezTo>
                    <a:pt x="407" y="257"/>
                    <a:pt x="404" y="253"/>
                    <a:pt x="403" y="253"/>
                  </a:cubicBezTo>
                  <a:cubicBezTo>
                    <a:pt x="400" y="252"/>
                    <a:pt x="395" y="251"/>
                    <a:pt x="393" y="249"/>
                  </a:cubicBezTo>
                  <a:cubicBezTo>
                    <a:pt x="389" y="248"/>
                    <a:pt x="386" y="244"/>
                    <a:pt x="383" y="248"/>
                  </a:cubicBezTo>
                  <a:cubicBezTo>
                    <a:pt x="378" y="249"/>
                    <a:pt x="377" y="252"/>
                    <a:pt x="377" y="244"/>
                  </a:cubicBezTo>
                  <a:cubicBezTo>
                    <a:pt x="374" y="241"/>
                    <a:pt x="370" y="245"/>
                    <a:pt x="368" y="244"/>
                  </a:cubicBezTo>
                  <a:cubicBezTo>
                    <a:pt x="367" y="245"/>
                    <a:pt x="373" y="248"/>
                    <a:pt x="374" y="248"/>
                  </a:cubicBezTo>
                  <a:cubicBezTo>
                    <a:pt x="372" y="250"/>
                    <a:pt x="371" y="249"/>
                    <a:pt x="373" y="253"/>
                  </a:cubicBezTo>
                  <a:cubicBezTo>
                    <a:pt x="374" y="254"/>
                    <a:pt x="375" y="253"/>
                    <a:pt x="375" y="252"/>
                  </a:cubicBezTo>
                  <a:cubicBezTo>
                    <a:pt x="378" y="254"/>
                    <a:pt x="382" y="254"/>
                    <a:pt x="385" y="256"/>
                  </a:cubicBezTo>
                  <a:cubicBezTo>
                    <a:pt x="385" y="256"/>
                    <a:pt x="385" y="257"/>
                    <a:pt x="385" y="257"/>
                  </a:cubicBezTo>
                  <a:cubicBezTo>
                    <a:pt x="389" y="257"/>
                    <a:pt x="385" y="264"/>
                    <a:pt x="384" y="265"/>
                  </a:cubicBezTo>
                  <a:cubicBezTo>
                    <a:pt x="386" y="265"/>
                    <a:pt x="392" y="267"/>
                    <a:pt x="392" y="267"/>
                  </a:cubicBezTo>
                  <a:cubicBezTo>
                    <a:pt x="391" y="270"/>
                    <a:pt x="404" y="264"/>
                    <a:pt x="402" y="264"/>
                  </a:cubicBezTo>
                  <a:cubicBezTo>
                    <a:pt x="406" y="264"/>
                    <a:pt x="405" y="267"/>
                    <a:pt x="408" y="269"/>
                  </a:cubicBezTo>
                  <a:cubicBezTo>
                    <a:pt x="409" y="271"/>
                    <a:pt x="416" y="271"/>
                    <a:pt x="416" y="271"/>
                  </a:cubicBezTo>
                  <a:cubicBezTo>
                    <a:pt x="416" y="271"/>
                    <a:pt x="416" y="271"/>
                    <a:pt x="416" y="271"/>
                  </a:cubicBezTo>
                  <a:close/>
                  <a:moveTo>
                    <a:pt x="45" y="86"/>
                  </a:moveTo>
                  <a:cubicBezTo>
                    <a:pt x="45" y="87"/>
                    <a:pt x="45" y="87"/>
                    <a:pt x="45" y="87"/>
                  </a:cubicBezTo>
                  <a:cubicBezTo>
                    <a:pt x="45" y="86"/>
                    <a:pt x="44" y="86"/>
                    <a:pt x="43" y="86"/>
                  </a:cubicBezTo>
                  <a:cubicBezTo>
                    <a:pt x="44" y="85"/>
                    <a:pt x="45" y="83"/>
                    <a:pt x="46" y="82"/>
                  </a:cubicBezTo>
                  <a:cubicBezTo>
                    <a:pt x="45" y="81"/>
                    <a:pt x="42" y="82"/>
                    <a:pt x="42" y="81"/>
                  </a:cubicBezTo>
                  <a:cubicBezTo>
                    <a:pt x="42" y="80"/>
                    <a:pt x="44" y="79"/>
                    <a:pt x="44" y="78"/>
                  </a:cubicBezTo>
                  <a:cubicBezTo>
                    <a:pt x="43" y="77"/>
                    <a:pt x="38" y="80"/>
                    <a:pt x="37" y="82"/>
                  </a:cubicBezTo>
                  <a:cubicBezTo>
                    <a:pt x="37" y="82"/>
                    <a:pt x="37" y="82"/>
                    <a:pt x="37" y="82"/>
                  </a:cubicBezTo>
                  <a:cubicBezTo>
                    <a:pt x="37" y="81"/>
                    <a:pt x="36" y="81"/>
                    <a:pt x="36" y="82"/>
                  </a:cubicBezTo>
                  <a:cubicBezTo>
                    <a:pt x="37" y="84"/>
                    <a:pt x="36" y="86"/>
                    <a:pt x="36" y="87"/>
                  </a:cubicBezTo>
                  <a:cubicBezTo>
                    <a:pt x="36" y="87"/>
                    <a:pt x="38" y="88"/>
                    <a:pt x="39" y="88"/>
                  </a:cubicBezTo>
                  <a:cubicBezTo>
                    <a:pt x="37" y="89"/>
                    <a:pt x="44" y="93"/>
                    <a:pt x="41" y="93"/>
                  </a:cubicBezTo>
                  <a:cubicBezTo>
                    <a:pt x="38" y="93"/>
                    <a:pt x="40" y="95"/>
                    <a:pt x="38" y="96"/>
                  </a:cubicBezTo>
                  <a:cubicBezTo>
                    <a:pt x="36" y="98"/>
                    <a:pt x="38" y="98"/>
                    <a:pt x="40" y="98"/>
                  </a:cubicBezTo>
                  <a:cubicBezTo>
                    <a:pt x="38" y="98"/>
                    <a:pt x="38" y="101"/>
                    <a:pt x="36" y="102"/>
                  </a:cubicBezTo>
                  <a:cubicBezTo>
                    <a:pt x="36" y="103"/>
                    <a:pt x="53" y="99"/>
                    <a:pt x="51" y="98"/>
                  </a:cubicBezTo>
                  <a:cubicBezTo>
                    <a:pt x="53" y="96"/>
                    <a:pt x="47" y="91"/>
                    <a:pt x="45" y="86"/>
                  </a:cubicBezTo>
                  <a:close/>
                  <a:moveTo>
                    <a:pt x="368" y="141"/>
                  </a:moveTo>
                  <a:cubicBezTo>
                    <a:pt x="369" y="140"/>
                    <a:pt x="366" y="132"/>
                    <a:pt x="365" y="132"/>
                  </a:cubicBezTo>
                  <a:cubicBezTo>
                    <a:pt x="363" y="130"/>
                    <a:pt x="362" y="128"/>
                    <a:pt x="360" y="127"/>
                  </a:cubicBezTo>
                  <a:cubicBezTo>
                    <a:pt x="362" y="127"/>
                    <a:pt x="363" y="126"/>
                    <a:pt x="365" y="128"/>
                  </a:cubicBezTo>
                  <a:cubicBezTo>
                    <a:pt x="366" y="125"/>
                    <a:pt x="365" y="127"/>
                    <a:pt x="368" y="125"/>
                  </a:cubicBezTo>
                  <a:cubicBezTo>
                    <a:pt x="368" y="125"/>
                    <a:pt x="368" y="121"/>
                    <a:pt x="368" y="121"/>
                  </a:cubicBezTo>
                  <a:cubicBezTo>
                    <a:pt x="367" y="119"/>
                    <a:pt x="367" y="124"/>
                    <a:pt x="367" y="123"/>
                  </a:cubicBezTo>
                  <a:cubicBezTo>
                    <a:pt x="365" y="123"/>
                    <a:pt x="357" y="117"/>
                    <a:pt x="356" y="118"/>
                  </a:cubicBezTo>
                  <a:cubicBezTo>
                    <a:pt x="356" y="118"/>
                    <a:pt x="358" y="124"/>
                    <a:pt x="357" y="125"/>
                  </a:cubicBezTo>
                  <a:cubicBezTo>
                    <a:pt x="359" y="128"/>
                    <a:pt x="358" y="128"/>
                    <a:pt x="361" y="128"/>
                  </a:cubicBezTo>
                  <a:cubicBezTo>
                    <a:pt x="358" y="130"/>
                    <a:pt x="365" y="137"/>
                    <a:pt x="362" y="140"/>
                  </a:cubicBezTo>
                  <a:cubicBezTo>
                    <a:pt x="361" y="140"/>
                    <a:pt x="361" y="140"/>
                    <a:pt x="360" y="141"/>
                  </a:cubicBezTo>
                  <a:cubicBezTo>
                    <a:pt x="360" y="139"/>
                    <a:pt x="359" y="140"/>
                    <a:pt x="359" y="139"/>
                  </a:cubicBezTo>
                  <a:cubicBezTo>
                    <a:pt x="356" y="142"/>
                    <a:pt x="362" y="145"/>
                    <a:pt x="354" y="144"/>
                  </a:cubicBezTo>
                  <a:cubicBezTo>
                    <a:pt x="353" y="144"/>
                    <a:pt x="347" y="150"/>
                    <a:pt x="349" y="151"/>
                  </a:cubicBezTo>
                  <a:cubicBezTo>
                    <a:pt x="348" y="150"/>
                    <a:pt x="349" y="151"/>
                    <a:pt x="349" y="151"/>
                  </a:cubicBezTo>
                  <a:cubicBezTo>
                    <a:pt x="349" y="151"/>
                    <a:pt x="351" y="154"/>
                    <a:pt x="351" y="154"/>
                  </a:cubicBezTo>
                  <a:cubicBezTo>
                    <a:pt x="351" y="155"/>
                    <a:pt x="352" y="156"/>
                    <a:pt x="353" y="156"/>
                  </a:cubicBezTo>
                  <a:cubicBezTo>
                    <a:pt x="354" y="154"/>
                    <a:pt x="354" y="154"/>
                    <a:pt x="355" y="151"/>
                  </a:cubicBezTo>
                  <a:cubicBezTo>
                    <a:pt x="356" y="153"/>
                    <a:pt x="359" y="149"/>
                    <a:pt x="358" y="148"/>
                  </a:cubicBezTo>
                  <a:cubicBezTo>
                    <a:pt x="358" y="148"/>
                    <a:pt x="358" y="148"/>
                    <a:pt x="358" y="148"/>
                  </a:cubicBezTo>
                  <a:cubicBezTo>
                    <a:pt x="359" y="148"/>
                    <a:pt x="360" y="149"/>
                    <a:pt x="361" y="150"/>
                  </a:cubicBezTo>
                  <a:cubicBezTo>
                    <a:pt x="365" y="142"/>
                    <a:pt x="369" y="151"/>
                    <a:pt x="368" y="141"/>
                  </a:cubicBezTo>
                  <a:close/>
                  <a:moveTo>
                    <a:pt x="327" y="265"/>
                  </a:moveTo>
                  <a:cubicBezTo>
                    <a:pt x="333" y="267"/>
                    <a:pt x="327" y="263"/>
                    <a:pt x="324" y="263"/>
                  </a:cubicBezTo>
                  <a:cubicBezTo>
                    <a:pt x="324" y="262"/>
                    <a:pt x="327" y="262"/>
                    <a:pt x="326" y="261"/>
                  </a:cubicBezTo>
                  <a:cubicBezTo>
                    <a:pt x="323" y="261"/>
                    <a:pt x="304" y="257"/>
                    <a:pt x="305" y="261"/>
                  </a:cubicBezTo>
                  <a:cubicBezTo>
                    <a:pt x="309" y="263"/>
                    <a:pt x="313" y="263"/>
                    <a:pt x="317" y="264"/>
                  </a:cubicBezTo>
                  <a:cubicBezTo>
                    <a:pt x="318" y="266"/>
                    <a:pt x="327" y="265"/>
                    <a:pt x="327" y="265"/>
                  </a:cubicBezTo>
                  <a:close/>
                  <a:moveTo>
                    <a:pt x="28" y="91"/>
                  </a:moveTo>
                  <a:cubicBezTo>
                    <a:pt x="29" y="93"/>
                    <a:pt x="27" y="98"/>
                    <a:pt x="28" y="98"/>
                  </a:cubicBezTo>
                  <a:cubicBezTo>
                    <a:pt x="35" y="97"/>
                    <a:pt x="35" y="95"/>
                    <a:pt x="38" y="90"/>
                  </a:cubicBezTo>
                  <a:cubicBezTo>
                    <a:pt x="39" y="89"/>
                    <a:pt x="30" y="88"/>
                    <a:pt x="28" y="91"/>
                  </a:cubicBezTo>
                  <a:close/>
                  <a:moveTo>
                    <a:pt x="354" y="212"/>
                  </a:moveTo>
                  <a:cubicBezTo>
                    <a:pt x="355" y="219"/>
                    <a:pt x="345" y="216"/>
                    <a:pt x="346" y="222"/>
                  </a:cubicBezTo>
                  <a:cubicBezTo>
                    <a:pt x="346" y="223"/>
                    <a:pt x="353" y="217"/>
                    <a:pt x="351" y="224"/>
                  </a:cubicBezTo>
                  <a:cubicBezTo>
                    <a:pt x="351" y="225"/>
                    <a:pt x="354" y="226"/>
                    <a:pt x="355" y="226"/>
                  </a:cubicBezTo>
                  <a:cubicBezTo>
                    <a:pt x="355" y="226"/>
                    <a:pt x="355" y="222"/>
                    <a:pt x="355" y="222"/>
                  </a:cubicBezTo>
                  <a:cubicBezTo>
                    <a:pt x="356" y="222"/>
                    <a:pt x="356" y="223"/>
                    <a:pt x="356" y="224"/>
                  </a:cubicBezTo>
                  <a:cubicBezTo>
                    <a:pt x="356" y="224"/>
                    <a:pt x="357" y="222"/>
                    <a:pt x="357" y="222"/>
                  </a:cubicBezTo>
                  <a:cubicBezTo>
                    <a:pt x="357" y="220"/>
                    <a:pt x="354" y="212"/>
                    <a:pt x="354" y="212"/>
                  </a:cubicBezTo>
                  <a:close/>
                  <a:moveTo>
                    <a:pt x="349" y="206"/>
                  </a:moveTo>
                  <a:cubicBezTo>
                    <a:pt x="346" y="208"/>
                    <a:pt x="349" y="208"/>
                    <a:pt x="350" y="209"/>
                  </a:cubicBezTo>
                  <a:cubicBezTo>
                    <a:pt x="350" y="208"/>
                    <a:pt x="349" y="208"/>
                    <a:pt x="349" y="206"/>
                  </a:cubicBezTo>
                  <a:cubicBezTo>
                    <a:pt x="352" y="207"/>
                    <a:pt x="347" y="200"/>
                    <a:pt x="347" y="203"/>
                  </a:cubicBezTo>
                  <a:cubicBezTo>
                    <a:pt x="347" y="201"/>
                    <a:pt x="346" y="202"/>
                    <a:pt x="345" y="202"/>
                  </a:cubicBezTo>
                  <a:cubicBezTo>
                    <a:pt x="345" y="203"/>
                    <a:pt x="344" y="204"/>
                    <a:pt x="344" y="204"/>
                  </a:cubicBezTo>
                  <a:cubicBezTo>
                    <a:pt x="345" y="204"/>
                    <a:pt x="349" y="206"/>
                    <a:pt x="349" y="206"/>
                  </a:cubicBezTo>
                  <a:close/>
                  <a:moveTo>
                    <a:pt x="339" y="190"/>
                  </a:moveTo>
                  <a:cubicBezTo>
                    <a:pt x="339" y="190"/>
                    <a:pt x="339" y="190"/>
                    <a:pt x="339" y="190"/>
                  </a:cubicBezTo>
                  <a:cubicBezTo>
                    <a:pt x="336" y="192"/>
                    <a:pt x="339" y="206"/>
                    <a:pt x="344" y="203"/>
                  </a:cubicBezTo>
                  <a:cubicBezTo>
                    <a:pt x="344" y="203"/>
                    <a:pt x="344" y="202"/>
                    <a:pt x="344" y="202"/>
                  </a:cubicBezTo>
                  <a:cubicBezTo>
                    <a:pt x="344" y="201"/>
                    <a:pt x="345" y="186"/>
                    <a:pt x="339" y="189"/>
                  </a:cubicBezTo>
                  <a:cubicBezTo>
                    <a:pt x="339" y="189"/>
                    <a:pt x="339" y="189"/>
                    <a:pt x="339" y="190"/>
                  </a:cubicBezTo>
                  <a:close/>
                  <a:moveTo>
                    <a:pt x="344" y="204"/>
                  </a:moveTo>
                  <a:cubicBezTo>
                    <a:pt x="344" y="205"/>
                    <a:pt x="344" y="204"/>
                    <a:pt x="344" y="204"/>
                  </a:cubicBezTo>
                  <a:cubicBezTo>
                    <a:pt x="344" y="204"/>
                    <a:pt x="344" y="204"/>
                    <a:pt x="344" y="204"/>
                  </a:cubicBezTo>
                  <a:close/>
                  <a:moveTo>
                    <a:pt x="345" y="202"/>
                  </a:moveTo>
                  <a:cubicBezTo>
                    <a:pt x="345" y="201"/>
                    <a:pt x="344" y="201"/>
                    <a:pt x="344" y="202"/>
                  </a:cubicBezTo>
                  <a:cubicBezTo>
                    <a:pt x="344" y="202"/>
                    <a:pt x="344" y="202"/>
                    <a:pt x="344" y="202"/>
                  </a:cubicBezTo>
                  <a:cubicBezTo>
                    <a:pt x="344" y="202"/>
                    <a:pt x="344" y="202"/>
                    <a:pt x="345" y="202"/>
                  </a:cubicBezTo>
                  <a:close/>
                  <a:moveTo>
                    <a:pt x="338" y="196"/>
                  </a:moveTo>
                  <a:cubicBezTo>
                    <a:pt x="338" y="196"/>
                    <a:pt x="338" y="196"/>
                    <a:pt x="338" y="196"/>
                  </a:cubicBezTo>
                  <a:close/>
                  <a:moveTo>
                    <a:pt x="247" y="220"/>
                  </a:moveTo>
                  <a:cubicBezTo>
                    <a:pt x="247" y="220"/>
                    <a:pt x="247" y="220"/>
                    <a:pt x="247" y="220"/>
                  </a:cubicBezTo>
                  <a:close/>
                  <a:moveTo>
                    <a:pt x="242" y="214"/>
                  </a:moveTo>
                  <a:cubicBezTo>
                    <a:pt x="241" y="215"/>
                    <a:pt x="241" y="224"/>
                    <a:pt x="243" y="225"/>
                  </a:cubicBezTo>
                  <a:cubicBezTo>
                    <a:pt x="245" y="226"/>
                    <a:pt x="249" y="222"/>
                    <a:pt x="247" y="220"/>
                  </a:cubicBezTo>
                  <a:cubicBezTo>
                    <a:pt x="246" y="218"/>
                    <a:pt x="244" y="214"/>
                    <a:pt x="242" y="214"/>
                  </a:cubicBezTo>
                  <a:close/>
                  <a:moveTo>
                    <a:pt x="355" y="237"/>
                  </a:moveTo>
                  <a:cubicBezTo>
                    <a:pt x="355" y="238"/>
                    <a:pt x="343" y="239"/>
                    <a:pt x="345" y="238"/>
                  </a:cubicBezTo>
                  <a:cubicBezTo>
                    <a:pt x="344" y="238"/>
                    <a:pt x="341" y="239"/>
                    <a:pt x="341" y="242"/>
                  </a:cubicBezTo>
                  <a:cubicBezTo>
                    <a:pt x="341" y="244"/>
                    <a:pt x="339" y="247"/>
                    <a:pt x="339" y="249"/>
                  </a:cubicBezTo>
                  <a:cubicBezTo>
                    <a:pt x="339" y="249"/>
                    <a:pt x="340" y="258"/>
                    <a:pt x="340" y="258"/>
                  </a:cubicBezTo>
                  <a:cubicBezTo>
                    <a:pt x="344" y="257"/>
                    <a:pt x="341" y="252"/>
                    <a:pt x="343" y="249"/>
                  </a:cubicBezTo>
                  <a:cubicBezTo>
                    <a:pt x="344" y="249"/>
                    <a:pt x="347" y="257"/>
                    <a:pt x="348" y="258"/>
                  </a:cubicBezTo>
                  <a:cubicBezTo>
                    <a:pt x="349" y="258"/>
                    <a:pt x="349" y="251"/>
                    <a:pt x="347" y="249"/>
                  </a:cubicBezTo>
                  <a:cubicBezTo>
                    <a:pt x="347" y="247"/>
                    <a:pt x="346" y="245"/>
                    <a:pt x="350" y="247"/>
                  </a:cubicBezTo>
                  <a:cubicBezTo>
                    <a:pt x="350" y="245"/>
                    <a:pt x="350" y="245"/>
                    <a:pt x="350" y="243"/>
                  </a:cubicBezTo>
                  <a:cubicBezTo>
                    <a:pt x="346" y="242"/>
                    <a:pt x="345" y="246"/>
                    <a:pt x="343" y="244"/>
                  </a:cubicBezTo>
                  <a:cubicBezTo>
                    <a:pt x="341" y="241"/>
                    <a:pt x="346" y="239"/>
                    <a:pt x="349" y="241"/>
                  </a:cubicBezTo>
                  <a:cubicBezTo>
                    <a:pt x="351" y="241"/>
                    <a:pt x="356" y="238"/>
                    <a:pt x="355" y="237"/>
                  </a:cubicBezTo>
                  <a:close/>
                  <a:moveTo>
                    <a:pt x="336" y="178"/>
                  </a:moveTo>
                  <a:cubicBezTo>
                    <a:pt x="336" y="178"/>
                    <a:pt x="337" y="180"/>
                    <a:pt x="338" y="180"/>
                  </a:cubicBezTo>
                  <a:cubicBezTo>
                    <a:pt x="338" y="180"/>
                    <a:pt x="338" y="180"/>
                    <a:pt x="338" y="180"/>
                  </a:cubicBezTo>
                  <a:cubicBezTo>
                    <a:pt x="339" y="179"/>
                    <a:pt x="340" y="172"/>
                    <a:pt x="339" y="171"/>
                  </a:cubicBezTo>
                  <a:cubicBezTo>
                    <a:pt x="336" y="169"/>
                    <a:pt x="335" y="177"/>
                    <a:pt x="336" y="178"/>
                  </a:cubicBezTo>
                  <a:close/>
                  <a:moveTo>
                    <a:pt x="315" y="188"/>
                  </a:moveTo>
                  <a:cubicBezTo>
                    <a:pt x="314" y="188"/>
                    <a:pt x="315" y="188"/>
                    <a:pt x="315" y="188"/>
                  </a:cubicBezTo>
                  <a:close/>
                  <a:moveTo>
                    <a:pt x="309" y="188"/>
                  </a:moveTo>
                  <a:cubicBezTo>
                    <a:pt x="312" y="191"/>
                    <a:pt x="313" y="191"/>
                    <a:pt x="315" y="188"/>
                  </a:cubicBezTo>
                  <a:cubicBezTo>
                    <a:pt x="318" y="185"/>
                    <a:pt x="309" y="184"/>
                    <a:pt x="309" y="188"/>
                  </a:cubicBezTo>
                  <a:close/>
                  <a:moveTo>
                    <a:pt x="421" y="256"/>
                  </a:moveTo>
                  <a:cubicBezTo>
                    <a:pt x="421" y="256"/>
                    <a:pt x="422" y="255"/>
                    <a:pt x="422" y="254"/>
                  </a:cubicBezTo>
                  <a:cubicBezTo>
                    <a:pt x="423" y="257"/>
                    <a:pt x="422" y="252"/>
                    <a:pt x="421" y="250"/>
                  </a:cubicBezTo>
                  <a:cubicBezTo>
                    <a:pt x="421" y="249"/>
                    <a:pt x="420" y="248"/>
                    <a:pt x="420" y="249"/>
                  </a:cubicBezTo>
                  <a:cubicBezTo>
                    <a:pt x="420" y="248"/>
                    <a:pt x="419" y="248"/>
                    <a:pt x="418" y="249"/>
                  </a:cubicBezTo>
                  <a:cubicBezTo>
                    <a:pt x="418" y="250"/>
                    <a:pt x="422" y="252"/>
                    <a:pt x="422" y="254"/>
                  </a:cubicBezTo>
                  <a:cubicBezTo>
                    <a:pt x="421" y="253"/>
                    <a:pt x="415" y="258"/>
                    <a:pt x="411" y="257"/>
                  </a:cubicBezTo>
                  <a:cubicBezTo>
                    <a:pt x="412" y="258"/>
                    <a:pt x="412" y="258"/>
                    <a:pt x="411" y="258"/>
                  </a:cubicBezTo>
                  <a:cubicBezTo>
                    <a:pt x="416" y="265"/>
                    <a:pt x="412" y="258"/>
                    <a:pt x="412" y="258"/>
                  </a:cubicBezTo>
                  <a:cubicBezTo>
                    <a:pt x="411" y="258"/>
                    <a:pt x="412" y="258"/>
                    <a:pt x="414" y="259"/>
                  </a:cubicBezTo>
                  <a:cubicBezTo>
                    <a:pt x="415" y="259"/>
                    <a:pt x="417" y="259"/>
                    <a:pt x="418" y="258"/>
                  </a:cubicBezTo>
                  <a:cubicBezTo>
                    <a:pt x="417" y="259"/>
                    <a:pt x="421" y="257"/>
                    <a:pt x="421" y="256"/>
                  </a:cubicBezTo>
                  <a:close/>
                  <a:moveTo>
                    <a:pt x="351" y="208"/>
                  </a:moveTo>
                  <a:cubicBezTo>
                    <a:pt x="351" y="208"/>
                    <a:pt x="352" y="209"/>
                    <a:pt x="351" y="208"/>
                  </a:cubicBezTo>
                  <a:close/>
                  <a:moveTo>
                    <a:pt x="351" y="208"/>
                  </a:moveTo>
                  <a:cubicBezTo>
                    <a:pt x="352" y="209"/>
                    <a:pt x="352" y="209"/>
                    <a:pt x="352" y="210"/>
                  </a:cubicBezTo>
                  <a:cubicBezTo>
                    <a:pt x="352" y="209"/>
                    <a:pt x="351" y="209"/>
                    <a:pt x="351" y="209"/>
                  </a:cubicBezTo>
                  <a:cubicBezTo>
                    <a:pt x="351" y="211"/>
                    <a:pt x="352" y="212"/>
                    <a:pt x="353" y="214"/>
                  </a:cubicBezTo>
                  <a:cubicBezTo>
                    <a:pt x="354" y="212"/>
                    <a:pt x="355" y="208"/>
                    <a:pt x="353" y="207"/>
                  </a:cubicBezTo>
                  <a:cubicBezTo>
                    <a:pt x="353" y="207"/>
                    <a:pt x="352" y="207"/>
                    <a:pt x="351" y="207"/>
                  </a:cubicBezTo>
                  <a:cubicBezTo>
                    <a:pt x="351" y="207"/>
                    <a:pt x="351" y="208"/>
                    <a:pt x="351" y="208"/>
                  </a:cubicBezTo>
                  <a:close/>
                  <a:moveTo>
                    <a:pt x="361" y="252"/>
                  </a:moveTo>
                  <a:cubicBezTo>
                    <a:pt x="361" y="252"/>
                    <a:pt x="361" y="252"/>
                    <a:pt x="361" y="252"/>
                  </a:cubicBezTo>
                  <a:cubicBezTo>
                    <a:pt x="361" y="252"/>
                    <a:pt x="361" y="252"/>
                    <a:pt x="361" y="252"/>
                  </a:cubicBezTo>
                  <a:close/>
                  <a:moveTo>
                    <a:pt x="366" y="250"/>
                  </a:moveTo>
                  <a:cubicBezTo>
                    <a:pt x="366" y="250"/>
                    <a:pt x="366" y="250"/>
                    <a:pt x="366" y="250"/>
                  </a:cubicBezTo>
                  <a:cubicBezTo>
                    <a:pt x="363" y="247"/>
                    <a:pt x="361" y="251"/>
                    <a:pt x="361" y="252"/>
                  </a:cubicBezTo>
                  <a:cubicBezTo>
                    <a:pt x="362" y="251"/>
                    <a:pt x="368" y="252"/>
                    <a:pt x="368" y="252"/>
                  </a:cubicBezTo>
                  <a:cubicBezTo>
                    <a:pt x="368" y="250"/>
                    <a:pt x="367" y="251"/>
                    <a:pt x="366" y="250"/>
                  </a:cubicBezTo>
                  <a:close/>
                  <a:moveTo>
                    <a:pt x="337" y="267"/>
                  </a:moveTo>
                  <a:cubicBezTo>
                    <a:pt x="339" y="265"/>
                    <a:pt x="338" y="266"/>
                    <a:pt x="339" y="264"/>
                  </a:cubicBezTo>
                  <a:cubicBezTo>
                    <a:pt x="338" y="265"/>
                    <a:pt x="329" y="265"/>
                    <a:pt x="331" y="267"/>
                  </a:cubicBezTo>
                  <a:cubicBezTo>
                    <a:pt x="333" y="267"/>
                    <a:pt x="335" y="266"/>
                    <a:pt x="337" y="267"/>
                  </a:cubicBezTo>
                  <a:close/>
                  <a:moveTo>
                    <a:pt x="359" y="265"/>
                  </a:moveTo>
                  <a:cubicBezTo>
                    <a:pt x="359" y="265"/>
                    <a:pt x="346" y="268"/>
                    <a:pt x="349" y="271"/>
                  </a:cubicBezTo>
                  <a:cubicBezTo>
                    <a:pt x="349" y="271"/>
                    <a:pt x="359" y="266"/>
                    <a:pt x="359" y="265"/>
                  </a:cubicBezTo>
                  <a:close/>
                  <a:moveTo>
                    <a:pt x="345" y="209"/>
                  </a:moveTo>
                  <a:cubicBezTo>
                    <a:pt x="345" y="210"/>
                    <a:pt x="345" y="211"/>
                    <a:pt x="345" y="212"/>
                  </a:cubicBezTo>
                  <a:cubicBezTo>
                    <a:pt x="347" y="211"/>
                    <a:pt x="346" y="213"/>
                    <a:pt x="347" y="213"/>
                  </a:cubicBezTo>
                  <a:cubicBezTo>
                    <a:pt x="347" y="214"/>
                    <a:pt x="346" y="215"/>
                    <a:pt x="348" y="216"/>
                  </a:cubicBezTo>
                  <a:cubicBezTo>
                    <a:pt x="349" y="215"/>
                    <a:pt x="351" y="212"/>
                    <a:pt x="350" y="210"/>
                  </a:cubicBezTo>
                  <a:cubicBezTo>
                    <a:pt x="350" y="212"/>
                    <a:pt x="344" y="208"/>
                    <a:pt x="345" y="209"/>
                  </a:cubicBezTo>
                  <a:close/>
                  <a:moveTo>
                    <a:pt x="353" y="264"/>
                  </a:moveTo>
                  <a:cubicBezTo>
                    <a:pt x="353" y="264"/>
                    <a:pt x="344" y="266"/>
                    <a:pt x="344" y="265"/>
                  </a:cubicBezTo>
                  <a:cubicBezTo>
                    <a:pt x="344" y="265"/>
                    <a:pt x="339" y="264"/>
                    <a:pt x="340" y="266"/>
                  </a:cubicBezTo>
                  <a:cubicBezTo>
                    <a:pt x="340" y="267"/>
                    <a:pt x="345" y="267"/>
                    <a:pt x="346" y="266"/>
                  </a:cubicBezTo>
                  <a:cubicBezTo>
                    <a:pt x="346" y="267"/>
                    <a:pt x="353" y="265"/>
                    <a:pt x="353" y="264"/>
                  </a:cubicBezTo>
                  <a:close/>
                  <a:moveTo>
                    <a:pt x="346" y="266"/>
                  </a:moveTo>
                  <a:cubicBezTo>
                    <a:pt x="346" y="267"/>
                    <a:pt x="346" y="266"/>
                    <a:pt x="346" y="266"/>
                  </a:cubicBezTo>
                  <a:close/>
                  <a:moveTo>
                    <a:pt x="339" y="210"/>
                  </a:moveTo>
                  <a:cubicBezTo>
                    <a:pt x="339" y="211"/>
                    <a:pt x="334" y="218"/>
                    <a:pt x="334" y="218"/>
                  </a:cubicBezTo>
                  <a:cubicBezTo>
                    <a:pt x="336" y="220"/>
                    <a:pt x="339" y="211"/>
                    <a:pt x="339" y="210"/>
                  </a:cubicBezTo>
                  <a:close/>
                  <a:moveTo>
                    <a:pt x="339" y="210"/>
                  </a:moveTo>
                  <a:cubicBezTo>
                    <a:pt x="339" y="210"/>
                    <a:pt x="339" y="210"/>
                    <a:pt x="339" y="210"/>
                  </a:cubicBezTo>
                  <a:cubicBezTo>
                    <a:pt x="339" y="210"/>
                    <a:pt x="339" y="210"/>
                    <a:pt x="339" y="210"/>
                  </a:cubicBezTo>
                  <a:close/>
                  <a:moveTo>
                    <a:pt x="341" y="205"/>
                  </a:moveTo>
                  <a:cubicBezTo>
                    <a:pt x="341" y="205"/>
                    <a:pt x="342" y="207"/>
                    <a:pt x="342" y="207"/>
                  </a:cubicBezTo>
                  <a:cubicBezTo>
                    <a:pt x="342" y="207"/>
                    <a:pt x="342" y="207"/>
                    <a:pt x="343" y="207"/>
                  </a:cubicBezTo>
                  <a:cubicBezTo>
                    <a:pt x="346" y="205"/>
                    <a:pt x="339" y="202"/>
                    <a:pt x="341" y="205"/>
                  </a:cubicBezTo>
                  <a:close/>
                  <a:moveTo>
                    <a:pt x="338" y="269"/>
                  </a:moveTo>
                  <a:cubicBezTo>
                    <a:pt x="340" y="270"/>
                    <a:pt x="342" y="271"/>
                    <a:pt x="343" y="270"/>
                  </a:cubicBezTo>
                  <a:cubicBezTo>
                    <a:pt x="341" y="268"/>
                    <a:pt x="336" y="268"/>
                    <a:pt x="338" y="269"/>
                  </a:cubicBezTo>
                  <a:close/>
                  <a:moveTo>
                    <a:pt x="359" y="251"/>
                  </a:moveTo>
                  <a:cubicBezTo>
                    <a:pt x="352" y="252"/>
                    <a:pt x="360" y="253"/>
                    <a:pt x="359" y="251"/>
                  </a:cubicBezTo>
                  <a:close/>
                  <a:moveTo>
                    <a:pt x="368" y="273"/>
                  </a:moveTo>
                  <a:cubicBezTo>
                    <a:pt x="367" y="273"/>
                    <a:pt x="366" y="273"/>
                    <a:pt x="365" y="274"/>
                  </a:cubicBezTo>
                  <a:cubicBezTo>
                    <a:pt x="365" y="276"/>
                    <a:pt x="369" y="275"/>
                    <a:pt x="368" y="273"/>
                  </a:cubicBezTo>
                  <a:close/>
                  <a:moveTo>
                    <a:pt x="416" y="268"/>
                  </a:moveTo>
                  <a:cubicBezTo>
                    <a:pt x="416" y="268"/>
                    <a:pt x="416" y="268"/>
                    <a:pt x="416" y="268"/>
                  </a:cubicBezTo>
                  <a:cubicBezTo>
                    <a:pt x="416" y="268"/>
                    <a:pt x="415" y="267"/>
                    <a:pt x="415" y="268"/>
                  </a:cubicBezTo>
                  <a:cubicBezTo>
                    <a:pt x="415" y="268"/>
                    <a:pt x="417" y="271"/>
                    <a:pt x="418" y="270"/>
                  </a:cubicBezTo>
                  <a:cubicBezTo>
                    <a:pt x="417" y="269"/>
                    <a:pt x="417" y="268"/>
                    <a:pt x="416" y="268"/>
                  </a:cubicBezTo>
                  <a:close/>
                  <a:moveTo>
                    <a:pt x="287" y="238"/>
                  </a:moveTo>
                  <a:cubicBezTo>
                    <a:pt x="287" y="238"/>
                    <a:pt x="287" y="238"/>
                    <a:pt x="287" y="238"/>
                  </a:cubicBezTo>
                  <a:close/>
                  <a:moveTo>
                    <a:pt x="285" y="237"/>
                  </a:moveTo>
                  <a:cubicBezTo>
                    <a:pt x="285" y="238"/>
                    <a:pt x="286" y="240"/>
                    <a:pt x="286" y="240"/>
                  </a:cubicBezTo>
                  <a:cubicBezTo>
                    <a:pt x="286" y="240"/>
                    <a:pt x="286" y="240"/>
                    <a:pt x="287" y="240"/>
                  </a:cubicBezTo>
                  <a:cubicBezTo>
                    <a:pt x="287" y="240"/>
                    <a:pt x="287" y="239"/>
                    <a:pt x="287" y="238"/>
                  </a:cubicBezTo>
                  <a:cubicBezTo>
                    <a:pt x="287" y="238"/>
                    <a:pt x="286" y="237"/>
                    <a:pt x="285" y="237"/>
                  </a:cubicBezTo>
                  <a:close/>
                  <a:moveTo>
                    <a:pt x="311" y="250"/>
                  </a:moveTo>
                  <a:cubicBezTo>
                    <a:pt x="311" y="251"/>
                    <a:pt x="311" y="251"/>
                    <a:pt x="312" y="251"/>
                  </a:cubicBezTo>
                  <a:cubicBezTo>
                    <a:pt x="313" y="251"/>
                    <a:pt x="313" y="249"/>
                    <a:pt x="312" y="249"/>
                  </a:cubicBezTo>
                  <a:cubicBezTo>
                    <a:pt x="312" y="249"/>
                    <a:pt x="312" y="249"/>
                    <a:pt x="312" y="249"/>
                  </a:cubicBezTo>
                  <a:cubicBezTo>
                    <a:pt x="311" y="249"/>
                    <a:pt x="311" y="249"/>
                    <a:pt x="312" y="249"/>
                  </a:cubicBezTo>
                  <a:cubicBezTo>
                    <a:pt x="311" y="249"/>
                    <a:pt x="310" y="249"/>
                    <a:pt x="311" y="250"/>
                  </a:cubicBezTo>
                  <a:close/>
                  <a:moveTo>
                    <a:pt x="368" y="243"/>
                  </a:moveTo>
                  <a:cubicBezTo>
                    <a:pt x="368" y="243"/>
                    <a:pt x="371" y="243"/>
                    <a:pt x="370" y="242"/>
                  </a:cubicBezTo>
                  <a:cubicBezTo>
                    <a:pt x="369" y="242"/>
                    <a:pt x="368" y="242"/>
                    <a:pt x="367" y="242"/>
                  </a:cubicBezTo>
                  <a:cubicBezTo>
                    <a:pt x="367" y="242"/>
                    <a:pt x="368" y="244"/>
                    <a:pt x="368" y="243"/>
                  </a:cubicBezTo>
                  <a:close/>
                  <a:moveTo>
                    <a:pt x="289" y="244"/>
                  </a:moveTo>
                  <a:cubicBezTo>
                    <a:pt x="286" y="247"/>
                    <a:pt x="292" y="246"/>
                    <a:pt x="290" y="246"/>
                  </a:cubicBezTo>
                  <a:cubicBezTo>
                    <a:pt x="290" y="245"/>
                    <a:pt x="290" y="244"/>
                    <a:pt x="289" y="244"/>
                  </a:cubicBezTo>
                  <a:close/>
                  <a:moveTo>
                    <a:pt x="377" y="257"/>
                  </a:moveTo>
                  <a:cubicBezTo>
                    <a:pt x="376" y="258"/>
                    <a:pt x="377" y="259"/>
                    <a:pt x="376" y="261"/>
                  </a:cubicBezTo>
                  <a:cubicBezTo>
                    <a:pt x="376" y="263"/>
                    <a:pt x="378" y="257"/>
                    <a:pt x="377" y="257"/>
                  </a:cubicBezTo>
                  <a:close/>
                  <a:moveTo>
                    <a:pt x="176" y="207"/>
                  </a:moveTo>
                  <a:cubicBezTo>
                    <a:pt x="178" y="208"/>
                    <a:pt x="178" y="206"/>
                    <a:pt x="179" y="206"/>
                  </a:cubicBezTo>
                  <a:cubicBezTo>
                    <a:pt x="178" y="206"/>
                    <a:pt x="176" y="206"/>
                    <a:pt x="176" y="207"/>
                  </a:cubicBezTo>
                  <a:close/>
                  <a:moveTo>
                    <a:pt x="304" y="241"/>
                  </a:moveTo>
                  <a:cubicBezTo>
                    <a:pt x="304" y="241"/>
                    <a:pt x="303" y="243"/>
                    <a:pt x="303" y="243"/>
                  </a:cubicBezTo>
                  <a:cubicBezTo>
                    <a:pt x="305" y="244"/>
                    <a:pt x="305" y="242"/>
                    <a:pt x="304" y="241"/>
                  </a:cubicBezTo>
                  <a:close/>
                  <a:moveTo>
                    <a:pt x="361" y="247"/>
                  </a:moveTo>
                  <a:cubicBezTo>
                    <a:pt x="360" y="247"/>
                    <a:pt x="361" y="247"/>
                    <a:pt x="361" y="247"/>
                  </a:cubicBezTo>
                  <a:close/>
                  <a:moveTo>
                    <a:pt x="361" y="247"/>
                  </a:moveTo>
                  <a:cubicBezTo>
                    <a:pt x="363" y="247"/>
                    <a:pt x="361" y="245"/>
                    <a:pt x="360" y="245"/>
                  </a:cubicBezTo>
                  <a:cubicBezTo>
                    <a:pt x="360" y="245"/>
                    <a:pt x="359" y="247"/>
                    <a:pt x="361" y="247"/>
                  </a:cubicBezTo>
                  <a:close/>
                  <a:moveTo>
                    <a:pt x="357" y="247"/>
                  </a:moveTo>
                  <a:cubicBezTo>
                    <a:pt x="356" y="247"/>
                    <a:pt x="352" y="245"/>
                    <a:pt x="352" y="247"/>
                  </a:cubicBezTo>
                  <a:cubicBezTo>
                    <a:pt x="353" y="249"/>
                    <a:pt x="356" y="245"/>
                    <a:pt x="356" y="248"/>
                  </a:cubicBezTo>
                  <a:cubicBezTo>
                    <a:pt x="357" y="248"/>
                    <a:pt x="357" y="247"/>
                    <a:pt x="357" y="247"/>
                  </a:cubicBezTo>
                  <a:close/>
                  <a:moveTo>
                    <a:pt x="369" y="262"/>
                  </a:moveTo>
                  <a:cubicBezTo>
                    <a:pt x="369" y="262"/>
                    <a:pt x="369" y="262"/>
                    <a:pt x="369" y="262"/>
                  </a:cubicBezTo>
                  <a:close/>
                  <a:moveTo>
                    <a:pt x="369" y="262"/>
                  </a:moveTo>
                  <a:cubicBezTo>
                    <a:pt x="368" y="263"/>
                    <a:pt x="367" y="264"/>
                    <a:pt x="367" y="265"/>
                  </a:cubicBezTo>
                  <a:cubicBezTo>
                    <a:pt x="368" y="266"/>
                    <a:pt x="371" y="262"/>
                    <a:pt x="370" y="262"/>
                  </a:cubicBezTo>
                  <a:cubicBezTo>
                    <a:pt x="370" y="261"/>
                    <a:pt x="369" y="262"/>
                    <a:pt x="369" y="262"/>
                  </a:cubicBezTo>
                  <a:close/>
                  <a:moveTo>
                    <a:pt x="383" y="247"/>
                  </a:moveTo>
                  <a:cubicBezTo>
                    <a:pt x="383" y="246"/>
                    <a:pt x="379" y="246"/>
                    <a:pt x="380" y="247"/>
                  </a:cubicBezTo>
                  <a:cubicBezTo>
                    <a:pt x="381" y="247"/>
                    <a:pt x="382" y="247"/>
                    <a:pt x="383" y="247"/>
                  </a:cubicBezTo>
                  <a:close/>
                  <a:moveTo>
                    <a:pt x="380" y="247"/>
                  </a:moveTo>
                  <a:cubicBezTo>
                    <a:pt x="380" y="247"/>
                    <a:pt x="381" y="247"/>
                    <a:pt x="380" y="247"/>
                  </a:cubicBezTo>
                  <a:close/>
                  <a:moveTo>
                    <a:pt x="273" y="204"/>
                  </a:moveTo>
                  <a:cubicBezTo>
                    <a:pt x="273" y="205"/>
                    <a:pt x="273" y="209"/>
                    <a:pt x="273" y="210"/>
                  </a:cubicBezTo>
                  <a:cubicBezTo>
                    <a:pt x="273" y="210"/>
                    <a:pt x="273" y="206"/>
                    <a:pt x="273" y="204"/>
                  </a:cubicBezTo>
                  <a:cubicBezTo>
                    <a:pt x="273" y="205"/>
                    <a:pt x="274" y="204"/>
                    <a:pt x="273" y="204"/>
                  </a:cubicBezTo>
                  <a:close/>
                  <a:moveTo>
                    <a:pt x="356" y="264"/>
                  </a:moveTo>
                  <a:cubicBezTo>
                    <a:pt x="356" y="264"/>
                    <a:pt x="358" y="264"/>
                    <a:pt x="358" y="263"/>
                  </a:cubicBezTo>
                  <a:cubicBezTo>
                    <a:pt x="357" y="262"/>
                    <a:pt x="355" y="264"/>
                    <a:pt x="356" y="264"/>
                  </a:cubicBezTo>
                  <a:cubicBezTo>
                    <a:pt x="356" y="264"/>
                    <a:pt x="355" y="264"/>
                    <a:pt x="356" y="264"/>
                  </a:cubicBezTo>
                  <a:close/>
                  <a:moveTo>
                    <a:pt x="293" y="250"/>
                  </a:moveTo>
                  <a:cubicBezTo>
                    <a:pt x="293" y="249"/>
                    <a:pt x="293" y="248"/>
                    <a:pt x="292" y="249"/>
                  </a:cubicBezTo>
                  <a:cubicBezTo>
                    <a:pt x="292" y="250"/>
                    <a:pt x="293" y="250"/>
                    <a:pt x="293" y="251"/>
                  </a:cubicBezTo>
                  <a:cubicBezTo>
                    <a:pt x="294" y="251"/>
                    <a:pt x="294" y="250"/>
                    <a:pt x="293" y="250"/>
                  </a:cubicBezTo>
                  <a:close/>
                  <a:moveTo>
                    <a:pt x="373" y="258"/>
                  </a:moveTo>
                  <a:cubicBezTo>
                    <a:pt x="373" y="258"/>
                    <a:pt x="374" y="257"/>
                    <a:pt x="374" y="256"/>
                  </a:cubicBezTo>
                  <a:cubicBezTo>
                    <a:pt x="373" y="256"/>
                    <a:pt x="371" y="260"/>
                    <a:pt x="373" y="258"/>
                  </a:cubicBezTo>
                  <a:close/>
                  <a:moveTo>
                    <a:pt x="381" y="245"/>
                  </a:moveTo>
                  <a:cubicBezTo>
                    <a:pt x="383" y="246"/>
                    <a:pt x="381" y="244"/>
                    <a:pt x="380" y="243"/>
                  </a:cubicBezTo>
                  <a:cubicBezTo>
                    <a:pt x="380" y="244"/>
                    <a:pt x="380" y="245"/>
                    <a:pt x="381" y="245"/>
                  </a:cubicBezTo>
                  <a:close/>
                  <a:moveTo>
                    <a:pt x="351" y="169"/>
                  </a:moveTo>
                  <a:cubicBezTo>
                    <a:pt x="352" y="169"/>
                    <a:pt x="353" y="168"/>
                    <a:pt x="353" y="167"/>
                  </a:cubicBezTo>
                  <a:cubicBezTo>
                    <a:pt x="351" y="167"/>
                    <a:pt x="351" y="168"/>
                    <a:pt x="351" y="169"/>
                  </a:cubicBezTo>
                  <a:close/>
                  <a:moveTo>
                    <a:pt x="417" y="248"/>
                  </a:moveTo>
                  <a:cubicBezTo>
                    <a:pt x="416" y="248"/>
                    <a:pt x="415" y="249"/>
                    <a:pt x="416" y="249"/>
                  </a:cubicBezTo>
                  <a:cubicBezTo>
                    <a:pt x="417" y="249"/>
                    <a:pt x="418" y="249"/>
                    <a:pt x="417" y="248"/>
                  </a:cubicBezTo>
                  <a:close/>
                  <a:moveTo>
                    <a:pt x="289" y="242"/>
                  </a:moveTo>
                  <a:cubicBezTo>
                    <a:pt x="288" y="240"/>
                    <a:pt x="288" y="243"/>
                    <a:pt x="288" y="243"/>
                  </a:cubicBezTo>
                  <a:cubicBezTo>
                    <a:pt x="289" y="244"/>
                    <a:pt x="289" y="243"/>
                    <a:pt x="289" y="242"/>
                  </a:cubicBezTo>
                  <a:close/>
                  <a:moveTo>
                    <a:pt x="363" y="234"/>
                  </a:moveTo>
                  <a:cubicBezTo>
                    <a:pt x="363" y="234"/>
                    <a:pt x="362" y="234"/>
                    <a:pt x="363" y="234"/>
                  </a:cubicBezTo>
                  <a:cubicBezTo>
                    <a:pt x="362" y="235"/>
                    <a:pt x="362" y="235"/>
                    <a:pt x="362" y="236"/>
                  </a:cubicBezTo>
                  <a:cubicBezTo>
                    <a:pt x="362" y="236"/>
                    <a:pt x="364" y="235"/>
                    <a:pt x="363" y="234"/>
                  </a:cubicBezTo>
                  <a:close/>
                  <a:moveTo>
                    <a:pt x="339" y="208"/>
                  </a:moveTo>
                  <a:cubicBezTo>
                    <a:pt x="339" y="208"/>
                    <a:pt x="340" y="209"/>
                    <a:pt x="340" y="209"/>
                  </a:cubicBezTo>
                  <a:cubicBezTo>
                    <a:pt x="340" y="208"/>
                    <a:pt x="340" y="208"/>
                    <a:pt x="341" y="208"/>
                  </a:cubicBezTo>
                  <a:cubicBezTo>
                    <a:pt x="341" y="207"/>
                    <a:pt x="340" y="207"/>
                    <a:pt x="339" y="208"/>
                  </a:cubicBezTo>
                  <a:cubicBezTo>
                    <a:pt x="339" y="207"/>
                    <a:pt x="339" y="207"/>
                    <a:pt x="339" y="208"/>
                  </a:cubicBezTo>
                  <a:close/>
                  <a:moveTo>
                    <a:pt x="313" y="230"/>
                  </a:moveTo>
                  <a:cubicBezTo>
                    <a:pt x="312" y="229"/>
                    <a:pt x="312" y="230"/>
                    <a:pt x="312" y="231"/>
                  </a:cubicBezTo>
                  <a:cubicBezTo>
                    <a:pt x="313" y="231"/>
                    <a:pt x="313" y="231"/>
                    <a:pt x="313" y="230"/>
                  </a:cubicBezTo>
                  <a:close/>
                  <a:moveTo>
                    <a:pt x="366" y="247"/>
                  </a:moveTo>
                  <a:cubicBezTo>
                    <a:pt x="366" y="246"/>
                    <a:pt x="366" y="247"/>
                    <a:pt x="366" y="247"/>
                  </a:cubicBezTo>
                  <a:cubicBezTo>
                    <a:pt x="366" y="247"/>
                    <a:pt x="366" y="247"/>
                    <a:pt x="366" y="247"/>
                  </a:cubicBezTo>
                  <a:cubicBezTo>
                    <a:pt x="366" y="248"/>
                    <a:pt x="366" y="249"/>
                    <a:pt x="368" y="247"/>
                  </a:cubicBezTo>
                  <a:cubicBezTo>
                    <a:pt x="368" y="246"/>
                    <a:pt x="367" y="246"/>
                    <a:pt x="366" y="247"/>
                  </a:cubicBezTo>
                  <a:close/>
                  <a:moveTo>
                    <a:pt x="283" y="234"/>
                  </a:moveTo>
                  <a:cubicBezTo>
                    <a:pt x="283" y="234"/>
                    <a:pt x="283" y="234"/>
                    <a:pt x="283" y="234"/>
                  </a:cubicBezTo>
                  <a:cubicBezTo>
                    <a:pt x="283" y="234"/>
                    <a:pt x="281" y="233"/>
                    <a:pt x="281" y="234"/>
                  </a:cubicBezTo>
                  <a:cubicBezTo>
                    <a:pt x="281" y="236"/>
                    <a:pt x="285" y="235"/>
                    <a:pt x="283" y="234"/>
                  </a:cubicBezTo>
                  <a:close/>
                  <a:moveTo>
                    <a:pt x="343" y="149"/>
                  </a:moveTo>
                  <a:cubicBezTo>
                    <a:pt x="341" y="149"/>
                    <a:pt x="341" y="149"/>
                    <a:pt x="341" y="150"/>
                  </a:cubicBezTo>
                  <a:cubicBezTo>
                    <a:pt x="343" y="149"/>
                    <a:pt x="343" y="151"/>
                    <a:pt x="343" y="149"/>
                  </a:cubicBezTo>
                  <a:close/>
                  <a:moveTo>
                    <a:pt x="348" y="271"/>
                  </a:moveTo>
                  <a:cubicBezTo>
                    <a:pt x="348" y="272"/>
                    <a:pt x="347" y="271"/>
                    <a:pt x="347" y="272"/>
                  </a:cubicBezTo>
                  <a:cubicBezTo>
                    <a:pt x="348" y="273"/>
                    <a:pt x="350" y="271"/>
                    <a:pt x="348" y="271"/>
                  </a:cubicBezTo>
                  <a:close/>
                  <a:moveTo>
                    <a:pt x="344" y="173"/>
                  </a:moveTo>
                  <a:cubicBezTo>
                    <a:pt x="344" y="173"/>
                    <a:pt x="344" y="173"/>
                    <a:pt x="344" y="173"/>
                  </a:cubicBezTo>
                  <a:close/>
                  <a:moveTo>
                    <a:pt x="345" y="174"/>
                  </a:moveTo>
                  <a:cubicBezTo>
                    <a:pt x="346" y="172"/>
                    <a:pt x="344" y="173"/>
                    <a:pt x="344" y="173"/>
                  </a:cubicBezTo>
                  <a:cubicBezTo>
                    <a:pt x="343" y="174"/>
                    <a:pt x="344" y="174"/>
                    <a:pt x="345" y="174"/>
                  </a:cubicBezTo>
                  <a:close/>
                  <a:moveTo>
                    <a:pt x="34" y="84"/>
                  </a:moveTo>
                  <a:cubicBezTo>
                    <a:pt x="35" y="83"/>
                    <a:pt x="37" y="80"/>
                    <a:pt x="37" y="80"/>
                  </a:cubicBezTo>
                  <a:cubicBezTo>
                    <a:pt x="35" y="78"/>
                    <a:pt x="34" y="84"/>
                    <a:pt x="34" y="84"/>
                  </a:cubicBezTo>
                  <a:close/>
                  <a:moveTo>
                    <a:pt x="347" y="223"/>
                  </a:moveTo>
                  <a:cubicBezTo>
                    <a:pt x="346" y="222"/>
                    <a:pt x="345" y="223"/>
                    <a:pt x="346" y="224"/>
                  </a:cubicBezTo>
                  <a:cubicBezTo>
                    <a:pt x="346" y="223"/>
                    <a:pt x="347" y="224"/>
                    <a:pt x="347" y="223"/>
                  </a:cubicBezTo>
                  <a:close/>
                  <a:moveTo>
                    <a:pt x="361" y="137"/>
                  </a:moveTo>
                  <a:cubicBezTo>
                    <a:pt x="361" y="137"/>
                    <a:pt x="361" y="137"/>
                    <a:pt x="361" y="137"/>
                  </a:cubicBezTo>
                  <a:cubicBezTo>
                    <a:pt x="360" y="138"/>
                    <a:pt x="360" y="139"/>
                    <a:pt x="361" y="139"/>
                  </a:cubicBezTo>
                  <a:cubicBezTo>
                    <a:pt x="361" y="138"/>
                    <a:pt x="362" y="137"/>
                    <a:pt x="361" y="137"/>
                  </a:cubicBezTo>
                  <a:close/>
                  <a:moveTo>
                    <a:pt x="361" y="139"/>
                  </a:moveTo>
                  <a:cubicBezTo>
                    <a:pt x="361" y="139"/>
                    <a:pt x="361" y="139"/>
                    <a:pt x="361" y="139"/>
                  </a:cubicBezTo>
                  <a:cubicBezTo>
                    <a:pt x="361" y="139"/>
                    <a:pt x="361" y="139"/>
                    <a:pt x="361" y="139"/>
                  </a:cubicBezTo>
                  <a:close/>
                  <a:moveTo>
                    <a:pt x="422" y="274"/>
                  </a:moveTo>
                  <a:cubicBezTo>
                    <a:pt x="423" y="274"/>
                    <a:pt x="422" y="274"/>
                    <a:pt x="422" y="274"/>
                  </a:cubicBezTo>
                  <a:cubicBezTo>
                    <a:pt x="424" y="275"/>
                    <a:pt x="423" y="274"/>
                    <a:pt x="422" y="273"/>
                  </a:cubicBezTo>
                  <a:cubicBezTo>
                    <a:pt x="421" y="273"/>
                    <a:pt x="422" y="274"/>
                    <a:pt x="422" y="274"/>
                  </a:cubicBezTo>
                  <a:cubicBezTo>
                    <a:pt x="422" y="274"/>
                    <a:pt x="422" y="274"/>
                    <a:pt x="422" y="274"/>
                  </a:cubicBezTo>
                  <a:close/>
                  <a:moveTo>
                    <a:pt x="347" y="148"/>
                  </a:moveTo>
                  <a:cubicBezTo>
                    <a:pt x="347" y="148"/>
                    <a:pt x="347" y="148"/>
                    <a:pt x="347" y="148"/>
                  </a:cubicBezTo>
                  <a:cubicBezTo>
                    <a:pt x="347" y="145"/>
                    <a:pt x="346" y="149"/>
                    <a:pt x="347" y="148"/>
                  </a:cubicBezTo>
                  <a:close/>
                  <a:moveTo>
                    <a:pt x="292" y="247"/>
                  </a:moveTo>
                  <a:cubicBezTo>
                    <a:pt x="292" y="248"/>
                    <a:pt x="291" y="247"/>
                    <a:pt x="292" y="248"/>
                  </a:cubicBezTo>
                  <a:cubicBezTo>
                    <a:pt x="292" y="249"/>
                    <a:pt x="292" y="248"/>
                    <a:pt x="292" y="247"/>
                  </a:cubicBezTo>
                  <a:close/>
                  <a:moveTo>
                    <a:pt x="408" y="247"/>
                  </a:moveTo>
                  <a:cubicBezTo>
                    <a:pt x="408" y="247"/>
                    <a:pt x="408" y="247"/>
                    <a:pt x="408" y="247"/>
                  </a:cubicBezTo>
                  <a:cubicBezTo>
                    <a:pt x="407" y="248"/>
                    <a:pt x="409" y="248"/>
                    <a:pt x="408" y="247"/>
                  </a:cubicBezTo>
                  <a:close/>
                  <a:moveTo>
                    <a:pt x="386" y="288"/>
                  </a:moveTo>
                  <a:cubicBezTo>
                    <a:pt x="386" y="288"/>
                    <a:pt x="385" y="289"/>
                    <a:pt x="386" y="288"/>
                  </a:cubicBezTo>
                  <a:close/>
                  <a:moveTo>
                    <a:pt x="386" y="288"/>
                  </a:moveTo>
                  <a:cubicBezTo>
                    <a:pt x="386" y="288"/>
                    <a:pt x="386" y="288"/>
                    <a:pt x="386" y="288"/>
                  </a:cubicBezTo>
                  <a:close/>
                  <a:moveTo>
                    <a:pt x="341" y="227"/>
                  </a:moveTo>
                  <a:cubicBezTo>
                    <a:pt x="342" y="226"/>
                    <a:pt x="339" y="227"/>
                    <a:pt x="341" y="227"/>
                  </a:cubicBezTo>
                  <a:close/>
                  <a:moveTo>
                    <a:pt x="333" y="220"/>
                  </a:moveTo>
                  <a:cubicBezTo>
                    <a:pt x="333" y="220"/>
                    <a:pt x="333" y="220"/>
                    <a:pt x="333" y="220"/>
                  </a:cubicBezTo>
                  <a:cubicBezTo>
                    <a:pt x="335" y="220"/>
                    <a:pt x="332" y="219"/>
                    <a:pt x="333" y="220"/>
                  </a:cubicBezTo>
                  <a:close/>
                  <a:moveTo>
                    <a:pt x="353" y="163"/>
                  </a:moveTo>
                  <a:cubicBezTo>
                    <a:pt x="353" y="164"/>
                    <a:pt x="355" y="163"/>
                    <a:pt x="353" y="163"/>
                  </a:cubicBezTo>
                  <a:close/>
                  <a:moveTo>
                    <a:pt x="375" y="114"/>
                  </a:moveTo>
                  <a:cubicBezTo>
                    <a:pt x="375" y="114"/>
                    <a:pt x="375" y="114"/>
                    <a:pt x="375" y="114"/>
                  </a:cubicBezTo>
                  <a:cubicBezTo>
                    <a:pt x="374" y="116"/>
                    <a:pt x="375" y="115"/>
                    <a:pt x="376" y="115"/>
                  </a:cubicBezTo>
                  <a:cubicBezTo>
                    <a:pt x="376" y="114"/>
                    <a:pt x="375" y="114"/>
                    <a:pt x="375" y="114"/>
                  </a:cubicBezTo>
                  <a:close/>
                  <a:moveTo>
                    <a:pt x="356" y="232"/>
                  </a:moveTo>
                  <a:cubicBezTo>
                    <a:pt x="356" y="229"/>
                    <a:pt x="354" y="234"/>
                    <a:pt x="356" y="232"/>
                  </a:cubicBezTo>
                  <a:close/>
                  <a:moveTo>
                    <a:pt x="345" y="271"/>
                  </a:moveTo>
                  <a:cubicBezTo>
                    <a:pt x="343" y="272"/>
                    <a:pt x="347" y="271"/>
                    <a:pt x="345" y="271"/>
                  </a:cubicBezTo>
                  <a:close/>
                  <a:moveTo>
                    <a:pt x="377" y="221"/>
                  </a:moveTo>
                  <a:cubicBezTo>
                    <a:pt x="378" y="218"/>
                    <a:pt x="376" y="223"/>
                    <a:pt x="377" y="221"/>
                  </a:cubicBezTo>
                  <a:close/>
                  <a:moveTo>
                    <a:pt x="347" y="207"/>
                  </a:moveTo>
                  <a:cubicBezTo>
                    <a:pt x="347" y="204"/>
                    <a:pt x="345" y="209"/>
                    <a:pt x="347" y="207"/>
                  </a:cubicBezTo>
                  <a:close/>
                  <a:moveTo>
                    <a:pt x="356" y="214"/>
                  </a:moveTo>
                  <a:cubicBezTo>
                    <a:pt x="356" y="214"/>
                    <a:pt x="355" y="213"/>
                    <a:pt x="356" y="214"/>
                  </a:cubicBezTo>
                  <a:close/>
                  <a:moveTo>
                    <a:pt x="291" y="224"/>
                  </a:moveTo>
                  <a:cubicBezTo>
                    <a:pt x="291" y="225"/>
                    <a:pt x="292" y="223"/>
                    <a:pt x="291" y="223"/>
                  </a:cubicBezTo>
                  <a:cubicBezTo>
                    <a:pt x="291" y="223"/>
                    <a:pt x="291" y="223"/>
                    <a:pt x="291" y="224"/>
                  </a:cubicBezTo>
                  <a:close/>
                  <a:moveTo>
                    <a:pt x="365" y="264"/>
                  </a:moveTo>
                  <a:cubicBezTo>
                    <a:pt x="364" y="265"/>
                    <a:pt x="366" y="264"/>
                    <a:pt x="365" y="264"/>
                  </a:cubicBezTo>
                  <a:close/>
                  <a:moveTo>
                    <a:pt x="365" y="264"/>
                  </a:moveTo>
                  <a:cubicBezTo>
                    <a:pt x="365" y="264"/>
                    <a:pt x="365" y="264"/>
                    <a:pt x="365" y="264"/>
                  </a:cubicBezTo>
                  <a:close/>
                  <a:moveTo>
                    <a:pt x="343" y="260"/>
                  </a:moveTo>
                  <a:cubicBezTo>
                    <a:pt x="343" y="259"/>
                    <a:pt x="343" y="259"/>
                    <a:pt x="343" y="258"/>
                  </a:cubicBezTo>
                  <a:cubicBezTo>
                    <a:pt x="342" y="259"/>
                    <a:pt x="342" y="259"/>
                    <a:pt x="343" y="260"/>
                  </a:cubicBezTo>
                  <a:close/>
                  <a:moveTo>
                    <a:pt x="276" y="218"/>
                  </a:moveTo>
                  <a:cubicBezTo>
                    <a:pt x="274" y="218"/>
                    <a:pt x="276" y="221"/>
                    <a:pt x="276" y="218"/>
                  </a:cubicBezTo>
                  <a:close/>
                  <a:moveTo>
                    <a:pt x="297" y="256"/>
                  </a:moveTo>
                  <a:cubicBezTo>
                    <a:pt x="296" y="256"/>
                    <a:pt x="299" y="258"/>
                    <a:pt x="297" y="256"/>
                  </a:cubicBezTo>
                  <a:close/>
                  <a:moveTo>
                    <a:pt x="364" y="241"/>
                  </a:moveTo>
                  <a:cubicBezTo>
                    <a:pt x="362" y="240"/>
                    <a:pt x="364" y="238"/>
                    <a:pt x="363" y="237"/>
                  </a:cubicBezTo>
                  <a:cubicBezTo>
                    <a:pt x="363" y="237"/>
                    <a:pt x="362" y="237"/>
                    <a:pt x="362" y="238"/>
                  </a:cubicBezTo>
                  <a:cubicBezTo>
                    <a:pt x="361" y="237"/>
                    <a:pt x="362" y="236"/>
                    <a:pt x="361" y="235"/>
                  </a:cubicBezTo>
                  <a:cubicBezTo>
                    <a:pt x="360" y="236"/>
                    <a:pt x="360" y="238"/>
                    <a:pt x="360" y="240"/>
                  </a:cubicBezTo>
                  <a:cubicBezTo>
                    <a:pt x="361" y="241"/>
                    <a:pt x="360" y="244"/>
                    <a:pt x="360" y="244"/>
                  </a:cubicBezTo>
                  <a:cubicBezTo>
                    <a:pt x="360" y="245"/>
                    <a:pt x="362" y="244"/>
                    <a:pt x="362" y="244"/>
                  </a:cubicBezTo>
                  <a:cubicBezTo>
                    <a:pt x="362" y="240"/>
                    <a:pt x="363" y="243"/>
                    <a:pt x="364" y="241"/>
                  </a:cubicBezTo>
                  <a:close/>
                  <a:moveTo>
                    <a:pt x="213" y="9"/>
                  </a:moveTo>
                  <a:cubicBezTo>
                    <a:pt x="213" y="9"/>
                    <a:pt x="213" y="9"/>
                    <a:pt x="213" y="10"/>
                  </a:cubicBezTo>
                  <a:cubicBezTo>
                    <a:pt x="213" y="9"/>
                    <a:pt x="213" y="9"/>
                    <a:pt x="213" y="9"/>
                  </a:cubicBezTo>
                  <a:close/>
                  <a:moveTo>
                    <a:pt x="358" y="229"/>
                  </a:moveTo>
                  <a:cubicBezTo>
                    <a:pt x="358" y="229"/>
                    <a:pt x="358" y="229"/>
                    <a:pt x="358" y="229"/>
                  </a:cubicBezTo>
                  <a:cubicBezTo>
                    <a:pt x="359" y="232"/>
                    <a:pt x="358" y="228"/>
                    <a:pt x="358" y="229"/>
                  </a:cubicBezTo>
                  <a:close/>
                  <a:moveTo>
                    <a:pt x="346" y="243"/>
                  </a:moveTo>
                  <a:cubicBezTo>
                    <a:pt x="346" y="243"/>
                    <a:pt x="346" y="242"/>
                    <a:pt x="346" y="243"/>
                  </a:cubicBezTo>
                  <a:close/>
                  <a:moveTo>
                    <a:pt x="346" y="243"/>
                  </a:moveTo>
                  <a:cubicBezTo>
                    <a:pt x="347" y="242"/>
                    <a:pt x="346" y="242"/>
                    <a:pt x="346" y="243"/>
                  </a:cubicBezTo>
                  <a:close/>
                  <a:moveTo>
                    <a:pt x="272" y="211"/>
                  </a:moveTo>
                  <a:cubicBezTo>
                    <a:pt x="272" y="211"/>
                    <a:pt x="272" y="211"/>
                    <a:pt x="272" y="211"/>
                  </a:cubicBezTo>
                  <a:cubicBezTo>
                    <a:pt x="272" y="211"/>
                    <a:pt x="272" y="211"/>
                    <a:pt x="272" y="211"/>
                  </a:cubicBezTo>
                  <a:close/>
                  <a:moveTo>
                    <a:pt x="272" y="211"/>
                  </a:moveTo>
                  <a:cubicBezTo>
                    <a:pt x="273" y="213"/>
                    <a:pt x="273" y="211"/>
                    <a:pt x="272" y="211"/>
                  </a:cubicBezTo>
                  <a:close/>
                  <a:moveTo>
                    <a:pt x="424" y="274"/>
                  </a:moveTo>
                  <a:cubicBezTo>
                    <a:pt x="424" y="271"/>
                    <a:pt x="422" y="275"/>
                    <a:pt x="424" y="274"/>
                  </a:cubicBezTo>
                  <a:close/>
                  <a:moveTo>
                    <a:pt x="341" y="187"/>
                  </a:moveTo>
                  <a:cubicBezTo>
                    <a:pt x="341" y="187"/>
                    <a:pt x="340" y="188"/>
                    <a:pt x="341" y="187"/>
                  </a:cubicBezTo>
                  <a:close/>
                  <a:moveTo>
                    <a:pt x="421" y="271"/>
                  </a:moveTo>
                  <a:cubicBezTo>
                    <a:pt x="421" y="270"/>
                    <a:pt x="420" y="273"/>
                    <a:pt x="421" y="271"/>
                  </a:cubicBezTo>
                  <a:close/>
                  <a:moveTo>
                    <a:pt x="314" y="246"/>
                  </a:moveTo>
                  <a:cubicBezTo>
                    <a:pt x="313" y="247"/>
                    <a:pt x="314" y="245"/>
                    <a:pt x="314" y="246"/>
                  </a:cubicBezTo>
                  <a:close/>
                  <a:moveTo>
                    <a:pt x="410" y="257"/>
                  </a:moveTo>
                  <a:cubicBezTo>
                    <a:pt x="411" y="259"/>
                    <a:pt x="410" y="256"/>
                    <a:pt x="410" y="257"/>
                  </a:cubicBezTo>
                  <a:close/>
                  <a:moveTo>
                    <a:pt x="417" y="265"/>
                  </a:moveTo>
                  <a:cubicBezTo>
                    <a:pt x="415" y="267"/>
                    <a:pt x="420" y="265"/>
                    <a:pt x="417" y="265"/>
                  </a:cubicBezTo>
                  <a:close/>
                  <a:moveTo>
                    <a:pt x="75" y="56"/>
                  </a:moveTo>
                  <a:cubicBezTo>
                    <a:pt x="75" y="57"/>
                    <a:pt x="77" y="55"/>
                    <a:pt x="75" y="56"/>
                  </a:cubicBezTo>
                  <a:close/>
                  <a:moveTo>
                    <a:pt x="292" y="215"/>
                  </a:moveTo>
                  <a:cubicBezTo>
                    <a:pt x="291" y="213"/>
                    <a:pt x="291" y="215"/>
                    <a:pt x="292" y="215"/>
                  </a:cubicBezTo>
                  <a:close/>
                  <a:moveTo>
                    <a:pt x="291" y="215"/>
                  </a:moveTo>
                  <a:cubicBezTo>
                    <a:pt x="291" y="215"/>
                    <a:pt x="291" y="215"/>
                    <a:pt x="291" y="215"/>
                  </a:cubicBezTo>
                  <a:close/>
                  <a:moveTo>
                    <a:pt x="276" y="222"/>
                  </a:moveTo>
                  <a:cubicBezTo>
                    <a:pt x="276" y="223"/>
                    <a:pt x="277" y="223"/>
                    <a:pt x="276" y="222"/>
                  </a:cubicBezTo>
                  <a:close/>
                  <a:moveTo>
                    <a:pt x="344" y="225"/>
                  </a:moveTo>
                  <a:cubicBezTo>
                    <a:pt x="346" y="226"/>
                    <a:pt x="344" y="223"/>
                    <a:pt x="344" y="225"/>
                  </a:cubicBezTo>
                  <a:close/>
                  <a:moveTo>
                    <a:pt x="286" y="235"/>
                  </a:moveTo>
                  <a:cubicBezTo>
                    <a:pt x="284" y="237"/>
                    <a:pt x="286" y="236"/>
                    <a:pt x="286" y="235"/>
                  </a:cubicBezTo>
                  <a:close/>
                  <a:moveTo>
                    <a:pt x="286" y="236"/>
                  </a:moveTo>
                  <a:cubicBezTo>
                    <a:pt x="286" y="236"/>
                    <a:pt x="286" y="235"/>
                    <a:pt x="286" y="235"/>
                  </a:cubicBezTo>
                  <a:cubicBezTo>
                    <a:pt x="286" y="236"/>
                    <a:pt x="286" y="236"/>
                    <a:pt x="286" y="236"/>
                  </a:cubicBezTo>
                  <a:close/>
                  <a:moveTo>
                    <a:pt x="361" y="264"/>
                  </a:moveTo>
                  <a:cubicBezTo>
                    <a:pt x="359" y="264"/>
                    <a:pt x="362" y="265"/>
                    <a:pt x="361" y="264"/>
                  </a:cubicBezTo>
                  <a:close/>
                  <a:moveTo>
                    <a:pt x="422" y="250"/>
                  </a:moveTo>
                  <a:cubicBezTo>
                    <a:pt x="421" y="251"/>
                    <a:pt x="424" y="250"/>
                    <a:pt x="422" y="250"/>
                  </a:cubicBezTo>
                  <a:close/>
                  <a:moveTo>
                    <a:pt x="334" y="221"/>
                  </a:moveTo>
                  <a:cubicBezTo>
                    <a:pt x="334" y="222"/>
                    <a:pt x="335" y="221"/>
                    <a:pt x="334" y="221"/>
                  </a:cubicBezTo>
                  <a:close/>
                  <a:moveTo>
                    <a:pt x="408" y="257"/>
                  </a:moveTo>
                  <a:cubicBezTo>
                    <a:pt x="409" y="256"/>
                    <a:pt x="407" y="256"/>
                    <a:pt x="408" y="257"/>
                  </a:cubicBezTo>
                  <a:close/>
                  <a:moveTo>
                    <a:pt x="378" y="244"/>
                  </a:moveTo>
                  <a:cubicBezTo>
                    <a:pt x="378" y="246"/>
                    <a:pt x="379" y="244"/>
                    <a:pt x="378" y="244"/>
                  </a:cubicBezTo>
                  <a:close/>
                  <a:moveTo>
                    <a:pt x="173" y="208"/>
                  </a:moveTo>
                  <a:cubicBezTo>
                    <a:pt x="174" y="208"/>
                    <a:pt x="174" y="207"/>
                    <a:pt x="173" y="208"/>
                  </a:cubicBezTo>
                  <a:close/>
                  <a:moveTo>
                    <a:pt x="415" y="245"/>
                  </a:moveTo>
                  <a:cubicBezTo>
                    <a:pt x="414" y="245"/>
                    <a:pt x="415" y="247"/>
                    <a:pt x="415" y="245"/>
                  </a:cubicBezTo>
                  <a:close/>
                  <a:moveTo>
                    <a:pt x="342" y="189"/>
                  </a:moveTo>
                  <a:cubicBezTo>
                    <a:pt x="342" y="189"/>
                    <a:pt x="342" y="189"/>
                    <a:pt x="342" y="189"/>
                  </a:cubicBezTo>
                  <a:cubicBezTo>
                    <a:pt x="343" y="188"/>
                    <a:pt x="342" y="188"/>
                    <a:pt x="342" y="189"/>
                  </a:cubicBezTo>
                  <a:close/>
                  <a:moveTo>
                    <a:pt x="308" y="233"/>
                  </a:moveTo>
                  <a:cubicBezTo>
                    <a:pt x="308" y="233"/>
                    <a:pt x="308" y="233"/>
                    <a:pt x="308" y="233"/>
                  </a:cubicBezTo>
                  <a:cubicBezTo>
                    <a:pt x="308" y="233"/>
                    <a:pt x="308" y="233"/>
                    <a:pt x="308" y="233"/>
                  </a:cubicBezTo>
                  <a:cubicBezTo>
                    <a:pt x="308" y="231"/>
                    <a:pt x="307" y="233"/>
                    <a:pt x="308" y="233"/>
                  </a:cubicBezTo>
                  <a:close/>
                  <a:moveTo>
                    <a:pt x="306" y="234"/>
                  </a:moveTo>
                  <a:cubicBezTo>
                    <a:pt x="307" y="233"/>
                    <a:pt x="306" y="233"/>
                    <a:pt x="306" y="234"/>
                  </a:cubicBezTo>
                  <a:close/>
                  <a:moveTo>
                    <a:pt x="314" y="234"/>
                  </a:moveTo>
                  <a:cubicBezTo>
                    <a:pt x="313" y="235"/>
                    <a:pt x="314" y="232"/>
                    <a:pt x="314" y="234"/>
                  </a:cubicBezTo>
                  <a:close/>
                  <a:moveTo>
                    <a:pt x="302" y="234"/>
                  </a:moveTo>
                  <a:cubicBezTo>
                    <a:pt x="302" y="234"/>
                    <a:pt x="302" y="233"/>
                    <a:pt x="302" y="234"/>
                  </a:cubicBezTo>
                  <a:close/>
                  <a:moveTo>
                    <a:pt x="362" y="261"/>
                  </a:moveTo>
                  <a:cubicBezTo>
                    <a:pt x="362" y="263"/>
                    <a:pt x="363" y="261"/>
                    <a:pt x="362" y="261"/>
                  </a:cubicBezTo>
                  <a:close/>
                  <a:moveTo>
                    <a:pt x="323" y="258"/>
                  </a:moveTo>
                  <a:cubicBezTo>
                    <a:pt x="323" y="258"/>
                    <a:pt x="323" y="258"/>
                    <a:pt x="323" y="258"/>
                  </a:cubicBezTo>
                  <a:cubicBezTo>
                    <a:pt x="323" y="258"/>
                    <a:pt x="323" y="258"/>
                    <a:pt x="323" y="258"/>
                  </a:cubicBezTo>
                  <a:close/>
                  <a:moveTo>
                    <a:pt x="359" y="263"/>
                  </a:moveTo>
                  <a:cubicBezTo>
                    <a:pt x="359" y="264"/>
                    <a:pt x="360" y="263"/>
                    <a:pt x="359" y="263"/>
                  </a:cubicBezTo>
                  <a:close/>
                  <a:moveTo>
                    <a:pt x="379" y="246"/>
                  </a:moveTo>
                  <a:cubicBezTo>
                    <a:pt x="379" y="246"/>
                    <a:pt x="379" y="246"/>
                    <a:pt x="380" y="246"/>
                  </a:cubicBezTo>
                  <a:cubicBezTo>
                    <a:pt x="379" y="246"/>
                    <a:pt x="379" y="246"/>
                    <a:pt x="379" y="246"/>
                  </a:cubicBezTo>
                  <a:close/>
                  <a:moveTo>
                    <a:pt x="350" y="215"/>
                  </a:moveTo>
                  <a:cubicBezTo>
                    <a:pt x="350" y="215"/>
                    <a:pt x="350" y="215"/>
                    <a:pt x="350" y="215"/>
                  </a:cubicBezTo>
                  <a:cubicBezTo>
                    <a:pt x="352" y="215"/>
                    <a:pt x="352" y="214"/>
                    <a:pt x="351" y="213"/>
                  </a:cubicBezTo>
                  <a:cubicBezTo>
                    <a:pt x="351" y="213"/>
                    <a:pt x="350" y="214"/>
                    <a:pt x="350" y="215"/>
                  </a:cubicBezTo>
                  <a:close/>
                  <a:moveTo>
                    <a:pt x="39" y="91"/>
                  </a:moveTo>
                  <a:cubicBezTo>
                    <a:pt x="39" y="91"/>
                    <a:pt x="39" y="91"/>
                    <a:pt x="40" y="91"/>
                  </a:cubicBezTo>
                  <a:cubicBezTo>
                    <a:pt x="39" y="91"/>
                    <a:pt x="39" y="91"/>
                    <a:pt x="39" y="91"/>
                  </a:cubicBezTo>
                  <a:close/>
                  <a:moveTo>
                    <a:pt x="39" y="91"/>
                  </a:moveTo>
                  <a:cubicBezTo>
                    <a:pt x="39" y="91"/>
                    <a:pt x="39" y="91"/>
                    <a:pt x="39" y="91"/>
                  </a:cubicBezTo>
                  <a:close/>
                  <a:moveTo>
                    <a:pt x="346" y="257"/>
                  </a:moveTo>
                  <a:cubicBezTo>
                    <a:pt x="346" y="256"/>
                    <a:pt x="346" y="256"/>
                    <a:pt x="346" y="257"/>
                  </a:cubicBezTo>
                  <a:close/>
                  <a:moveTo>
                    <a:pt x="5" y="210"/>
                  </a:moveTo>
                  <a:cubicBezTo>
                    <a:pt x="4" y="211"/>
                    <a:pt x="7" y="210"/>
                    <a:pt x="5" y="210"/>
                  </a:cubicBezTo>
                  <a:close/>
                  <a:moveTo>
                    <a:pt x="67" y="231"/>
                  </a:moveTo>
                  <a:cubicBezTo>
                    <a:pt x="65" y="231"/>
                    <a:pt x="67" y="233"/>
                    <a:pt x="67" y="233"/>
                  </a:cubicBezTo>
                  <a:cubicBezTo>
                    <a:pt x="67" y="232"/>
                    <a:pt x="67" y="232"/>
                    <a:pt x="67" y="231"/>
                  </a:cubicBezTo>
                  <a:close/>
                  <a:moveTo>
                    <a:pt x="354" y="158"/>
                  </a:moveTo>
                  <a:cubicBezTo>
                    <a:pt x="354" y="158"/>
                    <a:pt x="354" y="158"/>
                    <a:pt x="354" y="158"/>
                  </a:cubicBezTo>
                  <a:cubicBezTo>
                    <a:pt x="354" y="155"/>
                    <a:pt x="354" y="158"/>
                    <a:pt x="354" y="158"/>
                  </a:cubicBezTo>
                  <a:close/>
                  <a:moveTo>
                    <a:pt x="349" y="202"/>
                  </a:moveTo>
                  <a:cubicBezTo>
                    <a:pt x="349" y="203"/>
                    <a:pt x="349" y="203"/>
                    <a:pt x="350" y="204"/>
                  </a:cubicBezTo>
                  <a:cubicBezTo>
                    <a:pt x="350" y="203"/>
                    <a:pt x="350" y="202"/>
                    <a:pt x="349" y="202"/>
                  </a:cubicBezTo>
                  <a:close/>
                  <a:moveTo>
                    <a:pt x="188" y="184"/>
                  </a:moveTo>
                  <a:cubicBezTo>
                    <a:pt x="188" y="185"/>
                    <a:pt x="188" y="185"/>
                    <a:pt x="188" y="185"/>
                  </a:cubicBezTo>
                  <a:cubicBezTo>
                    <a:pt x="188" y="185"/>
                    <a:pt x="188" y="185"/>
                    <a:pt x="188" y="184"/>
                  </a:cubicBezTo>
                  <a:close/>
                  <a:moveTo>
                    <a:pt x="345" y="206"/>
                  </a:moveTo>
                  <a:cubicBezTo>
                    <a:pt x="344" y="207"/>
                    <a:pt x="344" y="208"/>
                    <a:pt x="345" y="208"/>
                  </a:cubicBezTo>
                  <a:cubicBezTo>
                    <a:pt x="345" y="207"/>
                    <a:pt x="345" y="207"/>
                    <a:pt x="345" y="206"/>
                  </a:cubicBezTo>
                  <a:cubicBezTo>
                    <a:pt x="345" y="206"/>
                    <a:pt x="345" y="206"/>
                    <a:pt x="345" y="206"/>
                  </a:cubicBezTo>
                  <a:close/>
                  <a:moveTo>
                    <a:pt x="330" y="261"/>
                  </a:moveTo>
                  <a:cubicBezTo>
                    <a:pt x="330" y="261"/>
                    <a:pt x="329" y="261"/>
                    <a:pt x="329" y="261"/>
                  </a:cubicBezTo>
                  <a:cubicBezTo>
                    <a:pt x="329" y="261"/>
                    <a:pt x="330" y="261"/>
                    <a:pt x="330" y="261"/>
                  </a:cubicBezTo>
                  <a:close/>
                  <a:moveTo>
                    <a:pt x="421" y="267"/>
                  </a:moveTo>
                  <a:cubicBezTo>
                    <a:pt x="423" y="269"/>
                    <a:pt x="420" y="265"/>
                    <a:pt x="421" y="267"/>
                  </a:cubicBezTo>
                  <a:close/>
                  <a:moveTo>
                    <a:pt x="365" y="242"/>
                  </a:moveTo>
                  <a:cubicBezTo>
                    <a:pt x="365" y="242"/>
                    <a:pt x="365" y="242"/>
                    <a:pt x="365" y="242"/>
                  </a:cubicBezTo>
                  <a:cubicBezTo>
                    <a:pt x="365" y="242"/>
                    <a:pt x="365" y="242"/>
                    <a:pt x="365" y="242"/>
                  </a:cubicBezTo>
                  <a:close/>
                  <a:moveTo>
                    <a:pt x="95" y="78"/>
                  </a:moveTo>
                  <a:cubicBezTo>
                    <a:pt x="95" y="78"/>
                    <a:pt x="95" y="78"/>
                    <a:pt x="95" y="78"/>
                  </a:cubicBezTo>
                  <a:cubicBezTo>
                    <a:pt x="95" y="78"/>
                    <a:pt x="95" y="78"/>
                    <a:pt x="95" y="78"/>
                  </a:cubicBezTo>
                  <a:cubicBezTo>
                    <a:pt x="94" y="78"/>
                    <a:pt x="93" y="80"/>
                    <a:pt x="94" y="81"/>
                  </a:cubicBezTo>
                  <a:cubicBezTo>
                    <a:pt x="95" y="81"/>
                    <a:pt x="96" y="80"/>
                    <a:pt x="96" y="79"/>
                  </a:cubicBezTo>
                  <a:cubicBezTo>
                    <a:pt x="95" y="80"/>
                    <a:pt x="96" y="78"/>
                    <a:pt x="95" y="78"/>
                  </a:cubicBezTo>
                  <a:close/>
                  <a:moveTo>
                    <a:pt x="88" y="81"/>
                  </a:moveTo>
                  <a:cubicBezTo>
                    <a:pt x="86" y="82"/>
                    <a:pt x="86" y="82"/>
                    <a:pt x="86" y="84"/>
                  </a:cubicBezTo>
                  <a:cubicBezTo>
                    <a:pt x="88" y="83"/>
                    <a:pt x="88" y="82"/>
                    <a:pt x="88" y="81"/>
                  </a:cubicBezTo>
                  <a:close/>
                  <a:moveTo>
                    <a:pt x="90" y="75"/>
                  </a:moveTo>
                  <a:cubicBezTo>
                    <a:pt x="90" y="75"/>
                    <a:pt x="89" y="74"/>
                    <a:pt x="88" y="75"/>
                  </a:cubicBezTo>
                  <a:cubicBezTo>
                    <a:pt x="89" y="75"/>
                    <a:pt x="89" y="76"/>
                    <a:pt x="90" y="75"/>
                  </a:cubicBezTo>
                  <a:close/>
                  <a:moveTo>
                    <a:pt x="80" y="89"/>
                  </a:moveTo>
                  <a:cubicBezTo>
                    <a:pt x="78" y="89"/>
                    <a:pt x="81" y="89"/>
                    <a:pt x="80" y="89"/>
                  </a:cubicBezTo>
                  <a:close/>
                  <a:moveTo>
                    <a:pt x="144" y="198"/>
                  </a:moveTo>
                  <a:cubicBezTo>
                    <a:pt x="143" y="196"/>
                    <a:pt x="142" y="199"/>
                    <a:pt x="144" y="198"/>
                  </a:cubicBezTo>
                  <a:close/>
                  <a:moveTo>
                    <a:pt x="147" y="195"/>
                  </a:moveTo>
                  <a:cubicBezTo>
                    <a:pt x="147" y="194"/>
                    <a:pt x="148" y="196"/>
                    <a:pt x="147" y="195"/>
                  </a:cubicBezTo>
                  <a:close/>
                  <a:moveTo>
                    <a:pt x="66" y="131"/>
                  </a:moveTo>
                  <a:cubicBezTo>
                    <a:pt x="66" y="132"/>
                    <a:pt x="66" y="132"/>
                    <a:pt x="66" y="131"/>
                  </a:cubicBezTo>
                  <a:cubicBezTo>
                    <a:pt x="65" y="133"/>
                    <a:pt x="69" y="132"/>
                    <a:pt x="69" y="130"/>
                  </a:cubicBezTo>
                  <a:cubicBezTo>
                    <a:pt x="69" y="129"/>
                    <a:pt x="69" y="122"/>
                    <a:pt x="68" y="122"/>
                  </a:cubicBezTo>
                  <a:cubicBezTo>
                    <a:pt x="65" y="124"/>
                    <a:pt x="67" y="129"/>
                    <a:pt x="66" y="131"/>
                  </a:cubicBezTo>
                  <a:close/>
                  <a:moveTo>
                    <a:pt x="101" y="143"/>
                  </a:moveTo>
                  <a:cubicBezTo>
                    <a:pt x="102" y="143"/>
                    <a:pt x="102" y="143"/>
                    <a:pt x="103" y="143"/>
                  </a:cubicBezTo>
                  <a:cubicBezTo>
                    <a:pt x="103" y="143"/>
                    <a:pt x="103" y="143"/>
                    <a:pt x="103" y="143"/>
                  </a:cubicBezTo>
                  <a:cubicBezTo>
                    <a:pt x="105" y="144"/>
                    <a:pt x="106" y="144"/>
                    <a:pt x="108" y="143"/>
                  </a:cubicBezTo>
                  <a:cubicBezTo>
                    <a:pt x="107" y="143"/>
                    <a:pt x="101" y="141"/>
                    <a:pt x="101" y="143"/>
                  </a:cubicBezTo>
                  <a:close/>
                  <a:moveTo>
                    <a:pt x="103" y="143"/>
                  </a:moveTo>
                  <a:cubicBezTo>
                    <a:pt x="103" y="143"/>
                    <a:pt x="103" y="143"/>
                    <a:pt x="103" y="143"/>
                  </a:cubicBezTo>
                  <a:cubicBezTo>
                    <a:pt x="103" y="143"/>
                    <a:pt x="104" y="144"/>
                    <a:pt x="103" y="143"/>
                  </a:cubicBezTo>
                  <a:close/>
                  <a:moveTo>
                    <a:pt x="124" y="145"/>
                  </a:moveTo>
                  <a:cubicBezTo>
                    <a:pt x="125" y="144"/>
                    <a:pt x="126" y="144"/>
                    <a:pt x="126" y="142"/>
                  </a:cubicBezTo>
                  <a:cubicBezTo>
                    <a:pt x="124" y="142"/>
                    <a:pt x="123" y="143"/>
                    <a:pt x="122" y="144"/>
                  </a:cubicBezTo>
                  <a:cubicBezTo>
                    <a:pt x="122" y="144"/>
                    <a:pt x="123" y="144"/>
                    <a:pt x="124" y="145"/>
                  </a:cubicBezTo>
                  <a:close/>
                  <a:moveTo>
                    <a:pt x="124" y="145"/>
                  </a:moveTo>
                  <a:cubicBezTo>
                    <a:pt x="123" y="145"/>
                    <a:pt x="125" y="144"/>
                    <a:pt x="124" y="145"/>
                  </a:cubicBezTo>
                  <a:close/>
                  <a:moveTo>
                    <a:pt x="54" y="131"/>
                  </a:moveTo>
                  <a:cubicBezTo>
                    <a:pt x="54" y="132"/>
                    <a:pt x="54" y="131"/>
                    <a:pt x="54" y="131"/>
                  </a:cubicBezTo>
                  <a:close/>
                  <a:moveTo>
                    <a:pt x="52" y="131"/>
                  </a:moveTo>
                  <a:cubicBezTo>
                    <a:pt x="53" y="132"/>
                    <a:pt x="54" y="132"/>
                    <a:pt x="54" y="131"/>
                  </a:cubicBezTo>
                  <a:cubicBezTo>
                    <a:pt x="54" y="131"/>
                    <a:pt x="54" y="131"/>
                    <a:pt x="54" y="131"/>
                  </a:cubicBezTo>
                  <a:cubicBezTo>
                    <a:pt x="55" y="130"/>
                    <a:pt x="54" y="130"/>
                    <a:pt x="52" y="131"/>
                  </a:cubicBezTo>
                  <a:close/>
                  <a:moveTo>
                    <a:pt x="105" y="138"/>
                  </a:moveTo>
                  <a:cubicBezTo>
                    <a:pt x="105" y="138"/>
                    <a:pt x="105" y="138"/>
                    <a:pt x="105" y="138"/>
                  </a:cubicBezTo>
                  <a:cubicBezTo>
                    <a:pt x="104" y="138"/>
                    <a:pt x="107" y="138"/>
                    <a:pt x="105" y="138"/>
                  </a:cubicBezTo>
                  <a:close/>
                  <a:moveTo>
                    <a:pt x="56" y="130"/>
                  </a:moveTo>
                  <a:cubicBezTo>
                    <a:pt x="56" y="130"/>
                    <a:pt x="56" y="130"/>
                    <a:pt x="56" y="130"/>
                  </a:cubicBezTo>
                  <a:cubicBezTo>
                    <a:pt x="56" y="130"/>
                    <a:pt x="56" y="130"/>
                    <a:pt x="56" y="130"/>
                  </a:cubicBezTo>
                  <a:close/>
                  <a:moveTo>
                    <a:pt x="105" y="128"/>
                  </a:moveTo>
                  <a:cubicBezTo>
                    <a:pt x="104" y="129"/>
                    <a:pt x="106" y="129"/>
                    <a:pt x="105" y="128"/>
                  </a:cubicBezTo>
                  <a:close/>
                  <a:moveTo>
                    <a:pt x="104" y="130"/>
                  </a:moveTo>
                  <a:cubicBezTo>
                    <a:pt x="103" y="130"/>
                    <a:pt x="106" y="130"/>
                    <a:pt x="104" y="130"/>
                  </a:cubicBezTo>
                  <a:close/>
                  <a:moveTo>
                    <a:pt x="107" y="136"/>
                  </a:moveTo>
                  <a:cubicBezTo>
                    <a:pt x="107" y="136"/>
                    <a:pt x="106" y="137"/>
                    <a:pt x="107" y="136"/>
                  </a:cubicBezTo>
                  <a:close/>
                  <a:moveTo>
                    <a:pt x="110" y="142"/>
                  </a:moveTo>
                  <a:cubicBezTo>
                    <a:pt x="109" y="140"/>
                    <a:pt x="110" y="143"/>
                    <a:pt x="110" y="142"/>
                  </a:cubicBezTo>
                  <a:close/>
                  <a:moveTo>
                    <a:pt x="50" y="132"/>
                  </a:moveTo>
                  <a:cubicBezTo>
                    <a:pt x="50" y="132"/>
                    <a:pt x="50" y="132"/>
                    <a:pt x="50" y="132"/>
                  </a:cubicBezTo>
                  <a:cubicBezTo>
                    <a:pt x="50" y="132"/>
                    <a:pt x="50" y="133"/>
                    <a:pt x="50" y="132"/>
                  </a:cubicBezTo>
                  <a:close/>
                  <a:moveTo>
                    <a:pt x="103" y="133"/>
                  </a:moveTo>
                  <a:cubicBezTo>
                    <a:pt x="103" y="134"/>
                    <a:pt x="103" y="132"/>
                    <a:pt x="103" y="133"/>
                  </a:cubicBezTo>
                  <a:close/>
                  <a:moveTo>
                    <a:pt x="103" y="137"/>
                  </a:moveTo>
                  <a:cubicBezTo>
                    <a:pt x="103" y="138"/>
                    <a:pt x="103" y="136"/>
                    <a:pt x="103" y="137"/>
                  </a:cubicBezTo>
                  <a:close/>
                  <a:moveTo>
                    <a:pt x="80" y="141"/>
                  </a:moveTo>
                  <a:cubicBezTo>
                    <a:pt x="80" y="141"/>
                    <a:pt x="80" y="141"/>
                    <a:pt x="80" y="141"/>
                  </a:cubicBezTo>
                  <a:cubicBezTo>
                    <a:pt x="80" y="141"/>
                    <a:pt x="79" y="140"/>
                    <a:pt x="80" y="141"/>
                  </a:cubicBezTo>
                  <a:close/>
                  <a:moveTo>
                    <a:pt x="103" y="139"/>
                  </a:moveTo>
                  <a:cubicBezTo>
                    <a:pt x="103" y="139"/>
                    <a:pt x="103" y="139"/>
                    <a:pt x="103" y="139"/>
                  </a:cubicBezTo>
                  <a:cubicBezTo>
                    <a:pt x="103" y="139"/>
                    <a:pt x="103" y="139"/>
                    <a:pt x="103" y="139"/>
                  </a:cubicBezTo>
                  <a:close/>
                  <a:moveTo>
                    <a:pt x="126" y="142"/>
                  </a:moveTo>
                  <a:cubicBezTo>
                    <a:pt x="126" y="142"/>
                    <a:pt x="126" y="142"/>
                    <a:pt x="126" y="142"/>
                  </a:cubicBezTo>
                  <a:close/>
                  <a:moveTo>
                    <a:pt x="331" y="92"/>
                  </a:moveTo>
                  <a:cubicBezTo>
                    <a:pt x="331" y="92"/>
                    <a:pt x="331" y="92"/>
                    <a:pt x="331" y="92"/>
                  </a:cubicBezTo>
                  <a:cubicBezTo>
                    <a:pt x="330" y="93"/>
                    <a:pt x="331" y="91"/>
                    <a:pt x="331" y="92"/>
                  </a:cubicBezTo>
                  <a:close/>
                  <a:moveTo>
                    <a:pt x="334" y="93"/>
                  </a:moveTo>
                  <a:cubicBezTo>
                    <a:pt x="334" y="92"/>
                    <a:pt x="334" y="92"/>
                    <a:pt x="332" y="92"/>
                  </a:cubicBezTo>
                  <a:cubicBezTo>
                    <a:pt x="332" y="93"/>
                    <a:pt x="332" y="93"/>
                    <a:pt x="334" y="93"/>
                  </a:cubicBezTo>
                  <a:close/>
                  <a:moveTo>
                    <a:pt x="347" y="123"/>
                  </a:moveTo>
                  <a:cubicBezTo>
                    <a:pt x="347" y="123"/>
                    <a:pt x="347" y="123"/>
                    <a:pt x="347" y="123"/>
                  </a:cubicBezTo>
                  <a:close/>
                  <a:moveTo>
                    <a:pt x="376" y="107"/>
                  </a:moveTo>
                  <a:cubicBezTo>
                    <a:pt x="374" y="109"/>
                    <a:pt x="378" y="107"/>
                    <a:pt x="376" y="107"/>
                  </a:cubicBezTo>
                  <a:close/>
                  <a:moveTo>
                    <a:pt x="376" y="104"/>
                  </a:moveTo>
                  <a:cubicBezTo>
                    <a:pt x="376" y="104"/>
                    <a:pt x="374" y="108"/>
                    <a:pt x="377" y="105"/>
                  </a:cubicBezTo>
                  <a:cubicBezTo>
                    <a:pt x="376" y="105"/>
                    <a:pt x="378" y="103"/>
                    <a:pt x="376" y="104"/>
                  </a:cubicBezTo>
                  <a:close/>
                  <a:moveTo>
                    <a:pt x="190" y="32"/>
                  </a:moveTo>
                  <a:cubicBezTo>
                    <a:pt x="190" y="32"/>
                    <a:pt x="190" y="32"/>
                    <a:pt x="190" y="32"/>
                  </a:cubicBezTo>
                  <a:close/>
                  <a:moveTo>
                    <a:pt x="372" y="80"/>
                  </a:moveTo>
                  <a:cubicBezTo>
                    <a:pt x="374" y="79"/>
                    <a:pt x="373" y="79"/>
                    <a:pt x="373" y="78"/>
                  </a:cubicBezTo>
                  <a:cubicBezTo>
                    <a:pt x="372" y="78"/>
                    <a:pt x="371" y="78"/>
                    <a:pt x="372" y="80"/>
                  </a:cubicBezTo>
                  <a:close/>
                  <a:moveTo>
                    <a:pt x="373" y="116"/>
                  </a:moveTo>
                  <a:cubicBezTo>
                    <a:pt x="372" y="117"/>
                    <a:pt x="373" y="119"/>
                    <a:pt x="373" y="118"/>
                  </a:cubicBezTo>
                  <a:cubicBezTo>
                    <a:pt x="374" y="117"/>
                    <a:pt x="374" y="116"/>
                    <a:pt x="373" y="116"/>
                  </a:cubicBezTo>
                  <a:close/>
                  <a:moveTo>
                    <a:pt x="373" y="118"/>
                  </a:moveTo>
                  <a:cubicBezTo>
                    <a:pt x="373" y="118"/>
                    <a:pt x="373" y="118"/>
                    <a:pt x="373" y="118"/>
                  </a:cubicBezTo>
                  <a:close/>
                  <a:moveTo>
                    <a:pt x="141" y="52"/>
                  </a:moveTo>
                  <a:cubicBezTo>
                    <a:pt x="132" y="48"/>
                    <a:pt x="143" y="56"/>
                    <a:pt x="141" y="52"/>
                  </a:cubicBezTo>
                  <a:close/>
                  <a:moveTo>
                    <a:pt x="162" y="24"/>
                  </a:moveTo>
                  <a:cubicBezTo>
                    <a:pt x="161" y="25"/>
                    <a:pt x="156" y="27"/>
                    <a:pt x="155" y="28"/>
                  </a:cubicBezTo>
                  <a:cubicBezTo>
                    <a:pt x="154" y="29"/>
                    <a:pt x="151" y="29"/>
                    <a:pt x="150" y="30"/>
                  </a:cubicBezTo>
                  <a:cubicBezTo>
                    <a:pt x="150" y="30"/>
                    <a:pt x="150" y="30"/>
                    <a:pt x="150" y="30"/>
                  </a:cubicBezTo>
                  <a:cubicBezTo>
                    <a:pt x="150" y="30"/>
                    <a:pt x="150" y="30"/>
                    <a:pt x="150" y="30"/>
                  </a:cubicBezTo>
                  <a:cubicBezTo>
                    <a:pt x="148" y="32"/>
                    <a:pt x="145" y="34"/>
                    <a:pt x="143" y="35"/>
                  </a:cubicBezTo>
                  <a:cubicBezTo>
                    <a:pt x="144" y="35"/>
                    <a:pt x="142" y="41"/>
                    <a:pt x="141" y="41"/>
                  </a:cubicBezTo>
                  <a:cubicBezTo>
                    <a:pt x="140" y="42"/>
                    <a:pt x="140" y="44"/>
                    <a:pt x="140" y="45"/>
                  </a:cubicBezTo>
                  <a:cubicBezTo>
                    <a:pt x="140" y="45"/>
                    <a:pt x="140" y="45"/>
                    <a:pt x="140" y="45"/>
                  </a:cubicBezTo>
                  <a:cubicBezTo>
                    <a:pt x="141" y="45"/>
                    <a:pt x="141" y="46"/>
                    <a:pt x="142" y="47"/>
                  </a:cubicBezTo>
                  <a:cubicBezTo>
                    <a:pt x="146" y="49"/>
                    <a:pt x="151" y="49"/>
                    <a:pt x="152" y="47"/>
                  </a:cubicBezTo>
                  <a:cubicBezTo>
                    <a:pt x="152" y="46"/>
                    <a:pt x="146" y="45"/>
                    <a:pt x="147" y="42"/>
                  </a:cubicBezTo>
                  <a:cubicBezTo>
                    <a:pt x="148" y="39"/>
                    <a:pt x="150" y="37"/>
                    <a:pt x="152" y="34"/>
                  </a:cubicBezTo>
                  <a:cubicBezTo>
                    <a:pt x="154" y="31"/>
                    <a:pt x="159" y="29"/>
                    <a:pt x="162" y="27"/>
                  </a:cubicBezTo>
                  <a:cubicBezTo>
                    <a:pt x="163" y="26"/>
                    <a:pt x="163" y="25"/>
                    <a:pt x="163" y="25"/>
                  </a:cubicBezTo>
                  <a:cubicBezTo>
                    <a:pt x="163" y="24"/>
                    <a:pt x="163" y="24"/>
                    <a:pt x="162" y="24"/>
                  </a:cubicBezTo>
                  <a:close/>
                  <a:moveTo>
                    <a:pt x="150" y="30"/>
                  </a:moveTo>
                  <a:cubicBezTo>
                    <a:pt x="150" y="30"/>
                    <a:pt x="150" y="30"/>
                    <a:pt x="150" y="30"/>
                  </a:cubicBezTo>
                  <a:cubicBezTo>
                    <a:pt x="150" y="30"/>
                    <a:pt x="150" y="30"/>
                    <a:pt x="150" y="30"/>
                  </a:cubicBezTo>
                  <a:cubicBezTo>
                    <a:pt x="150" y="30"/>
                    <a:pt x="150" y="30"/>
                    <a:pt x="150" y="30"/>
                  </a:cubicBezTo>
                  <a:close/>
                  <a:moveTo>
                    <a:pt x="370" y="123"/>
                  </a:moveTo>
                  <a:cubicBezTo>
                    <a:pt x="370" y="123"/>
                    <a:pt x="370" y="123"/>
                    <a:pt x="370" y="123"/>
                  </a:cubicBezTo>
                  <a:cubicBezTo>
                    <a:pt x="369" y="122"/>
                    <a:pt x="371" y="123"/>
                    <a:pt x="370" y="123"/>
                  </a:cubicBezTo>
                  <a:close/>
                  <a:moveTo>
                    <a:pt x="371" y="118"/>
                  </a:moveTo>
                  <a:cubicBezTo>
                    <a:pt x="371" y="119"/>
                    <a:pt x="367" y="119"/>
                    <a:pt x="369" y="121"/>
                  </a:cubicBezTo>
                  <a:cubicBezTo>
                    <a:pt x="370" y="120"/>
                    <a:pt x="371" y="119"/>
                    <a:pt x="371" y="119"/>
                  </a:cubicBezTo>
                  <a:cubicBezTo>
                    <a:pt x="371" y="119"/>
                    <a:pt x="371" y="118"/>
                    <a:pt x="371" y="118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8" name="Rectangle 82"/>
            <p:cNvSpPr>
              <a:spLocks noChangeArrowheads="1"/>
            </p:cNvSpPr>
            <p:nvPr/>
          </p:nvSpPr>
          <p:spPr bwMode="auto">
            <a:xfrm>
              <a:off x="2924175" y="4826000"/>
              <a:ext cx="1588" cy="1588"/>
            </a:xfrm>
            <a:prstGeom prst="rect">
              <a:avLst/>
            </a:pr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9" name="Rectangle 83"/>
            <p:cNvSpPr>
              <a:spLocks noChangeArrowheads="1"/>
            </p:cNvSpPr>
            <p:nvPr/>
          </p:nvSpPr>
          <p:spPr bwMode="auto">
            <a:xfrm>
              <a:off x="2951163" y="4845050"/>
              <a:ext cx="1588" cy="1588"/>
            </a:xfrm>
            <a:prstGeom prst="rect">
              <a:avLst/>
            </a:pr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0" name="Freeform 84"/>
            <p:cNvSpPr/>
            <p:nvPr/>
          </p:nvSpPr>
          <p:spPr bwMode="auto">
            <a:xfrm>
              <a:off x="3030538" y="4737100"/>
              <a:ext cx="15875" cy="9525"/>
            </a:xfrm>
            <a:custGeom>
              <a:avLst/>
              <a:gdLst>
                <a:gd name="T0" fmla="*/ 19 w 20"/>
                <a:gd name="T1" fmla="*/ 3 h 11"/>
                <a:gd name="T2" fmla="*/ 9 w 20"/>
                <a:gd name="T3" fmla="*/ 2 h 11"/>
                <a:gd name="T4" fmla="*/ 0 w 20"/>
                <a:gd name="T5" fmla="*/ 5 h 11"/>
                <a:gd name="T6" fmla="*/ 3 w 20"/>
                <a:gd name="T7" fmla="*/ 5 h 11"/>
                <a:gd name="T8" fmla="*/ 1 w 20"/>
                <a:gd name="T9" fmla="*/ 7 h 11"/>
                <a:gd name="T10" fmla="*/ 4 w 20"/>
                <a:gd name="T11" fmla="*/ 8 h 11"/>
                <a:gd name="T12" fmla="*/ 4 w 20"/>
                <a:gd name="T13" fmla="*/ 10 h 11"/>
                <a:gd name="T14" fmla="*/ 8 w 20"/>
                <a:gd name="T15" fmla="*/ 10 h 11"/>
                <a:gd name="T16" fmla="*/ 19 w 20"/>
                <a:gd name="T17" fmla="*/ 7 h 11"/>
                <a:gd name="T18" fmla="*/ 20 w 20"/>
                <a:gd name="T19" fmla="*/ 5 h 11"/>
                <a:gd name="T20" fmla="*/ 19 w 20"/>
                <a:gd name="T21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11">
                  <a:moveTo>
                    <a:pt x="19" y="3"/>
                  </a:moveTo>
                  <a:cubicBezTo>
                    <a:pt x="14" y="1"/>
                    <a:pt x="15" y="0"/>
                    <a:pt x="9" y="2"/>
                  </a:cubicBezTo>
                  <a:cubicBezTo>
                    <a:pt x="6" y="4"/>
                    <a:pt x="1" y="0"/>
                    <a:pt x="0" y="5"/>
                  </a:cubicBezTo>
                  <a:cubicBezTo>
                    <a:pt x="0" y="5"/>
                    <a:pt x="3" y="5"/>
                    <a:pt x="3" y="5"/>
                  </a:cubicBezTo>
                  <a:cubicBezTo>
                    <a:pt x="4" y="6"/>
                    <a:pt x="1" y="7"/>
                    <a:pt x="1" y="7"/>
                  </a:cubicBezTo>
                  <a:cubicBezTo>
                    <a:pt x="4" y="8"/>
                    <a:pt x="1" y="6"/>
                    <a:pt x="4" y="8"/>
                  </a:cubicBezTo>
                  <a:cubicBezTo>
                    <a:pt x="4" y="8"/>
                    <a:pt x="4" y="9"/>
                    <a:pt x="4" y="10"/>
                  </a:cubicBezTo>
                  <a:cubicBezTo>
                    <a:pt x="5" y="10"/>
                    <a:pt x="7" y="10"/>
                    <a:pt x="8" y="10"/>
                  </a:cubicBezTo>
                  <a:cubicBezTo>
                    <a:pt x="9" y="11"/>
                    <a:pt x="17" y="9"/>
                    <a:pt x="19" y="7"/>
                  </a:cubicBezTo>
                  <a:cubicBezTo>
                    <a:pt x="18" y="7"/>
                    <a:pt x="19" y="6"/>
                    <a:pt x="20" y="5"/>
                  </a:cubicBezTo>
                  <a:cubicBezTo>
                    <a:pt x="20" y="4"/>
                    <a:pt x="20" y="4"/>
                    <a:pt x="19" y="3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1" name="Freeform 85"/>
            <p:cNvSpPr/>
            <p:nvPr/>
          </p:nvSpPr>
          <p:spPr bwMode="auto">
            <a:xfrm>
              <a:off x="2928938" y="4819650"/>
              <a:ext cx="19050" cy="9525"/>
            </a:xfrm>
            <a:custGeom>
              <a:avLst/>
              <a:gdLst>
                <a:gd name="T0" fmla="*/ 25 w 25"/>
                <a:gd name="T1" fmla="*/ 12 h 13"/>
                <a:gd name="T2" fmla="*/ 14 w 25"/>
                <a:gd name="T3" fmla="*/ 6 h 13"/>
                <a:gd name="T4" fmla="*/ 0 w 25"/>
                <a:gd name="T5" fmla="*/ 7 h 13"/>
                <a:gd name="T6" fmla="*/ 1 w 25"/>
                <a:gd name="T7" fmla="*/ 8 h 13"/>
                <a:gd name="T8" fmla="*/ 8 w 25"/>
                <a:gd name="T9" fmla="*/ 5 h 13"/>
                <a:gd name="T10" fmla="*/ 14 w 25"/>
                <a:gd name="T11" fmla="*/ 9 h 13"/>
                <a:gd name="T12" fmla="*/ 18 w 25"/>
                <a:gd name="T13" fmla="*/ 12 h 13"/>
                <a:gd name="T14" fmla="*/ 16 w 25"/>
                <a:gd name="T15" fmla="*/ 13 h 13"/>
                <a:gd name="T16" fmla="*/ 17 w 25"/>
                <a:gd name="T17" fmla="*/ 13 h 13"/>
                <a:gd name="T18" fmla="*/ 21 w 25"/>
                <a:gd name="T19" fmla="*/ 13 h 13"/>
                <a:gd name="T20" fmla="*/ 25 w 25"/>
                <a:gd name="T21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" h="13">
                  <a:moveTo>
                    <a:pt x="25" y="12"/>
                  </a:moveTo>
                  <a:cubicBezTo>
                    <a:pt x="24" y="10"/>
                    <a:pt x="16" y="6"/>
                    <a:pt x="14" y="6"/>
                  </a:cubicBezTo>
                  <a:cubicBezTo>
                    <a:pt x="11" y="0"/>
                    <a:pt x="3" y="6"/>
                    <a:pt x="0" y="7"/>
                  </a:cubicBezTo>
                  <a:cubicBezTo>
                    <a:pt x="1" y="7"/>
                    <a:pt x="1" y="8"/>
                    <a:pt x="1" y="8"/>
                  </a:cubicBezTo>
                  <a:cubicBezTo>
                    <a:pt x="3" y="7"/>
                    <a:pt x="6" y="6"/>
                    <a:pt x="8" y="5"/>
                  </a:cubicBezTo>
                  <a:cubicBezTo>
                    <a:pt x="6" y="7"/>
                    <a:pt x="12" y="8"/>
                    <a:pt x="14" y="9"/>
                  </a:cubicBezTo>
                  <a:cubicBezTo>
                    <a:pt x="15" y="9"/>
                    <a:pt x="18" y="12"/>
                    <a:pt x="18" y="12"/>
                  </a:cubicBezTo>
                  <a:cubicBezTo>
                    <a:pt x="18" y="12"/>
                    <a:pt x="17" y="12"/>
                    <a:pt x="16" y="13"/>
                  </a:cubicBezTo>
                  <a:cubicBezTo>
                    <a:pt x="17" y="12"/>
                    <a:pt x="17" y="13"/>
                    <a:pt x="17" y="13"/>
                  </a:cubicBezTo>
                  <a:cubicBezTo>
                    <a:pt x="18" y="13"/>
                    <a:pt x="20" y="13"/>
                    <a:pt x="21" y="13"/>
                  </a:cubicBezTo>
                  <a:cubicBezTo>
                    <a:pt x="23" y="13"/>
                    <a:pt x="24" y="13"/>
                    <a:pt x="25" y="12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2" name="Freeform 86"/>
            <p:cNvSpPr/>
            <p:nvPr/>
          </p:nvSpPr>
          <p:spPr bwMode="auto">
            <a:xfrm>
              <a:off x="2944813" y="4829175"/>
              <a:ext cx="0" cy="0"/>
            </a:xfrm>
            <a:custGeom>
              <a:avLst/>
              <a:gdLst>
                <a:gd name="T0" fmla="*/ 0 w 1"/>
                <a:gd name="T1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0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3" name="Freeform 87"/>
            <p:cNvSpPr/>
            <p:nvPr/>
          </p:nvSpPr>
          <p:spPr bwMode="auto">
            <a:xfrm>
              <a:off x="2946400" y="4829175"/>
              <a:ext cx="11113" cy="4763"/>
            </a:xfrm>
            <a:custGeom>
              <a:avLst/>
              <a:gdLst>
                <a:gd name="T0" fmla="*/ 15 w 15"/>
                <a:gd name="T1" fmla="*/ 3 h 6"/>
                <a:gd name="T2" fmla="*/ 3 w 15"/>
                <a:gd name="T3" fmla="*/ 0 h 6"/>
                <a:gd name="T4" fmla="*/ 4 w 15"/>
                <a:gd name="T5" fmla="*/ 3 h 6"/>
                <a:gd name="T6" fmla="*/ 0 w 15"/>
                <a:gd name="T7" fmla="*/ 4 h 6"/>
                <a:gd name="T8" fmla="*/ 7 w 15"/>
                <a:gd name="T9" fmla="*/ 6 h 6"/>
                <a:gd name="T10" fmla="*/ 15 w 15"/>
                <a:gd name="T11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6">
                  <a:moveTo>
                    <a:pt x="15" y="3"/>
                  </a:moveTo>
                  <a:cubicBezTo>
                    <a:pt x="11" y="0"/>
                    <a:pt x="7" y="1"/>
                    <a:pt x="3" y="0"/>
                  </a:cubicBezTo>
                  <a:cubicBezTo>
                    <a:pt x="3" y="0"/>
                    <a:pt x="5" y="3"/>
                    <a:pt x="4" y="3"/>
                  </a:cubicBezTo>
                  <a:cubicBezTo>
                    <a:pt x="3" y="5"/>
                    <a:pt x="1" y="2"/>
                    <a:pt x="0" y="4"/>
                  </a:cubicBezTo>
                  <a:cubicBezTo>
                    <a:pt x="1" y="6"/>
                    <a:pt x="5" y="5"/>
                    <a:pt x="7" y="6"/>
                  </a:cubicBezTo>
                  <a:cubicBezTo>
                    <a:pt x="9" y="5"/>
                    <a:pt x="15" y="4"/>
                    <a:pt x="15" y="3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4" name="Freeform 88"/>
            <p:cNvSpPr/>
            <p:nvPr/>
          </p:nvSpPr>
          <p:spPr bwMode="auto">
            <a:xfrm>
              <a:off x="2938463" y="4830763"/>
              <a:ext cx="4763" cy="3175"/>
            </a:xfrm>
            <a:custGeom>
              <a:avLst/>
              <a:gdLst>
                <a:gd name="T0" fmla="*/ 0 w 6"/>
                <a:gd name="T1" fmla="*/ 1 h 3"/>
                <a:gd name="T2" fmla="*/ 5 w 6"/>
                <a:gd name="T3" fmla="*/ 3 h 3"/>
                <a:gd name="T4" fmla="*/ 4 w 6"/>
                <a:gd name="T5" fmla="*/ 1 h 3"/>
                <a:gd name="T6" fmla="*/ 0 w 6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3">
                  <a:moveTo>
                    <a:pt x="0" y="1"/>
                  </a:moveTo>
                  <a:cubicBezTo>
                    <a:pt x="1" y="3"/>
                    <a:pt x="4" y="3"/>
                    <a:pt x="5" y="3"/>
                  </a:cubicBezTo>
                  <a:cubicBezTo>
                    <a:pt x="6" y="2"/>
                    <a:pt x="4" y="1"/>
                    <a:pt x="4" y="1"/>
                  </a:cubicBezTo>
                  <a:cubicBezTo>
                    <a:pt x="3" y="1"/>
                    <a:pt x="1" y="0"/>
                    <a:pt x="0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5" name="Freeform 89"/>
            <p:cNvSpPr/>
            <p:nvPr/>
          </p:nvSpPr>
          <p:spPr bwMode="auto">
            <a:xfrm>
              <a:off x="2959100" y="4830763"/>
              <a:ext cx="3175" cy="3175"/>
            </a:xfrm>
            <a:custGeom>
              <a:avLst/>
              <a:gdLst>
                <a:gd name="T0" fmla="*/ 4 w 4"/>
                <a:gd name="T1" fmla="*/ 2 h 3"/>
                <a:gd name="T2" fmla="*/ 0 w 4"/>
                <a:gd name="T3" fmla="*/ 1 h 3"/>
                <a:gd name="T4" fmla="*/ 2 w 4"/>
                <a:gd name="T5" fmla="*/ 2 h 3"/>
                <a:gd name="T6" fmla="*/ 4 w 4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3">
                  <a:moveTo>
                    <a:pt x="4" y="2"/>
                  </a:moveTo>
                  <a:cubicBezTo>
                    <a:pt x="4" y="0"/>
                    <a:pt x="3" y="0"/>
                    <a:pt x="0" y="1"/>
                  </a:cubicBezTo>
                  <a:cubicBezTo>
                    <a:pt x="0" y="2"/>
                    <a:pt x="0" y="3"/>
                    <a:pt x="2" y="2"/>
                  </a:cubicBezTo>
                  <a:cubicBezTo>
                    <a:pt x="2" y="2"/>
                    <a:pt x="4" y="3"/>
                    <a:pt x="4" y="2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6" name="Freeform 90"/>
            <p:cNvSpPr/>
            <p:nvPr/>
          </p:nvSpPr>
          <p:spPr bwMode="auto">
            <a:xfrm>
              <a:off x="2959100" y="4832350"/>
              <a:ext cx="1588" cy="1588"/>
            </a:xfrm>
            <a:custGeom>
              <a:avLst/>
              <a:gdLst>
                <a:gd name="T0" fmla="*/ 2 w 2"/>
                <a:gd name="T1" fmla="*/ 0 h 1"/>
                <a:gd name="T2" fmla="*/ 2 w 2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cubicBezTo>
                    <a:pt x="0" y="1"/>
                    <a:pt x="2" y="0"/>
                    <a:pt x="2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7" name="Freeform 91"/>
            <p:cNvSpPr/>
            <p:nvPr/>
          </p:nvSpPr>
          <p:spPr bwMode="auto">
            <a:xfrm>
              <a:off x="2946400" y="4708525"/>
              <a:ext cx="1588" cy="4763"/>
            </a:xfrm>
            <a:custGeom>
              <a:avLst/>
              <a:gdLst>
                <a:gd name="T0" fmla="*/ 0 w 2"/>
                <a:gd name="T1" fmla="*/ 3 h 5"/>
                <a:gd name="T2" fmla="*/ 0 w 2"/>
                <a:gd name="T3" fmla="*/ 3 h 5"/>
                <a:gd name="T4" fmla="*/ 0 w 2"/>
                <a:gd name="T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5"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2" y="5"/>
                    <a:pt x="2" y="0"/>
                    <a:pt x="0" y="3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8" name="Freeform 92"/>
            <p:cNvSpPr/>
            <p:nvPr/>
          </p:nvSpPr>
          <p:spPr bwMode="auto">
            <a:xfrm>
              <a:off x="2936875" y="4706938"/>
              <a:ext cx="7938" cy="4763"/>
            </a:xfrm>
            <a:custGeom>
              <a:avLst/>
              <a:gdLst>
                <a:gd name="T0" fmla="*/ 4 w 9"/>
                <a:gd name="T1" fmla="*/ 4 h 7"/>
                <a:gd name="T2" fmla="*/ 1 w 9"/>
                <a:gd name="T3" fmla="*/ 4 h 7"/>
                <a:gd name="T4" fmla="*/ 2 w 9"/>
                <a:gd name="T5" fmla="*/ 6 h 7"/>
                <a:gd name="T6" fmla="*/ 3 w 9"/>
                <a:gd name="T7" fmla="*/ 6 h 7"/>
                <a:gd name="T8" fmla="*/ 9 w 9"/>
                <a:gd name="T9" fmla="*/ 3 h 7"/>
                <a:gd name="T10" fmla="*/ 4 w 9"/>
                <a:gd name="T11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7">
                  <a:moveTo>
                    <a:pt x="4" y="4"/>
                  </a:moveTo>
                  <a:cubicBezTo>
                    <a:pt x="2" y="4"/>
                    <a:pt x="2" y="4"/>
                    <a:pt x="1" y="4"/>
                  </a:cubicBezTo>
                  <a:cubicBezTo>
                    <a:pt x="0" y="5"/>
                    <a:pt x="1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5" y="7"/>
                    <a:pt x="8" y="5"/>
                    <a:pt x="9" y="3"/>
                  </a:cubicBezTo>
                  <a:cubicBezTo>
                    <a:pt x="8" y="0"/>
                    <a:pt x="2" y="3"/>
                    <a:pt x="4" y="4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9" name="Freeform 93"/>
            <p:cNvSpPr/>
            <p:nvPr/>
          </p:nvSpPr>
          <p:spPr bwMode="auto">
            <a:xfrm>
              <a:off x="2944813" y="4821238"/>
              <a:ext cx="3175" cy="1588"/>
            </a:xfrm>
            <a:custGeom>
              <a:avLst/>
              <a:gdLst>
                <a:gd name="T0" fmla="*/ 3 w 3"/>
                <a:gd name="T1" fmla="*/ 3 h 3"/>
                <a:gd name="T2" fmla="*/ 1 w 3"/>
                <a:gd name="T3" fmla="*/ 0 h 3"/>
                <a:gd name="T4" fmla="*/ 3 w 3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3" y="3"/>
                  </a:moveTo>
                  <a:cubicBezTo>
                    <a:pt x="3" y="2"/>
                    <a:pt x="2" y="1"/>
                    <a:pt x="1" y="0"/>
                  </a:cubicBezTo>
                  <a:cubicBezTo>
                    <a:pt x="0" y="0"/>
                    <a:pt x="2" y="3"/>
                    <a:pt x="3" y="3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20" name="Freeform 94"/>
            <p:cNvSpPr/>
            <p:nvPr/>
          </p:nvSpPr>
          <p:spPr bwMode="auto">
            <a:xfrm>
              <a:off x="2941638" y="4816475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21" name="Freeform 95"/>
            <p:cNvSpPr/>
            <p:nvPr/>
          </p:nvSpPr>
          <p:spPr bwMode="auto">
            <a:xfrm>
              <a:off x="2940050" y="4814888"/>
              <a:ext cx="4763" cy="4763"/>
            </a:xfrm>
            <a:custGeom>
              <a:avLst/>
              <a:gdLst>
                <a:gd name="T0" fmla="*/ 4 w 5"/>
                <a:gd name="T1" fmla="*/ 4 h 5"/>
                <a:gd name="T2" fmla="*/ 2 w 5"/>
                <a:gd name="T3" fmla="*/ 2 h 5"/>
                <a:gd name="T4" fmla="*/ 2 w 5"/>
                <a:gd name="T5" fmla="*/ 2 h 5"/>
                <a:gd name="T6" fmla="*/ 0 w 5"/>
                <a:gd name="T7" fmla="*/ 2 h 5"/>
                <a:gd name="T8" fmla="*/ 3 w 5"/>
                <a:gd name="T9" fmla="*/ 2 h 5"/>
                <a:gd name="T10" fmla="*/ 4 w 5"/>
                <a:gd name="T11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5">
                  <a:moveTo>
                    <a:pt x="4" y="4"/>
                  </a:moveTo>
                  <a:cubicBezTo>
                    <a:pt x="5" y="5"/>
                    <a:pt x="4" y="0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2"/>
                  </a:cubicBezTo>
                  <a:cubicBezTo>
                    <a:pt x="1" y="3"/>
                    <a:pt x="3" y="2"/>
                    <a:pt x="3" y="2"/>
                  </a:cubicBezTo>
                  <a:cubicBezTo>
                    <a:pt x="3" y="1"/>
                    <a:pt x="4" y="4"/>
                    <a:pt x="4" y="4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22" name="Freeform 96"/>
            <p:cNvSpPr/>
            <p:nvPr/>
          </p:nvSpPr>
          <p:spPr bwMode="auto">
            <a:xfrm>
              <a:off x="2930525" y="4824413"/>
              <a:ext cx="1588" cy="1588"/>
            </a:xfrm>
            <a:custGeom>
              <a:avLst/>
              <a:gdLst>
                <a:gd name="T0" fmla="*/ 0 w 1"/>
                <a:gd name="T1" fmla="*/ 2 h 2"/>
                <a:gd name="T2" fmla="*/ 0 w 1"/>
                <a:gd name="T3" fmla="*/ 2 h 2"/>
                <a:gd name="T4" fmla="*/ 1 w 1"/>
                <a:gd name="T5" fmla="*/ 1 h 2"/>
                <a:gd name="T6" fmla="*/ 0 w 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1"/>
                  </a:cubicBezTo>
                  <a:cubicBezTo>
                    <a:pt x="0" y="0"/>
                    <a:pt x="0" y="0"/>
                    <a:pt x="0" y="2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23" name="Freeform 97"/>
            <p:cNvSpPr/>
            <p:nvPr/>
          </p:nvSpPr>
          <p:spPr bwMode="auto">
            <a:xfrm>
              <a:off x="2947988" y="4826000"/>
              <a:ext cx="1588" cy="1588"/>
            </a:xfrm>
            <a:custGeom>
              <a:avLst/>
              <a:gdLst>
                <a:gd name="T0" fmla="*/ 2 w 2"/>
                <a:gd name="T1" fmla="*/ 1 h 2"/>
                <a:gd name="T2" fmla="*/ 1 w 2"/>
                <a:gd name="T3" fmla="*/ 0 h 2"/>
                <a:gd name="T4" fmla="*/ 2 w 2"/>
                <a:gd name="T5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0" y="0"/>
                    <a:pt x="1" y="2"/>
                    <a:pt x="2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24" name="Freeform 98"/>
            <p:cNvSpPr/>
            <p:nvPr/>
          </p:nvSpPr>
          <p:spPr bwMode="auto">
            <a:xfrm>
              <a:off x="2986088" y="4987925"/>
              <a:ext cx="1588" cy="1588"/>
            </a:xfrm>
            <a:custGeom>
              <a:avLst/>
              <a:gdLst>
                <a:gd name="T0" fmla="*/ 1 w 2"/>
                <a:gd name="T1" fmla="*/ 1 h 2"/>
                <a:gd name="T2" fmla="*/ 2 w 2"/>
                <a:gd name="T3" fmla="*/ 1 h 2"/>
                <a:gd name="T4" fmla="*/ 1 w 2"/>
                <a:gd name="T5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0" y="2"/>
                    <a:pt x="0" y="1"/>
                    <a:pt x="2" y="1"/>
                  </a:cubicBezTo>
                  <a:cubicBezTo>
                    <a:pt x="2" y="0"/>
                    <a:pt x="2" y="0"/>
                    <a:pt x="1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25" name="Freeform 99"/>
            <p:cNvSpPr/>
            <p:nvPr/>
          </p:nvSpPr>
          <p:spPr bwMode="auto">
            <a:xfrm>
              <a:off x="2970213" y="4835525"/>
              <a:ext cx="1588" cy="3175"/>
            </a:xfrm>
            <a:custGeom>
              <a:avLst/>
              <a:gdLst>
                <a:gd name="T0" fmla="*/ 2 w 2"/>
                <a:gd name="T1" fmla="*/ 1 h 3"/>
                <a:gd name="T2" fmla="*/ 1 w 2"/>
                <a:gd name="T3" fmla="*/ 0 h 3"/>
                <a:gd name="T4" fmla="*/ 0 w 2"/>
                <a:gd name="T5" fmla="*/ 2 h 3"/>
                <a:gd name="T6" fmla="*/ 2 w 2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cubicBezTo>
                    <a:pt x="2" y="1"/>
                    <a:pt x="1" y="0"/>
                    <a:pt x="1" y="0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2" y="3"/>
                    <a:pt x="1" y="1"/>
                    <a:pt x="2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26" name="Freeform 100"/>
            <p:cNvSpPr/>
            <p:nvPr/>
          </p:nvSpPr>
          <p:spPr bwMode="auto">
            <a:xfrm>
              <a:off x="2970213" y="4837113"/>
              <a:ext cx="0" cy="0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0"/>
                    <a:pt x="1" y="1"/>
                    <a:pt x="0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27" name="Freeform 101"/>
            <p:cNvSpPr/>
            <p:nvPr/>
          </p:nvSpPr>
          <p:spPr bwMode="auto">
            <a:xfrm>
              <a:off x="2976563" y="4779963"/>
              <a:ext cx="1588" cy="1588"/>
            </a:xfrm>
            <a:custGeom>
              <a:avLst/>
              <a:gdLst>
                <a:gd name="T0" fmla="*/ 0 w 2"/>
                <a:gd name="T1" fmla="*/ 2 h 2"/>
                <a:gd name="T2" fmla="*/ 1 w 2"/>
                <a:gd name="T3" fmla="*/ 2 h 2"/>
                <a:gd name="T4" fmla="*/ 0 w 2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0" y="2"/>
                    <a:pt x="1" y="2"/>
                    <a:pt x="1" y="2"/>
                  </a:cubicBezTo>
                  <a:cubicBezTo>
                    <a:pt x="2" y="2"/>
                    <a:pt x="2" y="0"/>
                    <a:pt x="0" y="2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28" name="Freeform 102"/>
            <p:cNvSpPr/>
            <p:nvPr/>
          </p:nvSpPr>
          <p:spPr bwMode="auto">
            <a:xfrm>
              <a:off x="2947988" y="4822825"/>
              <a:ext cx="1588" cy="1588"/>
            </a:xfrm>
            <a:custGeom>
              <a:avLst/>
              <a:gdLst>
                <a:gd name="T0" fmla="*/ 1 w 3"/>
                <a:gd name="T1" fmla="*/ 1 h 2"/>
                <a:gd name="T2" fmla="*/ 1 w 3"/>
                <a:gd name="T3" fmla="*/ 2 h 2"/>
                <a:gd name="T4" fmla="*/ 1 w 3"/>
                <a:gd name="T5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1"/>
                  </a:moveTo>
                  <a:cubicBezTo>
                    <a:pt x="0" y="0"/>
                    <a:pt x="0" y="1"/>
                    <a:pt x="1" y="2"/>
                  </a:cubicBezTo>
                  <a:cubicBezTo>
                    <a:pt x="3" y="1"/>
                    <a:pt x="2" y="1"/>
                    <a:pt x="1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29" name="Freeform 103"/>
            <p:cNvSpPr/>
            <p:nvPr/>
          </p:nvSpPr>
          <p:spPr bwMode="auto">
            <a:xfrm>
              <a:off x="2981325" y="4989513"/>
              <a:ext cx="1588" cy="1588"/>
            </a:xfrm>
            <a:custGeom>
              <a:avLst/>
              <a:gdLst>
                <a:gd name="T0" fmla="*/ 0 w 2"/>
                <a:gd name="T1" fmla="*/ 2 h 2"/>
                <a:gd name="T2" fmla="*/ 0 w 2"/>
                <a:gd name="T3" fmla="*/ 2 h 2"/>
                <a:gd name="T4" fmla="*/ 0 w 2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2" y="2"/>
                    <a:pt x="0" y="0"/>
                    <a:pt x="0" y="2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30" name="Freeform 104"/>
            <p:cNvSpPr/>
            <p:nvPr/>
          </p:nvSpPr>
          <p:spPr bwMode="auto">
            <a:xfrm>
              <a:off x="2970213" y="4838700"/>
              <a:ext cx="1588" cy="3175"/>
            </a:xfrm>
            <a:custGeom>
              <a:avLst/>
              <a:gdLst>
                <a:gd name="T0" fmla="*/ 1 w 1"/>
                <a:gd name="T1" fmla="*/ 2 h 3"/>
                <a:gd name="T2" fmla="*/ 1 w 1"/>
                <a:gd name="T3" fmla="*/ 2 h 3"/>
                <a:gd name="T4" fmla="*/ 0 w 1"/>
                <a:gd name="T5" fmla="*/ 1 h 3"/>
                <a:gd name="T6" fmla="*/ 1 w 1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3"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0"/>
                    <a:pt x="0" y="1"/>
                  </a:cubicBezTo>
                  <a:cubicBezTo>
                    <a:pt x="0" y="1"/>
                    <a:pt x="1" y="3"/>
                    <a:pt x="1" y="2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31" name="Freeform 105"/>
            <p:cNvSpPr/>
            <p:nvPr/>
          </p:nvSpPr>
          <p:spPr bwMode="auto">
            <a:xfrm>
              <a:off x="2970213" y="4838700"/>
              <a:ext cx="0" cy="0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1 h 1"/>
                <a:gd name="T4" fmla="*/ 1 w 1"/>
                <a:gd name="T5" fmla="*/ 0 h 1"/>
                <a:gd name="T6" fmla="*/ 1 w 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1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32" name="Freeform 106"/>
            <p:cNvSpPr/>
            <p:nvPr/>
          </p:nvSpPr>
          <p:spPr bwMode="auto">
            <a:xfrm>
              <a:off x="2971800" y="4843463"/>
              <a:ext cx="3175" cy="1588"/>
            </a:xfrm>
            <a:custGeom>
              <a:avLst/>
              <a:gdLst>
                <a:gd name="T0" fmla="*/ 2 w 3"/>
                <a:gd name="T1" fmla="*/ 1 h 2"/>
                <a:gd name="T2" fmla="*/ 2 w 3"/>
                <a:gd name="T3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" h="2">
                  <a:moveTo>
                    <a:pt x="2" y="1"/>
                  </a:moveTo>
                  <a:cubicBezTo>
                    <a:pt x="0" y="0"/>
                    <a:pt x="3" y="2"/>
                    <a:pt x="2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33" name="Freeform 107"/>
            <p:cNvSpPr/>
            <p:nvPr/>
          </p:nvSpPr>
          <p:spPr bwMode="auto">
            <a:xfrm>
              <a:off x="2967038" y="4833938"/>
              <a:ext cx="1588" cy="1588"/>
            </a:xfrm>
            <a:custGeom>
              <a:avLst/>
              <a:gdLst>
                <a:gd name="T0" fmla="*/ 2 w 2"/>
                <a:gd name="T1" fmla="*/ 1 h 3"/>
                <a:gd name="T2" fmla="*/ 1 w 2"/>
                <a:gd name="T3" fmla="*/ 1 h 3"/>
                <a:gd name="T4" fmla="*/ 2 w 2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cubicBezTo>
                    <a:pt x="1" y="0"/>
                    <a:pt x="0" y="1"/>
                    <a:pt x="1" y="1"/>
                  </a:cubicBezTo>
                  <a:cubicBezTo>
                    <a:pt x="1" y="1"/>
                    <a:pt x="2" y="3"/>
                    <a:pt x="2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34" name="Freeform 108"/>
            <p:cNvSpPr/>
            <p:nvPr/>
          </p:nvSpPr>
          <p:spPr bwMode="auto">
            <a:xfrm>
              <a:off x="3033713" y="4708525"/>
              <a:ext cx="1588" cy="1588"/>
            </a:xfrm>
            <a:custGeom>
              <a:avLst/>
              <a:gdLst>
                <a:gd name="T0" fmla="*/ 0 w 1"/>
                <a:gd name="T1" fmla="*/ 0 h 2"/>
                <a:gd name="T2" fmla="*/ 0 w 1"/>
                <a:gd name="T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1" y="2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35" name="Rectangle 109"/>
            <p:cNvSpPr>
              <a:spLocks noChangeArrowheads="1"/>
            </p:cNvSpPr>
            <p:nvPr/>
          </p:nvSpPr>
          <p:spPr bwMode="auto">
            <a:xfrm>
              <a:off x="3033713" y="4708525"/>
              <a:ext cx="1588" cy="1588"/>
            </a:xfrm>
            <a:prstGeom prst="rect">
              <a:avLst/>
            </a:pr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36" name="Freeform 110"/>
            <p:cNvSpPr/>
            <p:nvPr/>
          </p:nvSpPr>
          <p:spPr bwMode="auto">
            <a:xfrm>
              <a:off x="2954338" y="4845050"/>
              <a:ext cx="1588" cy="1588"/>
            </a:xfrm>
            <a:custGeom>
              <a:avLst/>
              <a:gdLst>
                <a:gd name="T0" fmla="*/ 0 w 2"/>
                <a:gd name="T1" fmla="*/ 1 h 1"/>
                <a:gd name="T2" fmla="*/ 0 w 2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2" y="0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37" name="Freeform 111"/>
            <p:cNvSpPr/>
            <p:nvPr/>
          </p:nvSpPr>
          <p:spPr bwMode="auto">
            <a:xfrm>
              <a:off x="2954338" y="48466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38" name="Freeform 112"/>
            <p:cNvSpPr/>
            <p:nvPr/>
          </p:nvSpPr>
          <p:spPr bwMode="auto">
            <a:xfrm>
              <a:off x="2933700" y="4852988"/>
              <a:ext cx="3175" cy="1588"/>
            </a:xfrm>
            <a:custGeom>
              <a:avLst/>
              <a:gdLst>
                <a:gd name="T0" fmla="*/ 2 w 4"/>
                <a:gd name="T1" fmla="*/ 2 h 2"/>
                <a:gd name="T2" fmla="*/ 2 w 4"/>
                <a:gd name="T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" h="2">
                  <a:moveTo>
                    <a:pt x="2" y="2"/>
                  </a:moveTo>
                  <a:cubicBezTo>
                    <a:pt x="4" y="2"/>
                    <a:pt x="0" y="0"/>
                    <a:pt x="2" y="2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39" name="Freeform 113"/>
            <p:cNvSpPr/>
            <p:nvPr/>
          </p:nvSpPr>
          <p:spPr bwMode="auto">
            <a:xfrm>
              <a:off x="2832100" y="4757738"/>
              <a:ext cx="3175" cy="1588"/>
            </a:xfrm>
            <a:custGeom>
              <a:avLst/>
              <a:gdLst>
                <a:gd name="T0" fmla="*/ 1 w 3"/>
                <a:gd name="T1" fmla="*/ 0 h 2"/>
                <a:gd name="T2" fmla="*/ 1 w 3"/>
                <a:gd name="T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0" y="2"/>
                    <a:pt x="3" y="0"/>
                    <a:pt x="1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40" name="Freeform 114"/>
            <p:cNvSpPr/>
            <p:nvPr/>
          </p:nvSpPr>
          <p:spPr bwMode="auto">
            <a:xfrm>
              <a:off x="2840038" y="4757738"/>
              <a:ext cx="0" cy="0"/>
            </a:xfrm>
            <a:custGeom>
              <a:avLst/>
              <a:gdLst>
                <a:gd name="T0" fmla="*/ 0 h 1"/>
                <a:gd name="T1" fmla="*/ 0 h 1"/>
                <a:gd name="T2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41" name="Freeform 115"/>
            <p:cNvSpPr/>
            <p:nvPr/>
          </p:nvSpPr>
          <p:spPr bwMode="auto">
            <a:xfrm>
              <a:off x="2965450" y="4832350"/>
              <a:ext cx="4763" cy="1588"/>
            </a:xfrm>
            <a:custGeom>
              <a:avLst/>
              <a:gdLst>
                <a:gd name="T0" fmla="*/ 3 w 5"/>
                <a:gd name="T1" fmla="*/ 0 h 2"/>
                <a:gd name="T2" fmla="*/ 3 w 5"/>
                <a:gd name="T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" h="2">
                  <a:moveTo>
                    <a:pt x="3" y="0"/>
                  </a:moveTo>
                  <a:cubicBezTo>
                    <a:pt x="0" y="0"/>
                    <a:pt x="5" y="2"/>
                    <a:pt x="3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42" name="Freeform 116"/>
            <p:cNvSpPr/>
            <p:nvPr/>
          </p:nvSpPr>
          <p:spPr bwMode="auto">
            <a:xfrm>
              <a:off x="2963863" y="4833938"/>
              <a:ext cx="1588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43" name="Freeform 117"/>
            <p:cNvSpPr/>
            <p:nvPr/>
          </p:nvSpPr>
          <p:spPr bwMode="auto">
            <a:xfrm>
              <a:off x="2952750" y="4845050"/>
              <a:ext cx="1588" cy="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1 w 3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3" y="1"/>
                    <a:pt x="0" y="0"/>
                    <a:pt x="1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44" name="Freeform 118"/>
            <p:cNvSpPr/>
            <p:nvPr/>
          </p:nvSpPr>
          <p:spPr bwMode="auto">
            <a:xfrm>
              <a:off x="2955925" y="4845050"/>
              <a:ext cx="1588" cy="1588"/>
            </a:xfrm>
            <a:custGeom>
              <a:avLst/>
              <a:gdLst>
                <a:gd name="T0" fmla="*/ 0 w 1"/>
                <a:gd name="T1" fmla="*/ 1 h 3"/>
                <a:gd name="T2" fmla="*/ 0 w 1"/>
                <a:gd name="T3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3">
                  <a:moveTo>
                    <a:pt x="0" y="1"/>
                  </a:moveTo>
                  <a:cubicBezTo>
                    <a:pt x="0" y="3"/>
                    <a:pt x="1" y="0"/>
                    <a:pt x="0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45" name="Rectangle 119"/>
            <p:cNvSpPr>
              <a:spLocks noChangeArrowheads="1"/>
            </p:cNvSpPr>
            <p:nvPr/>
          </p:nvSpPr>
          <p:spPr bwMode="auto">
            <a:xfrm>
              <a:off x="2968625" y="4845050"/>
              <a:ext cx="1588" cy="1588"/>
            </a:xfrm>
            <a:prstGeom prst="rect">
              <a:avLst/>
            </a:pr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46" name="Freeform 120"/>
            <p:cNvSpPr/>
            <p:nvPr/>
          </p:nvSpPr>
          <p:spPr bwMode="auto">
            <a:xfrm>
              <a:off x="2951163" y="4824413"/>
              <a:ext cx="1588" cy="1588"/>
            </a:xfrm>
            <a:custGeom>
              <a:avLst/>
              <a:gdLst>
                <a:gd name="T0" fmla="*/ 0 w 2"/>
                <a:gd name="T1" fmla="*/ 1 h 1"/>
                <a:gd name="T2" fmla="*/ 2 w 2"/>
                <a:gd name="T3" fmla="*/ 0 h 1"/>
                <a:gd name="T4" fmla="*/ 2 w 2"/>
                <a:gd name="T5" fmla="*/ 0 h 1"/>
                <a:gd name="T6" fmla="*/ 0 w 2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1" y="1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47" name="Freeform 121"/>
            <p:cNvSpPr/>
            <p:nvPr/>
          </p:nvSpPr>
          <p:spPr bwMode="auto">
            <a:xfrm>
              <a:off x="2873375" y="4802188"/>
              <a:ext cx="1588" cy="0"/>
            </a:xfrm>
            <a:custGeom>
              <a:avLst/>
              <a:gdLst>
                <a:gd name="T0" fmla="*/ 1 w 2"/>
                <a:gd name="T1" fmla="*/ 1 w 2"/>
                <a:gd name="T2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cubicBezTo>
                    <a:pt x="0" y="0"/>
                    <a:pt x="2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48" name="Freeform 122"/>
            <p:cNvSpPr/>
            <p:nvPr/>
          </p:nvSpPr>
          <p:spPr bwMode="auto">
            <a:xfrm>
              <a:off x="2960688" y="4791075"/>
              <a:ext cx="1588" cy="0"/>
            </a:xfrm>
            <a:custGeom>
              <a:avLst/>
              <a:gdLst>
                <a:gd name="T0" fmla="*/ 1 w 2"/>
                <a:gd name="T1" fmla="*/ 0 w 2"/>
                <a:gd name="T2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2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49" name="Freeform 123"/>
            <p:cNvSpPr/>
            <p:nvPr/>
          </p:nvSpPr>
          <p:spPr bwMode="auto">
            <a:xfrm>
              <a:off x="2963863" y="4848225"/>
              <a:ext cx="1588" cy="0"/>
            </a:xfrm>
            <a:custGeom>
              <a:avLst/>
              <a:gdLst>
                <a:gd name="T0" fmla="*/ 1 w 3"/>
                <a:gd name="T1" fmla="*/ 0 h 1"/>
                <a:gd name="T2" fmla="*/ 1 w 3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" h="1">
                  <a:moveTo>
                    <a:pt x="1" y="0"/>
                  </a:moveTo>
                  <a:cubicBezTo>
                    <a:pt x="0" y="1"/>
                    <a:pt x="3" y="1"/>
                    <a:pt x="1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50" name="Freeform 124"/>
            <p:cNvSpPr/>
            <p:nvPr/>
          </p:nvSpPr>
          <p:spPr bwMode="auto">
            <a:xfrm>
              <a:off x="2952750" y="4826000"/>
              <a:ext cx="0" cy="0"/>
            </a:xfrm>
            <a:custGeom>
              <a:avLst/>
              <a:gdLst>
                <a:gd name="T0" fmla="*/ 1 w 1"/>
                <a:gd name="T1" fmla="*/ 0 h 1"/>
                <a:gd name="T2" fmla="*/ 1 w 1"/>
                <a:gd name="T3" fmla="*/ 0 h 1"/>
                <a:gd name="T4" fmla="*/ 1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51" name="Freeform 125"/>
            <p:cNvSpPr/>
            <p:nvPr/>
          </p:nvSpPr>
          <p:spPr bwMode="auto">
            <a:xfrm>
              <a:off x="2954338" y="4746625"/>
              <a:ext cx="1588" cy="1588"/>
            </a:xfrm>
            <a:custGeom>
              <a:avLst/>
              <a:gdLst>
                <a:gd name="T0" fmla="*/ 0 w 3"/>
                <a:gd name="T1" fmla="*/ 1 h 2"/>
                <a:gd name="T2" fmla="*/ 3 w 3"/>
                <a:gd name="T3" fmla="*/ 0 h 2"/>
                <a:gd name="T4" fmla="*/ 0 w 3"/>
                <a:gd name="T5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0" y="1"/>
                  </a:moveTo>
                  <a:cubicBezTo>
                    <a:pt x="1" y="2"/>
                    <a:pt x="2" y="1"/>
                    <a:pt x="3" y="0"/>
                  </a:cubicBezTo>
                  <a:cubicBezTo>
                    <a:pt x="0" y="0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52" name="Freeform 126"/>
            <p:cNvSpPr/>
            <p:nvPr/>
          </p:nvSpPr>
          <p:spPr bwMode="auto">
            <a:xfrm>
              <a:off x="2954338" y="4759325"/>
              <a:ext cx="1588" cy="1588"/>
            </a:xfrm>
            <a:custGeom>
              <a:avLst/>
              <a:gdLst>
                <a:gd name="T0" fmla="*/ 1 w 3"/>
                <a:gd name="T1" fmla="*/ 0 h 2"/>
                <a:gd name="T2" fmla="*/ 0 w 3"/>
                <a:gd name="T3" fmla="*/ 2 h 2"/>
                <a:gd name="T4" fmla="*/ 3 w 3"/>
                <a:gd name="T5" fmla="*/ 1 h 2"/>
                <a:gd name="T6" fmla="*/ 1 w 3"/>
                <a:gd name="T7" fmla="*/ 0 h 2"/>
                <a:gd name="T8" fmla="*/ 1 w 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1" y="2"/>
                    <a:pt x="2" y="1"/>
                    <a:pt x="3" y="1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53" name="Freeform 127"/>
            <p:cNvSpPr/>
            <p:nvPr/>
          </p:nvSpPr>
          <p:spPr bwMode="auto">
            <a:xfrm>
              <a:off x="2954338" y="4759325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54" name="Freeform 128"/>
            <p:cNvSpPr/>
            <p:nvPr/>
          </p:nvSpPr>
          <p:spPr bwMode="auto">
            <a:xfrm>
              <a:off x="2957513" y="4746625"/>
              <a:ext cx="1588" cy="3175"/>
            </a:xfrm>
            <a:custGeom>
              <a:avLst/>
              <a:gdLst>
                <a:gd name="T0" fmla="*/ 2 w 2"/>
                <a:gd name="T1" fmla="*/ 1 h 3"/>
                <a:gd name="T2" fmla="*/ 0 w 2"/>
                <a:gd name="T3" fmla="*/ 2 h 3"/>
                <a:gd name="T4" fmla="*/ 0 w 2"/>
                <a:gd name="T5" fmla="*/ 2 h 3"/>
                <a:gd name="T6" fmla="*/ 2 w 2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cubicBezTo>
                    <a:pt x="1" y="0"/>
                    <a:pt x="1" y="0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1" y="3"/>
                    <a:pt x="2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55" name="Freeform 129"/>
            <p:cNvSpPr/>
            <p:nvPr/>
          </p:nvSpPr>
          <p:spPr bwMode="auto">
            <a:xfrm>
              <a:off x="2957513" y="4748213"/>
              <a:ext cx="0" cy="0"/>
            </a:xfrm>
            <a:custGeom>
              <a:avLst/>
              <a:gdLst>
                <a:gd name="T0" fmla="*/ 1 h 1"/>
                <a:gd name="T1" fmla="*/ 1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56" name="Freeform 130"/>
            <p:cNvSpPr/>
            <p:nvPr/>
          </p:nvSpPr>
          <p:spPr bwMode="auto">
            <a:xfrm>
              <a:off x="2963863" y="4729163"/>
              <a:ext cx="1588" cy="3175"/>
            </a:xfrm>
            <a:custGeom>
              <a:avLst/>
              <a:gdLst>
                <a:gd name="T0" fmla="*/ 0 w 3"/>
                <a:gd name="T1" fmla="*/ 5 h 5"/>
                <a:gd name="T2" fmla="*/ 3 w 3"/>
                <a:gd name="T3" fmla="*/ 3 h 5"/>
                <a:gd name="T4" fmla="*/ 0 w 3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5">
                  <a:moveTo>
                    <a:pt x="0" y="5"/>
                  </a:moveTo>
                  <a:cubicBezTo>
                    <a:pt x="1" y="5"/>
                    <a:pt x="2" y="4"/>
                    <a:pt x="3" y="3"/>
                  </a:cubicBezTo>
                  <a:cubicBezTo>
                    <a:pt x="3" y="0"/>
                    <a:pt x="0" y="5"/>
                    <a:pt x="0" y="5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57" name="Freeform 131"/>
            <p:cNvSpPr/>
            <p:nvPr/>
          </p:nvSpPr>
          <p:spPr bwMode="auto">
            <a:xfrm>
              <a:off x="2960688" y="4745038"/>
              <a:ext cx="3175" cy="0"/>
            </a:xfrm>
            <a:custGeom>
              <a:avLst/>
              <a:gdLst>
                <a:gd name="T0" fmla="*/ 1 w 5"/>
                <a:gd name="T1" fmla="*/ 1 h 1"/>
                <a:gd name="T2" fmla="*/ 1 w 5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" h="1">
                  <a:moveTo>
                    <a:pt x="1" y="1"/>
                  </a:moveTo>
                  <a:cubicBezTo>
                    <a:pt x="5" y="0"/>
                    <a:pt x="0" y="1"/>
                    <a:pt x="1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58" name="Freeform 132"/>
            <p:cNvSpPr/>
            <p:nvPr/>
          </p:nvSpPr>
          <p:spPr bwMode="auto">
            <a:xfrm>
              <a:off x="2962275" y="4745038"/>
              <a:ext cx="1588" cy="0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0 h 1"/>
                <a:gd name="T4" fmla="*/ 1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1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59" name="Freeform 133"/>
            <p:cNvSpPr/>
            <p:nvPr/>
          </p:nvSpPr>
          <p:spPr bwMode="auto">
            <a:xfrm>
              <a:off x="2971800" y="4751388"/>
              <a:ext cx="1588" cy="3175"/>
            </a:xfrm>
            <a:custGeom>
              <a:avLst/>
              <a:gdLst>
                <a:gd name="T0" fmla="*/ 0 w 2"/>
                <a:gd name="T1" fmla="*/ 2 h 3"/>
                <a:gd name="T2" fmla="*/ 0 w 2"/>
                <a:gd name="T3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cubicBezTo>
                    <a:pt x="2" y="3"/>
                    <a:pt x="0" y="0"/>
                    <a:pt x="0" y="2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60" name="Freeform 134"/>
            <p:cNvSpPr/>
            <p:nvPr/>
          </p:nvSpPr>
          <p:spPr bwMode="auto">
            <a:xfrm>
              <a:off x="2962275" y="4743450"/>
              <a:ext cx="0" cy="1588"/>
            </a:xfrm>
            <a:custGeom>
              <a:avLst/>
              <a:gdLst>
                <a:gd name="T0" fmla="*/ 0 h 1"/>
                <a:gd name="T1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61" name="Freeform 135"/>
            <p:cNvSpPr/>
            <p:nvPr/>
          </p:nvSpPr>
          <p:spPr bwMode="auto">
            <a:xfrm>
              <a:off x="2952750" y="4768850"/>
              <a:ext cx="0" cy="0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1 h 1"/>
                <a:gd name="T4" fmla="*/ 1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1" y="0"/>
                    <a:pt x="1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62" name="Freeform 136"/>
            <p:cNvSpPr/>
            <p:nvPr/>
          </p:nvSpPr>
          <p:spPr bwMode="auto">
            <a:xfrm>
              <a:off x="2954338" y="4697413"/>
              <a:ext cx="36513" cy="22225"/>
            </a:xfrm>
            <a:custGeom>
              <a:avLst/>
              <a:gdLst>
                <a:gd name="T0" fmla="*/ 12 w 49"/>
                <a:gd name="T1" fmla="*/ 4 h 28"/>
                <a:gd name="T2" fmla="*/ 14 w 49"/>
                <a:gd name="T3" fmla="*/ 8 h 28"/>
                <a:gd name="T4" fmla="*/ 6 w 49"/>
                <a:gd name="T5" fmla="*/ 8 h 28"/>
                <a:gd name="T6" fmla="*/ 8 w 49"/>
                <a:gd name="T7" fmla="*/ 13 h 28"/>
                <a:gd name="T8" fmla="*/ 9 w 49"/>
                <a:gd name="T9" fmla="*/ 17 h 28"/>
                <a:gd name="T10" fmla="*/ 9 w 49"/>
                <a:gd name="T11" fmla="*/ 20 h 28"/>
                <a:gd name="T12" fmla="*/ 0 w 49"/>
                <a:gd name="T13" fmla="*/ 20 h 28"/>
                <a:gd name="T14" fmla="*/ 3 w 49"/>
                <a:gd name="T15" fmla="*/ 22 h 28"/>
                <a:gd name="T16" fmla="*/ 4 w 49"/>
                <a:gd name="T17" fmla="*/ 23 h 28"/>
                <a:gd name="T18" fmla="*/ 5 w 49"/>
                <a:gd name="T19" fmla="*/ 28 h 28"/>
                <a:gd name="T20" fmla="*/ 7 w 49"/>
                <a:gd name="T21" fmla="*/ 28 h 28"/>
                <a:gd name="T22" fmla="*/ 7 w 49"/>
                <a:gd name="T23" fmla="*/ 23 h 28"/>
                <a:gd name="T24" fmla="*/ 12 w 49"/>
                <a:gd name="T25" fmla="*/ 23 h 28"/>
                <a:gd name="T26" fmla="*/ 19 w 49"/>
                <a:gd name="T27" fmla="*/ 24 h 28"/>
                <a:gd name="T28" fmla="*/ 23 w 49"/>
                <a:gd name="T29" fmla="*/ 21 h 28"/>
                <a:gd name="T30" fmla="*/ 49 w 49"/>
                <a:gd name="T31" fmla="*/ 5 h 28"/>
                <a:gd name="T32" fmla="*/ 12 w 49"/>
                <a:gd name="T33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9" h="28">
                  <a:moveTo>
                    <a:pt x="12" y="4"/>
                  </a:moveTo>
                  <a:cubicBezTo>
                    <a:pt x="12" y="6"/>
                    <a:pt x="14" y="7"/>
                    <a:pt x="14" y="8"/>
                  </a:cubicBezTo>
                  <a:cubicBezTo>
                    <a:pt x="9" y="6"/>
                    <a:pt x="11" y="6"/>
                    <a:pt x="6" y="8"/>
                  </a:cubicBezTo>
                  <a:cubicBezTo>
                    <a:pt x="1" y="11"/>
                    <a:pt x="8" y="12"/>
                    <a:pt x="8" y="13"/>
                  </a:cubicBezTo>
                  <a:cubicBezTo>
                    <a:pt x="4" y="14"/>
                    <a:pt x="8" y="16"/>
                    <a:pt x="9" y="17"/>
                  </a:cubicBezTo>
                  <a:cubicBezTo>
                    <a:pt x="14" y="19"/>
                    <a:pt x="12" y="20"/>
                    <a:pt x="9" y="20"/>
                  </a:cubicBezTo>
                  <a:cubicBezTo>
                    <a:pt x="6" y="21"/>
                    <a:pt x="0" y="20"/>
                    <a:pt x="0" y="20"/>
                  </a:cubicBezTo>
                  <a:cubicBezTo>
                    <a:pt x="0" y="23"/>
                    <a:pt x="2" y="22"/>
                    <a:pt x="3" y="22"/>
                  </a:cubicBezTo>
                  <a:cubicBezTo>
                    <a:pt x="3" y="23"/>
                    <a:pt x="4" y="23"/>
                    <a:pt x="4" y="23"/>
                  </a:cubicBezTo>
                  <a:cubicBezTo>
                    <a:pt x="5" y="25"/>
                    <a:pt x="1" y="27"/>
                    <a:pt x="5" y="28"/>
                  </a:cubicBezTo>
                  <a:cubicBezTo>
                    <a:pt x="5" y="28"/>
                    <a:pt x="6" y="28"/>
                    <a:pt x="7" y="28"/>
                  </a:cubicBezTo>
                  <a:cubicBezTo>
                    <a:pt x="7" y="27"/>
                    <a:pt x="7" y="25"/>
                    <a:pt x="7" y="23"/>
                  </a:cubicBezTo>
                  <a:cubicBezTo>
                    <a:pt x="9" y="23"/>
                    <a:pt x="10" y="23"/>
                    <a:pt x="12" y="23"/>
                  </a:cubicBezTo>
                  <a:cubicBezTo>
                    <a:pt x="15" y="23"/>
                    <a:pt x="17" y="23"/>
                    <a:pt x="19" y="24"/>
                  </a:cubicBezTo>
                  <a:cubicBezTo>
                    <a:pt x="23" y="24"/>
                    <a:pt x="23" y="21"/>
                    <a:pt x="23" y="21"/>
                  </a:cubicBezTo>
                  <a:cubicBezTo>
                    <a:pt x="20" y="19"/>
                    <a:pt x="49" y="5"/>
                    <a:pt x="49" y="5"/>
                  </a:cubicBezTo>
                  <a:cubicBezTo>
                    <a:pt x="35" y="0"/>
                    <a:pt x="25" y="1"/>
                    <a:pt x="12" y="4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63" name="Freeform 137"/>
            <p:cNvSpPr/>
            <p:nvPr/>
          </p:nvSpPr>
          <p:spPr bwMode="auto">
            <a:xfrm>
              <a:off x="2959100" y="4716463"/>
              <a:ext cx="9525" cy="3175"/>
            </a:xfrm>
            <a:custGeom>
              <a:avLst/>
              <a:gdLst>
                <a:gd name="T0" fmla="*/ 7 w 13"/>
                <a:gd name="T1" fmla="*/ 0 h 4"/>
                <a:gd name="T2" fmla="*/ 1 w 13"/>
                <a:gd name="T3" fmla="*/ 0 h 4"/>
                <a:gd name="T4" fmla="*/ 0 w 13"/>
                <a:gd name="T5" fmla="*/ 3 h 4"/>
                <a:gd name="T6" fmla="*/ 7 w 13"/>
                <a:gd name="T7" fmla="*/ 3 h 4"/>
                <a:gd name="T8" fmla="*/ 10 w 13"/>
                <a:gd name="T9" fmla="*/ 4 h 4"/>
                <a:gd name="T10" fmla="*/ 13 w 13"/>
                <a:gd name="T11" fmla="*/ 1 h 4"/>
                <a:gd name="T12" fmla="*/ 7 w 13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4">
                  <a:moveTo>
                    <a:pt x="7" y="0"/>
                  </a:moveTo>
                  <a:cubicBezTo>
                    <a:pt x="4" y="0"/>
                    <a:pt x="1" y="0"/>
                    <a:pt x="1" y="0"/>
                  </a:cubicBezTo>
                  <a:cubicBezTo>
                    <a:pt x="1" y="0"/>
                    <a:pt x="1" y="1"/>
                    <a:pt x="0" y="3"/>
                  </a:cubicBezTo>
                  <a:cubicBezTo>
                    <a:pt x="3" y="3"/>
                    <a:pt x="6" y="3"/>
                    <a:pt x="7" y="3"/>
                  </a:cubicBezTo>
                  <a:cubicBezTo>
                    <a:pt x="8" y="4"/>
                    <a:pt x="9" y="4"/>
                    <a:pt x="10" y="4"/>
                  </a:cubicBezTo>
                  <a:cubicBezTo>
                    <a:pt x="12" y="3"/>
                    <a:pt x="13" y="3"/>
                    <a:pt x="13" y="1"/>
                  </a:cubicBezTo>
                  <a:cubicBezTo>
                    <a:pt x="12" y="0"/>
                    <a:pt x="9" y="0"/>
                    <a:pt x="7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64" name="Freeform 138"/>
            <p:cNvSpPr/>
            <p:nvPr/>
          </p:nvSpPr>
          <p:spPr bwMode="auto">
            <a:xfrm>
              <a:off x="2951163" y="4716463"/>
              <a:ext cx="3175" cy="1588"/>
            </a:xfrm>
            <a:custGeom>
              <a:avLst/>
              <a:gdLst>
                <a:gd name="T0" fmla="*/ 0 w 5"/>
                <a:gd name="T1" fmla="*/ 2 h 3"/>
                <a:gd name="T2" fmla="*/ 3 w 5"/>
                <a:gd name="T3" fmla="*/ 3 h 3"/>
                <a:gd name="T4" fmla="*/ 4 w 5"/>
                <a:gd name="T5" fmla="*/ 1 h 3"/>
                <a:gd name="T6" fmla="*/ 0 w 5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0" y="2"/>
                  </a:moveTo>
                  <a:cubicBezTo>
                    <a:pt x="1" y="2"/>
                    <a:pt x="2" y="3"/>
                    <a:pt x="3" y="3"/>
                  </a:cubicBezTo>
                  <a:cubicBezTo>
                    <a:pt x="4" y="3"/>
                    <a:pt x="5" y="2"/>
                    <a:pt x="4" y="1"/>
                  </a:cubicBezTo>
                  <a:cubicBezTo>
                    <a:pt x="3" y="0"/>
                    <a:pt x="2" y="0"/>
                    <a:pt x="0" y="2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65" name="Freeform 139"/>
            <p:cNvSpPr/>
            <p:nvPr/>
          </p:nvSpPr>
          <p:spPr bwMode="auto">
            <a:xfrm>
              <a:off x="2959100" y="4711700"/>
              <a:ext cx="1588" cy="1588"/>
            </a:xfrm>
            <a:custGeom>
              <a:avLst/>
              <a:gdLst>
                <a:gd name="T0" fmla="*/ 0 w 2"/>
                <a:gd name="T1" fmla="*/ 1 h 2"/>
                <a:gd name="T2" fmla="*/ 0 w 2"/>
                <a:gd name="T3" fmla="*/ 1 h 2"/>
                <a:gd name="T4" fmla="*/ 1 w 2"/>
                <a:gd name="T5" fmla="*/ 2 h 2"/>
                <a:gd name="T6" fmla="*/ 2 w 2"/>
                <a:gd name="T7" fmla="*/ 1 h 2"/>
                <a:gd name="T8" fmla="*/ 2 w 2"/>
                <a:gd name="T9" fmla="*/ 1 h 2"/>
                <a:gd name="T10" fmla="*/ 0 w 2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2" y="2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66" name="Rectangle 140"/>
            <p:cNvSpPr>
              <a:spLocks noChangeArrowheads="1"/>
            </p:cNvSpPr>
            <p:nvPr/>
          </p:nvSpPr>
          <p:spPr bwMode="auto">
            <a:xfrm>
              <a:off x="2957513" y="4711700"/>
              <a:ext cx="1588" cy="1588"/>
            </a:xfrm>
            <a:prstGeom prst="rect">
              <a:avLst/>
            </a:pr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67" name="Freeform 141"/>
            <p:cNvSpPr/>
            <p:nvPr/>
          </p:nvSpPr>
          <p:spPr bwMode="auto">
            <a:xfrm>
              <a:off x="2954338" y="4708525"/>
              <a:ext cx="3175" cy="3175"/>
            </a:xfrm>
            <a:custGeom>
              <a:avLst/>
              <a:gdLst>
                <a:gd name="T0" fmla="*/ 2 w 4"/>
                <a:gd name="T1" fmla="*/ 3 h 5"/>
                <a:gd name="T2" fmla="*/ 3 w 4"/>
                <a:gd name="T3" fmla="*/ 1 h 5"/>
                <a:gd name="T4" fmla="*/ 2 w 4"/>
                <a:gd name="T5" fmla="*/ 0 h 5"/>
                <a:gd name="T6" fmla="*/ 0 w 4"/>
                <a:gd name="T7" fmla="*/ 0 h 5"/>
                <a:gd name="T8" fmla="*/ 0 w 4"/>
                <a:gd name="T9" fmla="*/ 3 h 5"/>
                <a:gd name="T10" fmla="*/ 4 w 4"/>
                <a:gd name="T11" fmla="*/ 4 h 5"/>
                <a:gd name="T12" fmla="*/ 2 w 4"/>
                <a:gd name="T13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5">
                  <a:moveTo>
                    <a:pt x="2" y="3"/>
                  </a:moveTo>
                  <a:cubicBezTo>
                    <a:pt x="4" y="3"/>
                    <a:pt x="4" y="2"/>
                    <a:pt x="3" y="1"/>
                  </a:cubicBezTo>
                  <a:cubicBezTo>
                    <a:pt x="3" y="1"/>
                    <a:pt x="2" y="0"/>
                    <a:pt x="2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1" y="4"/>
                    <a:pt x="3" y="5"/>
                    <a:pt x="4" y="4"/>
                  </a:cubicBezTo>
                  <a:cubicBezTo>
                    <a:pt x="4" y="4"/>
                    <a:pt x="3" y="4"/>
                    <a:pt x="2" y="3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68" name="Freeform 142"/>
            <p:cNvSpPr/>
            <p:nvPr/>
          </p:nvSpPr>
          <p:spPr bwMode="auto">
            <a:xfrm>
              <a:off x="2927350" y="4708525"/>
              <a:ext cx="15875" cy="9525"/>
            </a:xfrm>
            <a:custGeom>
              <a:avLst/>
              <a:gdLst>
                <a:gd name="T0" fmla="*/ 21 w 21"/>
                <a:gd name="T1" fmla="*/ 10 h 14"/>
                <a:gd name="T2" fmla="*/ 8 w 21"/>
                <a:gd name="T3" fmla="*/ 12 h 14"/>
                <a:gd name="T4" fmla="*/ 10 w 21"/>
                <a:gd name="T5" fmla="*/ 11 h 14"/>
                <a:gd name="T6" fmla="*/ 3 w 21"/>
                <a:gd name="T7" fmla="*/ 8 h 14"/>
                <a:gd name="T8" fmla="*/ 1 w 21"/>
                <a:gd name="T9" fmla="*/ 7 h 14"/>
                <a:gd name="T10" fmla="*/ 0 w 21"/>
                <a:gd name="T11" fmla="*/ 7 h 14"/>
                <a:gd name="T12" fmla="*/ 10 w 21"/>
                <a:gd name="T13" fmla="*/ 5 h 14"/>
                <a:gd name="T14" fmla="*/ 13 w 21"/>
                <a:gd name="T15" fmla="*/ 6 h 14"/>
                <a:gd name="T16" fmla="*/ 12 w 21"/>
                <a:gd name="T17" fmla="*/ 6 h 14"/>
                <a:gd name="T18" fmla="*/ 19 w 21"/>
                <a:gd name="T19" fmla="*/ 6 h 14"/>
                <a:gd name="T20" fmla="*/ 21 w 21"/>
                <a:gd name="T21" fmla="*/ 1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" h="14">
                  <a:moveTo>
                    <a:pt x="21" y="10"/>
                  </a:moveTo>
                  <a:cubicBezTo>
                    <a:pt x="19" y="12"/>
                    <a:pt x="10" y="14"/>
                    <a:pt x="8" y="12"/>
                  </a:cubicBezTo>
                  <a:cubicBezTo>
                    <a:pt x="8" y="11"/>
                    <a:pt x="9" y="11"/>
                    <a:pt x="10" y="11"/>
                  </a:cubicBezTo>
                  <a:cubicBezTo>
                    <a:pt x="9" y="10"/>
                    <a:pt x="4" y="9"/>
                    <a:pt x="3" y="8"/>
                  </a:cubicBezTo>
                  <a:cubicBezTo>
                    <a:pt x="4" y="8"/>
                    <a:pt x="1" y="7"/>
                    <a:pt x="1" y="7"/>
                  </a:cubicBezTo>
                  <a:cubicBezTo>
                    <a:pt x="1" y="7"/>
                    <a:pt x="1" y="6"/>
                    <a:pt x="0" y="7"/>
                  </a:cubicBezTo>
                  <a:cubicBezTo>
                    <a:pt x="1" y="4"/>
                    <a:pt x="11" y="0"/>
                    <a:pt x="10" y="5"/>
                  </a:cubicBezTo>
                  <a:cubicBezTo>
                    <a:pt x="11" y="6"/>
                    <a:pt x="13" y="3"/>
                    <a:pt x="13" y="6"/>
                  </a:cubicBezTo>
                  <a:cubicBezTo>
                    <a:pt x="13" y="6"/>
                    <a:pt x="12" y="6"/>
                    <a:pt x="12" y="6"/>
                  </a:cubicBezTo>
                  <a:cubicBezTo>
                    <a:pt x="11" y="13"/>
                    <a:pt x="18" y="6"/>
                    <a:pt x="19" y="6"/>
                  </a:cubicBezTo>
                  <a:cubicBezTo>
                    <a:pt x="19" y="6"/>
                    <a:pt x="20" y="10"/>
                    <a:pt x="21" y="1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69" name="Freeform 143"/>
            <p:cNvSpPr/>
            <p:nvPr/>
          </p:nvSpPr>
          <p:spPr bwMode="auto">
            <a:xfrm>
              <a:off x="2943225" y="4714875"/>
              <a:ext cx="1588" cy="1588"/>
            </a:xfrm>
            <a:custGeom>
              <a:avLst/>
              <a:gdLst>
                <a:gd name="T0" fmla="*/ 0 w 2"/>
                <a:gd name="T1" fmla="*/ 1 h 2"/>
                <a:gd name="T2" fmla="*/ 0 w 2"/>
                <a:gd name="T3" fmla="*/ 1 h 2"/>
                <a:gd name="T4" fmla="*/ 0 w 2"/>
                <a:gd name="T5" fmla="*/ 2 h 2"/>
                <a:gd name="T6" fmla="*/ 0 w 2"/>
                <a:gd name="T7" fmla="*/ 2 h 2"/>
                <a:gd name="T8" fmla="*/ 2 w 2"/>
                <a:gd name="T9" fmla="*/ 1 h 2"/>
                <a:gd name="T10" fmla="*/ 0 w 2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2" y="2"/>
                    <a:pt x="2" y="1"/>
                  </a:cubicBezTo>
                  <a:cubicBezTo>
                    <a:pt x="1" y="0"/>
                    <a:pt x="1" y="0"/>
                    <a:pt x="0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70" name="Freeform 144"/>
            <p:cNvSpPr/>
            <p:nvPr/>
          </p:nvSpPr>
          <p:spPr bwMode="auto">
            <a:xfrm>
              <a:off x="2944813" y="4711700"/>
              <a:ext cx="9525" cy="6350"/>
            </a:xfrm>
            <a:custGeom>
              <a:avLst/>
              <a:gdLst>
                <a:gd name="T0" fmla="*/ 6 w 12"/>
                <a:gd name="T1" fmla="*/ 3 h 8"/>
                <a:gd name="T2" fmla="*/ 6 w 12"/>
                <a:gd name="T3" fmla="*/ 4 h 8"/>
                <a:gd name="T4" fmla="*/ 5 w 12"/>
                <a:gd name="T5" fmla="*/ 3 h 8"/>
                <a:gd name="T6" fmla="*/ 4 w 12"/>
                <a:gd name="T7" fmla="*/ 4 h 8"/>
                <a:gd name="T8" fmla="*/ 2 w 12"/>
                <a:gd name="T9" fmla="*/ 2 h 8"/>
                <a:gd name="T10" fmla="*/ 2 w 12"/>
                <a:gd name="T11" fmla="*/ 4 h 8"/>
                <a:gd name="T12" fmla="*/ 5 w 12"/>
                <a:gd name="T13" fmla="*/ 7 h 8"/>
                <a:gd name="T14" fmla="*/ 6 w 12"/>
                <a:gd name="T15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8">
                  <a:moveTo>
                    <a:pt x="6" y="3"/>
                  </a:moveTo>
                  <a:cubicBezTo>
                    <a:pt x="6" y="3"/>
                    <a:pt x="6" y="3"/>
                    <a:pt x="6" y="4"/>
                  </a:cubicBezTo>
                  <a:cubicBezTo>
                    <a:pt x="6" y="4"/>
                    <a:pt x="5" y="3"/>
                    <a:pt x="5" y="3"/>
                  </a:cubicBezTo>
                  <a:cubicBezTo>
                    <a:pt x="5" y="3"/>
                    <a:pt x="4" y="4"/>
                    <a:pt x="4" y="4"/>
                  </a:cubicBezTo>
                  <a:cubicBezTo>
                    <a:pt x="4" y="3"/>
                    <a:pt x="3" y="2"/>
                    <a:pt x="2" y="2"/>
                  </a:cubicBezTo>
                  <a:cubicBezTo>
                    <a:pt x="0" y="2"/>
                    <a:pt x="2" y="4"/>
                    <a:pt x="2" y="4"/>
                  </a:cubicBezTo>
                  <a:cubicBezTo>
                    <a:pt x="3" y="6"/>
                    <a:pt x="3" y="5"/>
                    <a:pt x="5" y="7"/>
                  </a:cubicBezTo>
                  <a:cubicBezTo>
                    <a:pt x="12" y="8"/>
                    <a:pt x="9" y="0"/>
                    <a:pt x="6" y="3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71" name="Freeform 145"/>
            <p:cNvSpPr/>
            <p:nvPr/>
          </p:nvSpPr>
          <p:spPr bwMode="auto">
            <a:xfrm>
              <a:off x="2974975" y="4695825"/>
              <a:ext cx="65088" cy="61913"/>
            </a:xfrm>
            <a:custGeom>
              <a:avLst/>
              <a:gdLst>
                <a:gd name="T0" fmla="*/ 84 w 84"/>
                <a:gd name="T1" fmla="*/ 10 h 80"/>
                <a:gd name="T2" fmla="*/ 72 w 84"/>
                <a:gd name="T3" fmla="*/ 7 h 80"/>
                <a:gd name="T4" fmla="*/ 53 w 84"/>
                <a:gd name="T5" fmla="*/ 4 h 80"/>
                <a:gd name="T6" fmla="*/ 39 w 84"/>
                <a:gd name="T7" fmla="*/ 7 h 80"/>
                <a:gd name="T8" fmla="*/ 39 w 84"/>
                <a:gd name="T9" fmla="*/ 9 h 80"/>
                <a:gd name="T10" fmla="*/ 35 w 84"/>
                <a:gd name="T11" fmla="*/ 8 h 80"/>
                <a:gd name="T12" fmla="*/ 35 w 84"/>
                <a:gd name="T13" fmla="*/ 10 h 80"/>
                <a:gd name="T14" fmla="*/ 32 w 84"/>
                <a:gd name="T15" fmla="*/ 10 h 80"/>
                <a:gd name="T16" fmla="*/ 12 w 84"/>
                <a:gd name="T17" fmla="*/ 15 h 80"/>
                <a:gd name="T18" fmla="*/ 14 w 84"/>
                <a:gd name="T19" fmla="*/ 18 h 80"/>
                <a:gd name="T20" fmla="*/ 4 w 84"/>
                <a:gd name="T21" fmla="*/ 20 h 80"/>
                <a:gd name="T22" fmla="*/ 6 w 84"/>
                <a:gd name="T23" fmla="*/ 23 h 80"/>
                <a:gd name="T24" fmla="*/ 3 w 84"/>
                <a:gd name="T25" fmla="*/ 23 h 80"/>
                <a:gd name="T26" fmla="*/ 16 w 84"/>
                <a:gd name="T27" fmla="*/ 28 h 80"/>
                <a:gd name="T28" fmla="*/ 21 w 84"/>
                <a:gd name="T29" fmla="*/ 43 h 80"/>
                <a:gd name="T30" fmla="*/ 24 w 84"/>
                <a:gd name="T31" fmla="*/ 44 h 80"/>
                <a:gd name="T32" fmla="*/ 27 w 84"/>
                <a:gd name="T33" fmla="*/ 46 h 80"/>
                <a:gd name="T34" fmla="*/ 22 w 84"/>
                <a:gd name="T35" fmla="*/ 49 h 80"/>
                <a:gd name="T36" fmla="*/ 27 w 84"/>
                <a:gd name="T37" fmla="*/ 48 h 80"/>
                <a:gd name="T38" fmla="*/ 23 w 84"/>
                <a:gd name="T39" fmla="*/ 55 h 80"/>
                <a:gd name="T40" fmla="*/ 26 w 84"/>
                <a:gd name="T41" fmla="*/ 65 h 80"/>
                <a:gd name="T42" fmla="*/ 28 w 84"/>
                <a:gd name="T43" fmla="*/ 70 h 80"/>
                <a:gd name="T44" fmla="*/ 28 w 84"/>
                <a:gd name="T45" fmla="*/ 70 h 80"/>
                <a:gd name="T46" fmla="*/ 31 w 84"/>
                <a:gd name="T47" fmla="*/ 73 h 80"/>
                <a:gd name="T48" fmla="*/ 32 w 84"/>
                <a:gd name="T49" fmla="*/ 74 h 80"/>
                <a:gd name="T50" fmla="*/ 38 w 84"/>
                <a:gd name="T51" fmla="*/ 77 h 80"/>
                <a:gd name="T52" fmla="*/ 45 w 84"/>
                <a:gd name="T53" fmla="*/ 62 h 80"/>
                <a:gd name="T54" fmla="*/ 56 w 84"/>
                <a:gd name="T55" fmla="*/ 55 h 80"/>
                <a:gd name="T56" fmla="*/ 72 w 84"/>
                <a:gd name="T57" fmla="*/ 47 h 80"/>
                <a:gd name="T58" fmla="*/ 67 w 84"/>
                <a:gd name="T59" fmla="*/ 46 h 80"/>
                <a:gd name="T60" fmla="*/ 67 w 84"/>
                <a:gd name="T61" fmla="*/ 46 h 80"/>
                <a:gd name="T62" fmla="*/ 67 w 84"/>
                <a:gd name="T63" fmla="*/ 45 h 80"/>
                <a:gd name="T64" fmla="*/ 69 w 84"/>
                <a:gd name="T65" fmla="*/ 43 h 80"/>
                <a:gd name="T66" fmla="*/ 74 w 84"/>
                <a:gd name="T67" fmla="*/ 43 h 80"/>
                <a:gd name="T68" fmla="*/ 74 w 84"/>
                <a:gd name="T69" fmla="*/ 35 h 80"/>
                <a:gd name="T70" fmla="*/ 75 w 84"/>
                <a:gd name="T71" fmla="*/ 32 h 80"/>
                <a:gd name="T72" fmla="*/ 74 w 84"/>
                <a:gd name="T73" fmla="*/ 31 h 80"/>
                <a:gd name="T74" fmla="*/ 72 w 84"/>
                <a:gd name="T75" fmla="*/ 27 h 80"/>
                <a:gd name="T76" fmla="*/ 77 w 84"/>
                <a:gd name="T77" fmla="*/ 28 h 80"/>
                <a:gd name="T78" fmla="*/ 74 w 84"/>
                <a:gd name="T79" fmla="*/ 23 h 80"/>
                <a:gd name="T80" fmla="*/ 75 w 84"/>
                <a:gd name="T81" fmla="*/ 23 h 80"/>
                <a:gd name="T82" fmla="*/ 72 w 84"/>
                <a:gd name="T83" fmla="*/ 23 h 80"/>
                <a:gd name="T84" fmla="*/ 76 w 84"/>
                <a:gd name="T85" fmla="*/ 19 h 80"/>
                <a:gd name="T86" fmla="*/ 75 w 84"/>
                <a:gd name="T87" fmla="*/ 17 h 80"/>
                <a:gd name="T88" fmla="*/ 84 w 84"/>
                <a:gd name="T89" fmla="*/ 1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84" h="80">
                  <a:moveTo>
                    <a:pt x="84" y="10"/>
                  </a:moveTo>
                  <a:cubicBezTo>
                    <a:pt x="79" y="9"/>
                    <a:pt x="70" y="13"/>
                    <a:pt x="72" y="7"/>
                  </a:cubicBezTo>
                  <a:cubicBezTo>
                    <a:pt x="67" y="6"/>
                    <a:pt x="58" y="0"/>
                    <a:pt x="53" y="4"/>
                  </a:cubicBezTo>
                  <a:cubicBezTo>
                    <a:pt x="49" y="5"/>
                    <a:pt x="42" y="5"/>
                    <a:pt x="39" y="7"/>
                  </a:cubicBezTo>
                  <a:cubicBezTo>
                    <a:pt x="39" y="8"/>
                    <a:pt x="40" y="9"/>
                    <a:pt x="39" y="9"/>
                  </a:cubicBezTo>
                  <a:cubicBezTo>
                    <a:pt x="38" y="8"/>
                    <a:pt x="37" y="7"/>
                    <a:pt x="35" y="8"/>
                  </a:cubicBezTo>
                  <a:cubicBezTo>
                    <a:pt x="35" y="8"/>
                    <a:pt x="35" y="9"/>
                    <a:pt x="35" y="10"/>
                  </a:cubicBezTo>
                  <a:cubicBezTo>
                    <a:pt x="34" y="10"/>
                    <a:pt x="32" y="7"/>
                    <a:pt x="32" y="10"/>
                  </a:cubicBezTo>
                  <a:cubicBezTo>
                    <a:pt x="30" y="8"/>
                    <a:pt x="14" y="11"/>
                    <a:pt x="12" y="15"/>
                  </a:cubicBezTo>
                  <a:cubicBezTo>
                    <a:pt x="12" y="16"/>
                    <a:pt x="17" y="15"/>
                    <a:pt x="14" y="18"/>
                  </a:cubicBezTo>
                  <a:cubicBezTo>
                    <a:pt x="13" y="19"/>
                    <a:pt x="6" y="19"/>
                    <a:pt x="4" y="20"/>
                  </a:cubicBezTo>
                  <a:cubicBezTo>
                    <a:pt x="3" y="21"/>
                    <a:pt x="5" y="22"/>
                    <a:pt x="6" y="23"/>
                  </a:cubicBezTo>
                  <a:cubicBezTo>
                    <a:pt x="5" y="23"/>
                    <a:pt x="4" y="23"/>
                    <a:pt x="3" y="23"/>
                  </a:cubicBezTo>
                  <a:cubicBezTo>
                    <a:pt x="0" y="27"/>
                    <a:pt x="14" y="28"/>
                    <a:pt x="16" y="28"/>
                  </a:cubicBezTo>
                  <a:cubicBezTo>
                    <a:pt x="25" y="28"/>
                    <a:pt x="22" y="39"/>
                    <a:pt x="21" y="43"/>
                  </a:cubicBezTo>
                  <a:cubicBezTo>
                    <a:pt x="21" y="43"/>
                    <a:pt x="23" y="43"/>
                    <a:pt x="24" y="44"/>
                  </a:cubicBezTo>
                  <a:cubicBezTo>
                    <a:pt x="26" y="44"/>
                    <a:pt x="28" y="45"/>
                    <a:pt x="27" y="46"/>
                  </a:cubicBezTo>
                  <a:cubicBezTo>
                    <a:pt x="25" y="45"/>
                    <a:pt x="20" y="47"/>
                    <a:pt x="22" y="49"/>
                  </a:cubicBezTo>
                  <a:cubicBezTo>
                    <a:pt x="25" y="51"/>
                    <a:pt x="25" y="48"/>
                    <a:pt x="27" y="48"/>
                  </a:cubicBezTo>
                  <a:cubicBezTo>
                    <a:pt x="26" y="51"/>
                    <a:pt x="23" y="52"/>
                    <a:pt x="23" y="55"/>
                  </a:cubicBezTo>
                  <a:cubicBezTo>
                    <a:pt x="22" y="57"/>
                    <a:pt x="26" y="65"/>
                    <a:pt x="26" y="65"/>
                  </a:cubicBezTo>
                  <a:cubicBezTo>
                    <a:pt x="25" y="67"/>
                    <a:pt x="27" y="68"/>
                    <a:pt x="28" y="70"/>
                  </a:cubicBezTo>
                  <a:cubicBezTo>
                    <a:pt x="28" y="70"/>
                    <a:pt x="28" y="70"/>
                    <a:pt x="28" y="70"/>
                  </a:cubicBezTo>
                  <a:cubicBezTo>
                    <a:pt x="29" y="72"/>
                    <a:pt x="30" y="73"/>
                    <a:pt x="31" y="73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34" y="75"/>
                    <a:pt x="36" y="75"/>
                    <a:pt x="38" y="77"/>
                  </a:cubicBezTo>
                  <a:cubicBezTo>
                    <a:pt x="40" y="80"/>
                    <a:pt x="46" y="62"/>
                    <a:pt x="45" y="62"/>
                  </a:cubicBezTo>
                  <a:cubicBezTo>
                    <a:pt x="49" y="60"/>
                    <a:pt x="54" y="60"/>
                    <a:pt x="56" y="55"/>
                  </a:cubicBezTo>
                  <a:cubicBezTo>
                    <a:pt x="57" y="53"/>
                    <a:pt x="70" y="48"/>
                    <a:pt x="72" y="47"/>
                  </a:cubicBezTo>
                  <a:cubicBezTo>
                    <a:pt x="75" y="45"/>
                    <a:pt x="69" y="46"/>
                    <a:pt x="67" y="46"/>
                  </a:cubicBezTo>
                  <a:cubicBezTo>
                    <a:pt x="67" y="46"/>
                    <a:pt x="67" y="46"/>
                    <a:pt x="67" y="46"/>
                  </a:cubicBezTo>
                  <a:cubicBezTo>
                    <a:pt x="67" y="46"/>
                    <a:pt x="66" y="46"/>
                    <a:pt x="67" y="45"/>
                  </a:cubicBezTo>
                  <a:cubicBezTo>
                    <a:pt x="69" y="45"/>
                    <a:pt x="67" y="43"/>
                    <a:pt x="69" y="43"/>
                  </a:cubicBezTo>
                  <a:cubicBezTo>
                    <a:pt x="71" y="46"/>
                    <a:pt x="76" y="45"/>
                    <a:pt x="74" y="43"/>
                  </a:cubicBezTo>
                  <a:cubicBezTo>
                    <a:pt x="72" y="42"/>
                    <a:pt x="73" y="34"/>
                    <a:pt x="74" y="35"/>
                  </a:cubicBezTo>
                  <a:cubicBezTo>
                    <a:pt x="77" y="33"/>
                    <a:pt x="77" y="34"/>
                    <a:pt x="75" y="32"/>
                  </a:cubicBezTo>
                  <a:cubicBezTo>
                    <a:pt x="75" y="31"/>
                    <a:pt x="75" y="31"/>
                    <a:pt x="74" y="31"/>
                  </a:cubicBezTo>
                  <a:cubicBezTo>
                    <a:pt x="78" y="28"/>
                    <a:pt x="73" y="29"/>
                    <a:pt x="72" y="27"/>
                  </a:cubicBezTo>
                  <a:cubicBezTo>
                    <a:pt x="74" y="24"/>
                    <a:pt x="76" y="26"/>
                    <a:pt x="77" y="28"/>
                  </a:cubicBezTo>
                  <a:cubicBezTo>
                    <a:pt x="79" y="29"/>
                    <a:pt x="76" y="25"/>
                    <a:pt x="74" y="23"/>
                  </a:cubicBezTo>
                  <a:cubicBezTo>
                    <a:pt x="75" y="23"/>
                    <a:pt x="75" y="23"/>
                    <a:pt x="75" y="23"/>
                  </a:cubicBezTo>
                  <a:cubicBezTo>
                    <a:pt x="74" y="22"/>
                    <a:pt x="73" y="22"/>
                    <a:pt x="72" y="23"/>
                  </a:cubicBezTo>
                  <a:cubicBezTo>
                    <a:pt x="74" y="16"/>
                    <a:pt x="71" y="22"/>
                    <a:pt x="76" y="19"/>
                  </a:cubicBezTo>
                  <a:cubicBezTo>
                    <a:pt x="76" y="19"/>
                    <a:pt x="75" y="16"/>
                    <a:pt x="75" y="17"/>
                  </a:cubicBezTo>
                  <a:cubicBezTo>
                    <a:pt x="75" y="15"/>
                    <a:pt x="84" y="11"/>
                    <a:pt x="84" y="1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72" name="Freeform 146"/>
            <p:cNvSpPr/>
            <p:nvPr/>
          </p:nvSpPr>
          <p:spPr bwMode="auto">
            <a:xfrm>
              <a:off x="2940050" y="4730750"/>
              <a:ext cx="1588" cy="1588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0 h 1"/>
                <a:gd name="T4" fmla="*/ 0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73" name="Freeform 147"/>
            <p:cNvSpPr/>
            <p:nvPr/>
          </p:nvSpPr>
          <p:spPr bwMode="auto">
            <a:xfrm>
              <a:off x="2938463" y="4730750"/>
              <a:ext cx="0" cy="1588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1 h 1"/>
                <a:gd name="T4" fmla="*/ 1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0" y="0"/>
                    <a:pt x="1" y="1"/>
                    <a:pt x="1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74" name="Freeform 148"/>
            <p:cNvSpPr/>
            <p:nvPr/>
          </p:nvSpPr>
          <p:spPr bwMode="auto">
            <a:xfrm>
              <a:off x="3033713" y="4718050"/>
              <a:ext cx="1588" cy="1588"/>
            </a:xfrm>
            <a:custGeom>
              <a:avLst/>
              <a:gdLst>
                <a:gd name="T0" fmla="*/ 0 w 2"/>
                <a:gd name="T1" fmla="*/ 1 h 2"/>
                <a:gd name="T2" fmla="*/ 0 w 2"/>
                <a:gd name="T3" fmla="*/ 1 h 2"/>
                <a:gd name="T4" fmla="*/ 0 w 2"/>
                <a:gd name="T5" fmla="*/ 1 h 2"/>
                <a:gd name="T6" fmla="*/ 2 w 2"/>
                <a:gd name="T7" fmla="*/ 2 h 2"/>
                <a:gd name="T8" fmla="*/ 0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1" y="2"/>
                    <a:pt x="2" y="2"/>
                  </a:cubicBezTo>
                  <a:cubicBezTo>
                    <a:pt x="2" y="0"/>
                    <a:pt x="1" y="0"/>
                    <a:pt x="0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75" name="Freeform 149"/>
            <p:cNvSpPr/>
            <p:nvPr/>
          </p:nvSpPr>
          <p:spPr bwMode="auto">
            <a:xfrm>
              <a:off x="2941638" y="4718050"/>
              <a:ext cx="7938" cy="7938"/>
            </a:xfrm>
            <a:custGeom>
              <a:avLst/>
              <a:gdLst>
                <a:gd name="T0" fmla="*/ 9 w 10"/>
                <a:gd name="T1" fmla="*/ 1 h 10"/>
                <a:gd name="T2" fmla="*/ 4 w 10"/>
                <a:gd name="T3" fmla="*/ 5 h 10"/>
                <a:gd name="T4" fmla="*/ 2 w 10"/>
                <a:gd name="T5" fmla="*/ 4 h 10"/>
                <a:gd name="T6" fmla="*/ 5 w 10"/>
                <a:gd name="T7" fmla="*/ 9 h 10"/>
                <a:gd name="T8" fmla="*/ 10 w 10"/>
                <a:gd name="T9" fmla="*/ 3 h 10"/>
                <a:gd name="T10" fmla="*/ 9 w 10"/>
                <a:gd name="T11" fmla="*/ 1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0">
                  <a:moveTo>
                    <a:pt x="9" y="1"/>
                  </a:moveTo>
                  <a:cubicBezTo>
                    <a:pt x="5" y="0"/>
                    <a:pt x="5" y="4"/>
                    <a:pt x="4" y="5"/>
                  </a:cubicBezTo>
                  <a:cubicBezTo>
                    <a:pt x="3" y="5"/>
                    <a:pt x="2" y="4"/>
                    <a:pt x="2" y="4"/>
                  </a:cubicBezTo>
                  <a:cubicBezTo>
                    <a:pt x="0" y="4"/>
                    <a:pt x="3" y="10"/>
                    <a:pt x="5" y="9"/>
                  </a:cubicBezTo>
                  <a:cubicBezTo>
                    <a:pt x="5" y="9"/>
                    <a:pt x="9" y="3"/>
                    <a:pt x="10" y="3"/>
                  </a:cubicBezTo>
                  <a:cubicBezTo>
                    <a:pt x="10" y="3"/>
                    <a:pt x="9" y="1"/>
                    <a:pt x="9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76" name="Freeform 150"/>
            <p:cNvSpPr/>
            <p:nvPr/>
          </p:nvSpPr>
          <p:spPr bwMode="auto">
            <a:xfrm>
              <a:off x="2949575" y="4721225"/>
              <a:ext cx="0" cy="0"/>
            </a:xfrm>
            <a:custGeom>
              <a:avLst/>
              <a:gdLst>
                <a:gd name="T0" fmla="*/ 1 w 1"/>
                <a:gd name="T1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77" name="Freeform 151"/>
            <p:cNvSpPr/>
            <p:nvPr/>
          </p:nvSpPr>
          <p:spPr bwMode="auto">
            <a:xfrm>
              <a:off x="2994025" y="4729163"/>
              <a:ext cx="0" cy="1588"/>
            </a:xfrm>
            <a:custGeom>
              <a:avLst/>
              <a:gdLst>
                <a:gd name="T0" fmla="*/ 0 h 1"/>
                <a:gd name="T1" fmla="*/ 0 h 1"/>
                <a:gd name="T2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78" name="Freeform 152"/>
            <p:cNvSpPr/>
            <p:nvPr/>
          </p:nvSpPr>
          <p:spPr bwMode="auto">
            <a:xfrm>
              <a:off x="2946400" y="4706938"/>
              <a:ext cx="7938" cy="3175"/>
            </a:xfrm>
            <a:custGeom>
              <a:avLst/>
              <a:gdLst>
                <a:gd name="T0" fmla="*/ 3 w 11"/>
                <a:gd name="T1" fmla="*/ 2 h 6"/>
                <a:gd name="T2" fmla="*/ 3 w 11"/>
                <a:gd name="T3" fmla="*/ 3 h 6"/>
                <a:gd name="T4" fmla="*/ 3 w 11"/>
                <a:gd name="T5" fmla="*/ 5 h 6"/>
                <a:gd name="T6" fmla="*/ 3 w 11"/>
                <a:gd name="T7" fmla="*/ 5 h 6"/>
                <a:gd name="T8" fmla="*/ 7 w 11"/>
                <a:gd name="T9" fmla="*/ 6 h 6"/>
                <a:gd name="T10" fmla="*/ 3 w 11"/>
                <a:gd name="T1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6">
                  <a:moveTo>
                    <a:pt x="3" y="2"/>
                  </a:moveTo>
                  <a:cubicBezTo>
                    <a:pt x="2" y="2"/>
                    <a:pt x="3" y="3"/>
                    <a:pt x="3" y="3"/>
                  </a:cubicBezTo>
                  <a:cubicBezTo>
                    <a:pt x="3" y="3"/>
                    <a:pt x="0" y="4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4" y="5"/>
                    <a:pt x="7" y="6"/>
                    <a:pt x="7" y="6"/>
                  </a:cubicBezTo>
                  <a:cubicBezTo>
                    <a:pt x="11" y="5"/>
                    <a:pt x="5" y="0"/>
                    <a:pt x="3" y="2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79" name="Freeform 153"/>
            <p:cNvSpPr/>
            <p:nvPr/>
          </p:nvSpPr>
          <p:spPr bwMode="auto">
            <a:xfrm>
              <a:off x="2949575" y="4710113"/>
              <a:ext cx="1588" cy="1588"/>
            </a:xfrm>
            <a:custGeom>
              <a:avLst/>
              <a:gdLst>
                <a:gd name="T0" fmla="*/ 1 w 3"/>
                <a:gd name="T1" fmla="*/ 0 h 2"/>
                <a:gd name="T2" fmla="*/ 3 w 3"/>
                <a:gd name="T3" fmla="*/ 1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0" y="1"/>
                    <a:pt x="2" y="2"/>
                    <a:pt x="3" y="1"/>
                  </a:cubicBezTo>
                  <a:cubicBezTo>
                    <a:pt x="2" y="0"/>
                    <a:pt x="1" y="1"/>
                    <a:pt x="1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80" name="Freeform 154"/>
            <p:cNvSpPr/>
            <p:nvPr/>
          </p:nvSpPr>
          <p:spPr bwMode="auto">
            <a:xfrm>
              <a:off x="2871788" y="4800600"/>
              <a:ext cx="1588" cy="0"/>
            </a:xfrm>
            <a:custGeom>
              <a:avLst/>
              <a:gdLst>
                <a:gd name="T0" fmla="*/ 1 w 2"/>
                <a:gd name="T1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cubicBezTo>
                    <a:pt x="2" y="0"/>
                    <a:pt x="0" y="0"/>
                    <a:pt x="1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81" name="Freeform 155"/>
            <p:cNvSpPr/>
            <p:nvPr/>
          </p:nvSpPr>
          <p:spPr bwMode="auto">
            <a:xfrm>
              <a:off x="2976563" y="4749800"/>
              <a:ext cx="1588" cy="1588"/>
            </a:xfrm>
            <a:custGeom>
              <a:avLst/>
              <a:gdLst>
                <a:gd name="T0" fmla="*/ 1 w 2"/>
                <a:gd name="T1" fmla="*/ 2 h 2"/>
                <a:gd name="T2" fmla="*/ 2 w 2"/>
                <a:gd name="T3" fmla="*/ 0 h 2"/>
                <a:gd name="T4" fmla="*/ 1 w 2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2" y="2"/>
                    <a:pt x="2" y="0"/>
                    <a:pt x="2" y="0"/>
                  </a:cubicBezTo>
                  <a:cubicBezTo>
                    <a:pt x="0" y="1"/>
                    <a:pt x="0" y="1"/>
                    <a:pt x="1" y="2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82" name="Freeform 156"/>
            <p:cNvSpPr/>
            <p:nvPr/>
          </p:nvSpPr>
          <p:spPr bwMode="auto">
            <a:xfrm>
              <a:off x="2959100" y="4965700"/>
              <a:ext cx="1588" cy="1588"/>
            </a:xfrm>
            <a:custGeom>
              <a:avLst/>
              <a:gdLst>
                <a:gd name="T0" fmla="*/ 2 w 2"/>
                <a:gd name="T1" fmla="*/ 0 h 1"/>
                <a:gd name="T2" fmla="*/ 2 w 2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cubicBezTo>
                    <a:pt x="0" y="0"/>
                    <a:pt x="2" y="1"/>
                    <a:pt x="2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83" name="Freeform 157"/>
            <p:cNvSpPr/>
            <p:nvPr/>
          </p:nvSpPr>
          <p:spPr bwMode="auto">
            <a:xfrm>
              <a:off x="3033713" y="4711700"/>
              <a:ext cx="1588" cy="1588"/>
            </a:xfrm>
            <a:custGeom>
              <a:avLst/>
              <a:gdLst>
                <a:gd name="T0" fmla="*/ 1 w 3"/>
                <a:gd name="T1" fmla="*/ 1 h 1"/>
                <a:gd name="T2" fmla="*/ 2 w 3"/>
                <a:gd name="T3" fmla="*/ 1 h 1"/>
                <a:gd name="T4" fmla="*/ 1 w 3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cubicBezTo>
                    <a:pt x="1" y="1"/>
                    <a:pt x="1" y="1"/>
                    <a:pt x="2" y="1"/>
                  </a:cubicBezTo>
                  <a:cubicBezTo>
                    <a:pt x="3" y="0"/>
                    <a:pt x="0" y="0"/>
                    <a:pt x="1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84" name="Freeform 158"/>
            <p:cNvSpPr/>
            <p:nvPr/>
          </p:nvSpPr>
          <p:spPr bwMode="auto">
            <a:xfrm>
              <a:off x="2954338" y="4705350"/>
              <a:ext cx="1588" cy="1588"/>
            </a:xfrm>
            <a:custGeom>
              <a:avLst/>
              <a:gdLst>
                <a:gd name="T0" fmla="*/ 1 w 2"/>
                <a:gd name="T1" fmla="*/ 0 h 3"/>
                <a:gd name="T2" fmla="*/ 2 w 2"/>
                <a:gd name="T3" fmla="*/ 2 h 3"/>
                <a:gd name="T4" fmla="*/ 1 w 2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1" y="0"/>
                  </a:moveTo>
                  <a:cubicBezTo>
                    <a:pt x="0" y="0"/>
                    <a:pt x="0" y="3"/>
                    <a:pt x="2" y="2"/>
                  </a:cubicBezTo>
                  <a:cubicBezTo>
                    <a:pt x="1" y="1"/>
                    <a:pt x="2" y="0"/>
                    <a:pt x="1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85" name="Freeform 159"/>
            <p:cNvSpPr/>
            <p:nvPr/>
          </p:nvSpPr>
          <p:spPr bwMode="auto">
            <a:xfrm>
              <a:off x="2978150" y="4748213"/>
              <a:ext cx="0" cy="1588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0 h 1"/>
                <a:gd name="T4" fmla="*/ 1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86" name="Freeform 160"/>
            <p:cNvSpPr/>
            <p:nvPr/>
          </p:nvSpPr>
          <p:spPr bwMode="auto">
            <a:xfrm>
              <a:off x="2940050" y="4819650"/>
              <a:ext cx="1588" cy="3175"/>
            </a:xfrm>
            <a:custGeom>
              <a:avLst/>
              <a:gdLst>
                <a:gd name="T0" fmla="*/ 2 w 2"/>
                <a:gd name="T1" fmla="*/ 4 h 4"/>
                <a:gd name="T2" fmla="*/ 2 w 2"/>
                <a:gd name="T3" fmla="*/ 1 h 4"/>
                <a:gd name="T4" fmla="*/ 2 w 2"/>
                <a:gd name="T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4">
                  <a:moveTo>
                    <a:pt x="2" y="4"/>
                  </a:moveTo>
                  <a:cubicBezTo>
                    <a:pt x="2" y="3"/>
                    <a:pt x="2" y="2"/>
                    <a:pt x="2" y="1"/>
                  </a:cubicBezTo>
                  <a:cubicBezTo>
                    <a:pt x="1" y="0"/>
                    <a:pt x="0" y="4"/>
                    <a:pt x="2" y="4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87" name="Freeform 161"/>
            <p:cNvSpPr/>
            <p:nvPr/>
          </p:nvSpPr>
          <p:spPr bwMode="auto">
            <a:xfrm>
              <a:off x="2852738" y="4732338"/>
              <a:ext cx="1588" cy="0"/>
            </a:xfrm>
            <a:custGeom>
              <a:avLst/>
              <a:gdLst>
                <a:gd name="T0" fmla="*/ 1 w 3"/>
                <a:gd name="T1" fmla="*/ 1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</a:cxnLst>
              <a:rect l="0" t="0" r="r" b="b"/>
              <a:pathLst>
                <a:path w="3">
                  <a:moveTo>
                    <a:pt x="1" y="0"/>
                  </a:moveTo>
                  <a:cubicBezTo>
                    <a:pt x="3" y="0"/>
                    <a:pt x="0" y="0"/>
                    <a:pt x="1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88" name="Freeform 162"/>
            <p:cNvSpPr/>
            <p:nvPr/>
          </p:nvSpPr>
          <p:spPr bwMode="auto">
            <a:xfrm>
              <a:off x="2930525" y="4854575"/>
              <a:ext cx="0" cy="1588"/>
            </a:xfrm>
            <a:custGeom>
              <a:avLst/>
              <a:gdLst>
                <a:gd name="T0" fmla="*/ 1 h 2"/>
                <a:gd name="T1" fmla="*/ 1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</a:cxnLst>
              <a:rect l="0" t="0" r="r" b="b"/>
              <a:pathLst>
                <a:path h="2">
                  <a:moveTo>
                    <a:pt x="0" y="1"/>
                  </a:moveTo>
                  <a:cubicBezTo>
                    <a:pt x="0" y="2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89" name="Rectangle 163"/>
            <p:cNvSpPr>
              <a:spLocks noChangeArrowheads="1"/>
            </p:cNvSpPr>
            <p:nvPr/>
          </p:nvSpPr>
          <p:spPr bwMode="auto">
            <a:xfrm>
              <a:off x="2943225" y="4727575"/>
              <a:ext cx="1588" cy="1588"/>
            </a:xfrm>
            <a:prstGeom prst="rect">
              <a:avLst/>
            </a:pr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90" name="Oval 164"/>
            <p:cNvSpPr>
              <a:spLocks noChangeArrowheads="1"/>
            </p:cNvSpPr>
            <p:nvPr/>
          </p:nvSpPr>
          <p:spPr bwMode="auto">
            <a:xfrm>
              <a:off x="2943225" y="4727575"/>
              <a:ext cx="1588" cy="1588"/>
            </a:xfrm>
            <a:prstGeom prst="ellipse">
              <a:avLst/>
            </a:pr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91" name="Freeform 165"/>
            <p:cNvSpPr/>
            <p:nvPr/>
          </p:nvSpPr>
          <p:spPr bwMode="auto">
            <a:xfrm>
              <a:off x="2943225" y="472757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92" name="Freeform 166"/>
            <p:cNvSpPr/>
            <p:nvPr/>
          </p:nvSpPr>
          <p:spPr bwMode="auto">
            <a:xfrm>
              <a:off x="2870200" y="4810125"/>
              <a:ext cx="0" cy="1588"/>
            </a:xfrm>
            <a:custGeom>
              <a:avLst/>
              <a:gdLst>
                <a:gd name="T0" fmla="*/ 0 h 1"/>
                <a:gd name="T1" fmla="*/ 0 h 1"/>
                <a:gd name="T2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93" name="Freeform 167"/>
            <p:cNvSpPr/>
            <p:nvPr/>
          </p:nvSpPr>
          <p:spPr bwMode="auto">
            <a:xfrm>
              <a:off x="2878138" y="4756150"/>
              <a:ext cx="4763" cy="7938"/>
            </a:xfrm>
            <a:custGeom>
              <a:avLst/>
              <a:gdLst>
                <a:gd name="T0" fmla="*/ 6 w 6"/>
                <a:gd name="T1" fmla="*/ 5 h 10"/>
                <a:gd name="T2" fmla="*/ 3 w 6"/>
                <a:gd name="T3" fmla="*/ 10 h 10"/>
                <a:gd name="T4" fmla="*/ 4 w 6"/>
                <a:gd name="T5" fmla="*/ 8 h 10"/>
                <a:gd name="T6" fmla="*/ 6 w 6"/>
                <a:gd name="T7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0">
                  <a:moveTo>
                    <a:pt x="6" y="5"/>
                  </a:moveTo>
                  <a:cubicBezTo>
                    <a:pt x="3" y="0"/>
                    <a:pt x="0" y="10"/>
                    <a:pt x="3" y="10"/>
                  </a:cubicBezTo>
                  <a:cubicBezTo>
                    <a:pt x="3" y="9"/>
                    <a:pt x="3" y="8"/>
                    <a:pt x="4" y="8"/>
                  </a:cubicBezTo>
                  <a:cubicBezTo>
                    <a:pt x="4" y="7"/>
                    <a:pt x="5" y="6"/>
                    <a:pt x="6" y="5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94" name="Freeform 168"/>
            <p:cNvSpPr/>
            <p:nvPr/>
          </p:nvSpPr>
          <p:spPr bwMode="auto">
            <a:xfrm>
              <a:off x="2970213" y="4841875"/>
              <a:ext cx="1588" cy="1588"/>
            </a:xfrm>
            <a:custGeom>
              <a:avLst/>
              <a:gdLst>
                <a:gd name="T0" fmla="*/ 0 w 1"/>
                <a:gd name="T1" fmla="*/ 0 h 2"/>
                <a:gd name="T2" fmla="*/ 1 w 1"/>
                <a:gd name="T3" fmla="*/ 0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0" y="2"/>
                    <a:pt x="1" y="1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95" name="Rectangle 169"/>
            <p:cNvSpPr>
              <a:spLocks noChangeArrowheads="1"/>
            </p:cNvSpPr>
            <p:nvPr/>
          </p:nvSpPr>
          <p:spPr bwMode="auto">
            <a:xfrm>
              <a:off x="2959100" y="4965700"/>
              <a:ext cx="1588" cy="1588"/>
            </a:xfrm>
            <a:prstGeom prst="rect">
              <a:avLst/>
            </a:pr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96" name="Freeform 170"/>
            <p:cNvSpPr/>
            <p:nvPr/>
          </p:nvSpPr>
          <p:spPr bwMode="auto">
            <a:xfrm>
              <a:off x="2841625" y="475615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97" name="Freeform 171"/>
            <p:cNvSpPr/>
            <p:nvPr/>
          </p:nvSpPr>
          <p:spPr bwMode="auto">
            <a:xfrm>
              <a:off x="2943225" y="484981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98" name="Freeform 172"/>
            <p:cNvSpPr/>
            <p:nvPr/>
          </p:nvSpPr>
          <p:spPr bwMode="auto">
            <a:xfrm>
              <a:off x="2924175" y="481171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99" name="Freeform 173"/>
            <p:cNvSpPr/>
            <p:nvPr/>
          </p:nvSpPr>
          <p:spPr bwMode="auto">
            <a:xfrm>
              <a:off x="2986088" y="4772025"/>
              <a:ext cx="0" cy="0"/>
            </a:xfrm>
            <a:custGeom>
              <a:avLst/>
              <a:gdLst>
                <a:gd name="T0" fmla="*/ 1 w 1"/>
                <a:gd name="T1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0" y="0"/>
                    <a:pt x="1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00" name="Freeform 174"/>
            <p:cNvSpPr/>
            <p:nvPr/>
          </p:nvSpPr>
          <p:spPr bwMode="auto">
            <a:xfrm>
              <a:off x="2881313" y="4757738"/>
              <a:ext cx="1588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01" name="Freeform 175"/>
            <p:cNvSpPr/>
            <p:nvPr/>
          </p:nvSpPr>
          <p:spPr bwMode="auto">
            <a:xfrm>
              <a:off x="2962275" y="496887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02" name="Freeform 176"/>
            <p:cNvSpPr/>
            <p:nvPr/>
          </p:nvSpPr>
          <p:spPr bwMode="auto">
            <a:xfrm>
              <a:off x="2841625" y="4716463"/>
              <a:ext cx="179388" cy="274638"/>
            </a:xfrm>
            <a:custGeom>
              <a:avLst/>
              <a:gdLst>
                <a:gd name="T0" fmla="*/ 219 w 234"/>
                <a:gd name="T1" fmla="*/ 264 h 357"/>
                <a:gd name="T2" fmla="*/ 188 w 234"/>
                <a:gd name="T3" fmla="*/ 305 h 357"/>
                <a:gd name="T4" fmla="*/ 176 w 234"/>
                <a:gd name="T5" fmla="*/ 323 h 357"/>
                <a:gd name="T6" fmla="*/ 176 w 234"/>
                <a:gd name="T7" fmla="*/ 349 h 357"/>
                <a:gd name="T8" fmla="*/ 165 w 234"/>
                <a:gd name="T9" fmla="*/ 349 h 357"/>
                <a:gd name="T10" fmla="*/ 161 w 234"/>
                <a:gd name="T11" fmla="*/ 343 h 357"/>
                <a:gd name="T12" fmla="*/ 157 w 234"/>
                <a:gd name="T13" fmla="*/ 328 h 357"/>
                <a:gd name="T14" fmla="*/ 149 w 234"/>
                <a:gd name="T15" fmla="*/ 286 h 357"/>
                <a:gd name="T16" fmla="*/ 118 w 234"/>
                <a:gd name="T17" fmla="*/ 218 h 357"/>
                <a:gd name="T18" fmla="*/ 109 w 234"/>
                <a:gd name="T19" fmla="*/ 176 h 357"/>
                <a:gd name="T20" fmla="*/ 57 w 234"/>
                <a:gd name="T21" fmla="*/ 137 h 357"/>
                <a:gd name="T22" fmla="*/ 51 w 234"/>
                <a:gd name="T23" fmla="*/ 131 h 357"/>
                <a:gd name="T24" fmla="*/ 46 w 234"/>
                <a:gd name="T25" fmla="*/ 126 h 357"/>
                <a:gd name="T26" fmla="*/ 40 w 234"/>
                <a:gd name="T27" fmla="*/ 95 h 357"/>
                <a:gd name="T28" fmla="*/ 56 w 234"/>
                <a:gd name="T29" fmla="*/ 66 h 357"/>
                <a:gd name="T30" fmla="*/ 53 w 234"/>
                <a:gd name="T31" fmla="*/ 45 h 357"/>
                <a:gd name="T32" fmla="*/ 28 w 234"/>
                <a:gd name="T33" fmla="*/ 41 h 357"/>
                <a:gd name="T34" fmla="*/ 17 w 234"/>
                <a:gd name="T35" fmla="*/ 44 h 357"/>
                <a:gd name="T36" fmla="*/ 24 w 234"/>
                <a:gd name="T37" fmla="*/ 27 h 357"/>
                <a:gd name="T38" fmla="*/ 30 w 234"/>
                <a:gd name="T39" fmla="*/ 19 h 357"/>
                <a:gd name="T40" fmla="*/ 69 w 234"/>
                <a:gd name="T41" fmla="*/ 8 h 357"/>
                <a:gd name="T42" fmla="*/ 94 w 234"/>
                <a:gd name="T43" fmla="*/ 10 h 357"/>
                <a:gd name="T44" fmla="*/ 108 w 234"/>
                <a:gd name="T45" fmla="*/ 19 h 357"/>
                <a:gd name="T46" fmla="*/ 108 w 234"/>
                <a:gd name="T47" fmla="*/ 7 h 357"/>
                <a:gd name="T48" fmla="*/ 125 w 234"/>
                <a:gd name="T49" fmla="*/ 5 h 357"/>
                <a:gd name="T50" fmla="*/ 122 w 234"/>
                <a:gd name="T51" fmla="*/ 18 h 357"/>
                <a:gd name="T52" fmla="*/ 142 w 234"/>
                <a:gd name="T53" fmla="*/ 6 h 357"/>
                <a:gd name="T54" fmla="*/ 152 w 234"/>
                <a:gd name="T55" fmla="*/ 7 h 357"/>
                <a:gd name="T56" fmla="*/ 167 w 234"/>
                <a:gd name="T57" fmla="*/ 11 h 357"/>
                <a:gd name="T58" fmla="*/ 176 w 234"/>
                <a:gd name="T59" fmla="*/ 21 h 357"/>
                <a:gd name="T60" fmla="*/ 177 w 234"/>
                <a:gd name="T61" fmla="*/ 42 h 357"/>
                <a:gd name="T62" fmla="*/ 158 w 234"/>
                <a:gd name="T63" fmla="*/ 35 h 357"/>
                <a:gd name="T64" fmla="*/ 162 w 234"/>
                <a:gd name="T65" fmla="*/ 18 h 357"/>
                <a:gd name="T66" fmla="*/ 149 w 234"/>
                <a:gd name="T67" fmla="*/ 30 h 357"/>
                <a:gd name="T68" fmla="*/ 145 w 234"/>
                <a:gd name="T69" fmla="*/ 31 h 357"/>
                <a:gd name="T70" fmla="*/ 143 w 234"/>
                <a:gd name="T71" fmla="*/ 67 h 357"/>
                <a:gd name="T72" fmla="*/ 155 w 234"/>
                <a:gd name="T73" fmla="*/ 41 h 357"/>
                <a:gd name="T74" fmla="*/ 190 w 234"/>
                <a:gd name="T75" fmla="*/ 72 h 357"/>
                <a:gd name="T76" fmla="*/ 187 w 234"/>
                <a:gd name="T77" fmla="*/ 85 h 357"/>
                <a:gd name="T78" fmla="*/ 177 w 234"/>
                <a:gd name="T79" fmla="*/ 77 h 357"/>
                <a:gd name="T80" fmla="*/ 177 w 234"/>
                <a:gd name="T81" fmla="*/ 78 h 357"/>
                <a:gd name="T82" fmla="*/ 173 w 234"/>
                <a:gd name="T83" fmla="*/ 80 h 357"/>
                <a:gd name="T84" fmla="*/ 179 w 234"/>
                <a:gd name="T85" fmla="*/ 84 h 357"/>
                <a:gd name="T86" fmla="*/ 158 w 234"/>
                <a:gd name="T87" fmla="*/ 96 h 357"/>
                <a:gd name="T88" fmla="*/ 123 w 234"/>
                <a:gd name="T89" fmla="*/ 135 h 357"/>
                <a:gd name="T90" fmla="*/ 95 w 234"/>
                <a:gd name="T91" fmla="*/ 123 h 357"/>
                <a:gd name="T92" fmla="*/ 89 w 234"/>
                <a:gd name="T93" fmla="*/ 151 h 357"/>
                <a:gd name="T94" fmla="*/ 112 w 234"/>
                <a:gd name="T95" fmla="*/ 172 h 357"/>
                <a:gd name="T96" fmla="*/ 132 w 234"/>
                <a:gd name="T97" fmla="*/ 173 h 357"/>
                <a:gd name="T98" fmla="*/ 145 w 234"/>
                <a:gd name="T99" fmla="*/ 169 h 357"/>
                <a:gd name="T100" fmla="*/ 166 w 234"/>
                <a:gd name="T101" fmla="*/ 175 h 357"/>
                <a:gd name="T102" fmla="*/ 221 w 234"/>
                <a:gd name="T103" fmla="*/ 211 h 357"/>
                <a:gd name="T104" fmla="*/ 227 w 234"/>
                <a:gd name="T105" fmla="*/ 234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34" h="357">
                  <a:moveTo>
                    <a:pt x="227" y="234"/>
                  </a:moveTo>
                  <a:cubicBezTo>
                    <a:pt x="226" y="236"/>
                    <a:pt x="225" y="237"/>
                    <a:pt x="224" y="239"/>
                  </a:cubicBezTo>
                  <a:cubicBezTo>
                    <a:pt x="223" y="239"/>
                    <a:pt x="224" y="239"/>
                    <a:pt x="223" y="239"/>
                  </a:cubicBezTo>
                  <a:cubicBezTo>
                    <a:pt x="221" y="243"/>
                    <a:pt x="224" y="249"/>
                    <a:pt x="222" y="254"/>
                  </a:cubicBezTo>
                  <a:cubicBezTo>
                    <a:pt x="222" y="257"/>
                    <a:pt x="219" y="261"/>
                    <a:pt x="219" y="264"/>
                  </a:cubicBezTo>
                  <a:cubicBezTo>
                    <a:pt x="220" y="268"/>
                    <a:pt x="211" y="266"/>
                    <a:pt x="210" y="269"/>
                  </a:cubicBezTo>
                  <a:cubicBezTo>
                    <a:pt x="209" y="269"/>
                    <a:pt x="208" y="270"/>
                    <a:pt x="206" y="271"/>
                  </a:cubicBezTo>
                  <a:cubicBezTo>
                    <a:pt x="203" y="274"/>
                    <a:pt x="201" y="281"/>
                    <a:pt x="201" y="285"/>
                  </a:cubicBezTo>
                  <a:cubicBezTo>
                    <a:pt x="199" y="292"/>
                    <a:pt x="192" y="306"/>
                    <a:pt x="183" y="299"/>
                  </a:cubicBezTo>
                  <a:cubicBezTo>
                    <a:pt x="183" y="300"/>
                    <a:pt x="187" y="304"/>
                    <a:pt x="188" y="305"/>
                  </a:cubicBezTo>
                  <a:cubicBezTo>
                    <a:pt x="190" y="310"/>
                    <a:pt x="179" y="315"/>
                    <a:pt x="177" y="312"/>
                  </a:cubicBezTo>
                  <a:cubicBezTo>
                    <a:pt x="177" y="313"/>
                    <a:pt x="178" y="316"/>
                    <a:pt x="179" y="317"/>
                  </a:cubicBezTo>
                  <a:cubicBezTo>
                    <a:pt x="177" y="320"/>
                    <a:pt x="174" y="316"/>
                    <a:pt x="172" y="317"/>
                  </a:cubicBezTo>
                  <a:cubicBezTo>
                    <a:pt x="172" y="319"/>
                    <a:pt x="174" y="321"/>
                    <a:pt x="176" y="320"/>
                  </a:cubicBezTo>
                  <a:cubicBezTo>
                    <a:pt x="178" y="319"/>
                    <a:pt x="176" y="325"/>
                    <a:pt x="176" y="323"/>
                  </a:cubicBezTo>
                  <a:cubicBezTo>
                    <a:pt x="175" y="325"/>
                    <a:pt x="174" y="332"/>
                    <a:pt x="172" y="332"/>
                  </a:cubicBezTo>
                  <a:cubicBezTo>
                    <a:pt x="172" y="334"/>
                    <a:pt x="176" y="333"/>
                    <a:pt x="177" y="335"/>
                  </a:cubicBezTo>
                  <a:cubicBezTo>
                    <a:pt x="178" y="338"/>
                    <a:pt x="176" y="337"/>
                    <a:pt x="175" y="339"/>
                  </a:cubicBezTo>
                  <a:cubicBezTo>
                    <a:pt x="173" y="342"/>
                    <a:pt x="175" y="346"/>
                    <a:pt x="177" y="348"/>
                  </a:cubicBezTo>
                  <a:cubicBezTo>
                    <a:pt x="175" y="350"/>
                    <a:pt x="178" y="347"/>
                    <a:pt x="176" y="349"/>
                  </a:cubicBezTo>
                  <a:cubicBezTo>
                    <a:pt x="176" y="349"/>
                    <a:pt x="186" y="354"/>
                    <a:pt x="187" y="355"/>
                  </a:cubicBezTo>
                  <a:cubicBezTo>
                    <a:pt x="189" y="357"/>
                    <a:pt x="175" y="357"/>
                    <a:pt x="176" y="356"/>
                  </a:cubicBezTo>
                  <a:cubicBezTo>
                    <a:pt x="176" y="356"/>
                    <a:pt x="170" y="354"/>
                    <a:pt x="170" y="353"/>
                  </a:cubicBezTo>
                  <a:cubicBezTo>
                    <a:pt x="170" y="354"/>
                    <a:pt x="166" y="350"/>
                    <a:pt x="164" y="350"/>
                  </a:cubicBezTo>
                  <a:cubicBezTo>
                    <a:pt x="164" y="350"/>
                    <a:pt x="165" y="349"/>
                    <a:pt x="165" y="349"/>
                  </a:cubicBezTo>
                  <a:cubicBezTo>
                    <a:pt x="165" y="349"/>
                    <a:pt x="163" y="348"/>
                    <a:pt x="162" y="347"/>
                  </a:cubicBezTo>
                  <a:cubicBezTo>
                    <a:pt x="163" y="346"/>
                    <a:pt x="163" y="348"/>
                    <a:pt x="164" y="348"/>
                  </a:cubicBezTo>
                  <a:cubicBezTo>
                    <a:pt x="164" y="348"/>
                    <a:pt x="163" y="344"/>
                    <a:pt x="163" y="345"/>
                  </a:cubicBezTo>
                  <a:cubicBezTo>
                    <a:pt x="162" y="345"/>
                    <a:pt x="163" y="347"/>
                    <a:pt x="161" y="346"/>
                  </a:cubicBezTo>
                  <a:cubicBezTo>
                    <a:pt x="161" y="345"/>
                    <a:pt x="162" y="344"/>
                    <a:pt x="161" y="343"/>
                  </a:cubicBezTo>
                  <a:cubicBezTo>
                    <a:pt x="160" y="344"/>
                    <a:pt x="158" y="343"/>
                    <a:pt x="160" y="342"/>
                  </a:cubicBezTo>
                  <a:cubicBezTo>
                    <a:pt x="158" y="342"/>
                    <a:pt x="157" y="340"/>
                    <a:pt x="158" y="339"/>
                  </a:cubicBezTo>
                  <a:cubicBezTo>
                    <a:pt x="156" y="338"/>
                    <a:pt x="160" y="334"/>
                    <a:pt x="154" y="334"/>
                  </a:cubicBezTo>
                  <a:cubicBezTo>
                    <a:pt x="154" y="333"/>
                    <a:pt x="155" y="329"/>
                    <a:pt x="154" y="327"/>
                  </a:cubicBezTo>
                  <a:cubicBezTo>
                    <a:pt x="155" y="326"/>
                    <a:pt x="157" y="327"/>
                    <a:pt x="157" y="328"/>
                  </a:cubicBezTo>
                  <a:cubicBezTo>
                    <a:pt x="157" y="327"/>
                    <a:pt x="156" y="319"/>
                    <a:pt x="155" y="320"/>
                  </a:cubicBezTo>
                  <a:cubicBezTo>
                    <a:pt x="155" y="320"/>
                    <a:pt x="155" y="323"/>
                    <a:pt x="155" y="324"/>
                  </a:cubicBezTo>
                  <a:cubicBezTo>
                    <a:pt x="155" y="324"/>
                    <a:pt x="150" y="311"/>
                    <a:pt x="150" y="309"/>
                  </a:cubicBezTo>
                  <a:cubicBezTo>
                    <a:pt x="147" y="307"/>
                    <a:pt x="153" y="293"/>
                    <a:pt x="149" y="289"/>
                  </a:cubicBezTo>
                  <a:cubicBezTo>
                    <a:pt x="149" y="289"/>
                    <a:pt x="149" y="287"/>
                    <a:pt x="149" y="286"/>
                  </a:cubicBezTo>
                  <a:cubicBezTo>
                    <a:pt x="149" y="285"/>
                    <a:pt x="149" y="285"/>
                    <a:pt x="149" y="285"/>
                  </a:cubicBezTo>
                  <a:cubicBezTo>
                    <a:pt x="149" y="280"/>
                    <a:pt x="151" y="255"/>
                    <a:pt x="145" y="253"/>
                  </a:cubicBezTo>
                  <a:cubicBezTo>
                    <a:pt x="142" y="250"/>
                    <a:pt x="138" y="248"/>
                    <a:pt x="135" y="246"/>
                  </a:cubicBezTo>
                  <a:cubicBezTo>
                    <a:pt x="131" y="239"/>
                    <a:pt x="126" y="230"/>
                    <a:pt x="122" y="224"/>
                  </a:cubicBezTo>
                  <a:cubicBezTo>
                    <a:pt x="120" y="223"/>
                    <a:pt x="118" y="219"/>
                    <a:pt x="118" y="218"/>
                  </a:cubicBezTo>
                  <a:cubicBezTo>
                    <a:pt x="117" y="213"/>
                    <a:pt x="120" y="214"/>
                    <a:pt x="120" y="211"/>
                  </a:cubicBezTo>
                  <a:cubicBezTo>
                    <a:pt x="116" y="209"/>
                    <a:pt x="118" y="203"/>
                    <a:pt x="120" y="200"/>
                  </a:cubicBezTo>
                  <a:cubicBezTo>
                    <a:pt x="125" y="193"/>
                    <a:pt x="129" y="191"/>
                    <a:pt x="124" y="180"/>
                  </a:cubicBezTo>
                  <a:cubicBezTo>
                    <a:pt x="128" y="175"/>
                    <a:pt x="118" y="182"/>
                    <a:pt x="119" y="182"/>
                  </a:cubicBezTo>
                  <a:cubicBezTo>
                    <a:pt x="116" y="182"/>
                    <a:pt x="111" y="178"/>
                    <a:pt x="109" y="176"/>
                  </a:cubicBezTo>
                  <a:cubicBezTo>
                    <a:pt x="107" y="174"/>
                    <a:pt x="105" y="169"/>
                    <a:pt x="102" y="166"/>
                  </a:cubicBezTo>
                  <a:cubicBezTo>
                    <a:pt x="95" y="166"/>
                    <a:pt x="92" y="161"/>
                    <a:pt x="87" y="158"/>
                  </a:cubicBezTo>
                  <a:cubicBezTo>
                    <a:pt x="87" y="157"/>
                    <a:pt x="84" y="158"/>
                    <a:pt x="83" y="159"/>
                  </a:cubicBezTo>
                  <a:cubicBezTo>
                    <a:pt x="77" y="159"/>
                    <a:pt x="70" y="154"/>
                    <a:pt x="66" y="151"/>
                  </a:cubicBezTo>
                  <a:cubicBezTo>
                    <a:pt x="61" y="147"/>
                    <a:pt x="61" y="141"/>
                    <a:pt x="57" y="137"/>
                  </a:cubicBezTo>
                  <a:cubicBezTo>
                    <a:pt x="56" y="135"/>
                    <a:pt x="55" y="134"/>
                    <a:pt x="55" y="134"/>
                  </a:cubicBezTo>
                  <a:cubicBezTo>
                    <a:pt x="55" y="134"/>
                    <a:pt x="55" y="134"/>
                    <a:pt x="55" y="134"/>
                  </a:cubicBezTo>
                  <a:cubicBezTo>
                    <a:pt x="56" y="133"/>
                    <a:pt x="53" y="127"/>
                    <a:pt x="52" y="126"/>
                  </a:cubicBezTo>
                  <a:cubicBezTo>
                    <a:pt x="51" y="125"/>
                    <a:pt x="52" y="117"/>
                    <a:pt x="50" y="117"/>
                  </a:cubicBezTo>
                  <a:cubicBezTo>
                    <a:pt x="48" y="117"/>
                    <a:pt x="50" y="129"/>
                    <a:pt x="51" y="131"/>
                  </a:cubicBezTo>
                  <a:cubicBezTo>
                    <a:pt x="51" y="132"/>
                    <a:pt x="53" y="145"/>
                    <a:pt x="51" y="143"/>
                  </a:cubicBezTo>
                  <a:cubicBezTo>
                    <a:pt x="51" y="141"/>
                    <a:pt x="50" y="139"/>
                    <a:pt x="48" y="138"/>
                  </a:cubicBezTo>
                  <a:cubicBezTo>
                    <a:pt x="48" y="137"/>
                    <a:pt x="48" y="133"/>
                    <a:pt x="47" y="131"/>
                  </a:cubicBezTo>
                  <a:cubicBezTo>
                    <a:pt x="47" y="131"/>
                    <a:pt x="43" y="128"/>
                    <a:pt x="44" y="127"/>
                  </a:cubicBezTo>
                  <a:cubicBezTo>
                    <a:pt x="44" y="127"/>
                    <a:pt x="46" y="126"/>
                    <a:pt x="46" y="126"/>
                  </a:cubicBezTo>
                  <a:cubicBezTo>
                    <a:pt x="46" y="126"/>
                    <a:pt x="46" y="124"/>
                    <a:pt x="46" y="124"/>
                  </a:cubicBezTo>
                  <a:cubicBezTo>
                    <a:pt x="44" y="120"/>
                    <a:pt x="47" y="115"/>
                    <a:pt x="45" y="111"/>
                  </a:cubicBezTo>
                  <a:cubicBezTo>
                    <a:pt x="45" y="109"/>
                    <a:pt x="41" y="109"/>
                    <a:pt x="40" y="108"/>
                  </a:cubicBezTo>
                  <a:cubicBezTo>
                    <a:pt x="40" y="107"/>
                    <a:pt x="41" y="105"/>
                    <a:pt x="40" y="104"/>
                  </a:cubicBezTo>
                  <a:cubicBezTo>
                    <a:pt x="39" y="102"/>
                    <a:pt x="40" y="97"/>
                    <a:pt x="40" y="95"/>
                  </a:cubicBezTo>
                  <a:cubicBezTo>
                    <a:pt x="40" y="95"/>
                    <a:pt x="43" y="91"/>
                    <a:pt x="43" y="90"/>
                  </a:cubicBezTo>
                  <a:cubicBezTo>
                    <a:pt x="45" y="88"/>
                    <a:pt x="46" y="84"/>
                    <a:pt x="49" y="82"/>
                  </a:cubicBezTo>
                  <a:cubicBezTo>
                    <a:pt x="50" y="81"/>
                    <a:pt x="52" y="78"/>
                    <a:pt x="52" y="77"/>
                  </a:cubicBezTo>
                  <a:cubicBezTo>
                    <a:pt x="53" y="76"/>
                    <a:pt x="54" y="73"/>
                    <a:pt x="54" y="72"/>
                  </a:cubicBezTo>
                  <a:cubicBezTo>
                    <a:pt x="53" y="67"/>
                    <a:pt x="50" y="66"/>
                    <a:pt x="56" y="66"/>
                  </a:cubicBezTo>
                  <a:cubicBezTo>
                    <a:pt x="52" y="64"/>
                    <a:pt x="55" y="56"/>
                    <a:pt x="56" y="55"/>
                  </a:cubicBezTo>
                  <a:cubicBezTo>
                    <a:pt x="55" y="54"/>
                    <a:pt x="55" y="54"/>
                    <a:pt x="55" y="53"/>
                  </a:cubicBezTo>
                  <a:cubicBezTo>
                    <a:pt x="54" y="55"/>
                    <a:pt x="54" y="54"/>
                    <a:pt x="53" y="55"/>
                  </a:cubicBezTo>
                  <a:cubicBezTo>
                    <a:pt x="53" y="53"/>
                    <a:pt x="52" y="48"/>
                    <a:pt x="52" y="48"/>
                  </a:cubicBezTo>
                  <a:cubicBezTo>
                    <a:pt x="52" y="47"/>
                    <a:pt x="53" y="45"/>
                    <a:pt x="53" y="45"/>
                  </a:cubicBezTo>
                  <a:cubicBezTo>
                    <a:pt x="53" y="39"/>
                    <a:pt x="45" y="40"/>
                    <a:pt x="43" y="38"/>
                  </a:cubicBezTo>
                  <a:cubicBezTo>
                    <a:pt x="40" y="37"/>
                    <a:pt x="41" y="37"/>
                    <a:pt x="38" y="39"/>
                  </a:cubicBezTo>
                  <a:cubicBezTo>
                    <a:pt x="40" y="39"/>
                    <a:pt x="39" y="38"/>
                    <a:pt x="40" y="38"/>
                  </a:cubicBezTo>
                  <a:cubicBezTo>
                    <a:pt x="40" y="41"/>
                    <a:pt x="32" y="40"/>
                    <a:pt x="30" y="41"/>
                  </a:cubicBezTo>
                  <a:cubicBezTo>
                    <a:pt x="31" y="41"/>
                    <a:pt x="30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4" y="44"/>
                    <a:pt x="10" y="49"/>
                    <a:pt x="9" y="51"/>
                  </a:cubicBezTo>
                  <a:cubicBezTo>
                    <a:pt x="10" y="51"/>
                    <a:pt x="1" y="52"/>
                    <a:pt x="0" y="52"/>
                  </a:cubicBezTo>
                  <a:cubicBezTo>
                    <a:pt x="2" y="51"/>
                    <a:pt x="12" y="49"/>
                    <a:pt x="13" y="47"/>
                  </a:cubicBezTo>
                  <a:cubicBezTo>
                    <a:pt x="15" y="46"/>
                    <a:pt x="16" y="45"/>
                    <a:pt x="17" y="44"/>
                  </a:cubicBezTo>
                  <a:cubicBezTo>
                    <a:pt x="17" y="44"/>
                    <a:pt x="17" y="43"/>
                    <a:pt x="17" y="43"/>
                  </a:cubicBezTo>
                  <a:cubicBezTo>
                    <a:pt x="16" y="42"/>
                    <a:pt x="13" y="43"/>
                    <a:pt x="11" y="42"/>
                  </a:cubicBezTo>
                  <a:cubicBezTo>
                    <a:pt x="12" y="42"/>
                    <a:pt x="13" y="40"/>
                    <a:pt x="13" y="39"/>
                  </a:cubicBezTo>
                  <a:cubicBezTo>
                    <a:pt x="11" y="38"/>
                    <a:pt x="9" y="36"/>
                    <a:pt x="11" y="33"/>
                  </a:cubicBezTo>
                  <a:cubicBezTo>
                    <a:pt x="13" y="31"/>
                    <a:pt x="24" y="26"/>
                    <a:pt x="24" y="27"/>
                  </a:cubicBezTo>
                  <a:cubicBezTo>
                    <a:pt x="24" y="26"/>
                    <a:pt x="25" y="26"/>
                    <a:pt x="25" y="25"/>
                  </a:cubicBezTo>
                  <a:cubicBezTo>
                    <a:pt x="22" y="25"/>
                    <a:pt x="19" y="26"/>
                    <a:pt x="17" y="24"/>
                  </a:cubicBezTo>
                  <a:cubicBezTo>
                    <a:pt x="17" y="22"/>
                    <a:pt x="18" y="20"/>
                    <a:pt x="21" y="20"/>
                  </a:cubicBezTo>
                  <a:cubicBezTo>
                    <a:pt x="20" y="20"/>
                    <a:pt x="23" y="19"/>
                    <a:pt x="23" y="19"/>
                  </a:cubicBezTo>
                  <a:cubicBezTo>
                    <a:pt x="26" y="17"/>
                    <a:pt x="28" y="18"/>
                    <a:pt x="30" y="19"/>
                  </a:cubicBezTo>
                  <a:cubicBezTo>
                    <a:pt x="30" y="18"/>
                    <a:pt x="30" y="16"/>
                    <a:pt x="30" y="16"/>
                  </a:cubicBezTo>
                  <a:cubicBezTo>
                    <a:pt x="31" y="14"/>
                    <a:pt x="28" y="13"/>
                    <a:pt x="29" y="12"/>
                  </a:cubicBezTo>
                  <a:cubicBezTo>
                    <a:pt x="30" y="10"/>
                    <a:pt x="36" y="10"/>
                    <a:pt x="36" y="9"/>
                  </a:cubicBezTo>
                  <a:cubicBezTo>
                    <a:pt x="44" y="4"/>
                    <a:pt x="57" y="0"/>
                    <a:pt x="64" y="6"/>
                  </a:cubicBezTo>
                  <a:cubicBezTo>
                    <a:pt x="66" y="7"/>
                    <a:pt x="68" y="8"/>
                    <a:pt x="69" y="8"/>
                  </a:cubicBezTo>
                  <a:cubicBezTo>
                    <a:pt x="70" y="8"/>
                    <a:pt x="71" y="8"/>
                    <a:pt x="72" y="8"/>
                  </a:cubicBezTo>
                  <a:cubicBezTo>
                    <a:pt x="74" y="9"/>
                    <a:pt x="76" y="12"/>
                    <a:pt x="78" y="13"/>
                  </a:cubicBezTo>
                  <a:cubicBezTo>
                    <a:pt x="78" y="13"/>
                    <a:pt x="78" y="13"/>
                    <a:pt x="78" y="13"/>
                  </a:cubicBezTo>
                  <a:cubicBezTo>
                    <a:pt x="78" y="13"/>
                    <a:pt x="79" y="13"/>
                    <a:pt x="80" y="13"/>
                  </a:cubicBezTo>
                  <a:cubicBezTo>
                    <a:pt x="81" y="12"/>
                    <a:pt x="93" y="10"/>
                    <a:pt x="94" y="10"/>
                  </a:cubicBezTo>
                  <a:cubicBezTo>
                    <a:pt x="94" y="10"/>
                    <a:pt x="94" y="13"/>
                    <a:pt x="94" y="13"/>
                  </a:cubicBezTo>
                  <a:cubicBezTo>
                    <a:pt x="95" y="13"/>
                    <a:pt x="97" y="11"/>
                    <a:pt x="97" y="12"/>
                  </a:cubicBezTo>
                  <a:cubicBezTo>
                    <a:pt x="97" y="12"/>
                    <a:pt x="97" y="14"/>
                    <a:pt x="97" y="14"/>
                  </a:cubicBezTo>
                  <a:cubicBezTo>
                    <a:pt x="100" y="12"/>
                    <a:pt x="101" y="13"/>
                    <a:pt x="103" y="15"/>
                  </a:cubicBezTo>
                  <a:cubicBezTo>
                    <a:pt x="103" y="15"/>
                    <a:pt x="114" y="18"/>
                    <a:pt x="108" y="19"/>
                  </a:cubicBezTo>
                  <a:cubicBezTo>
                    <a:pt x="111" y="21"/>
                    <a:pt x="114" y="18"/>
                    <a:pt x="116" y="22"/>
                  </a:cubicBezTo>
                  <a:cubicBezTo>
                    <a:pt x="116" y="21"/>
                    <a:pt x="116" y="20"/>
                    <a:pt x="117" y="19"/>
                  </a:cubicBezTo>
                  <a:cubicBezTo>
                    <a:pt x="113" y="16"/>
                    <a:pt x="110" y="19"/>
                    <a:pt x="107" y="14"/>
                  </a:cubicBezTo>
                  <a:cubicBezTo>
                    <a:pt x="108" y="12"/>
                    <a:pt x="111" y="12"/>
                    <a:pt x="114" y="13"/>
                  </a:cubicBezTo>
                  <a:cubicBezTo>
                    <a:pt x="111" y="12"/>
                    <a:pt x="105" y="11"/>
                    <a:pt x="108" y="7"/>
                  </a:cubicBezTo>
                  <a:cubicBezTo>
                    <a:pt x="108" y="7"/>
                    <a:pt x="108" y="7"/>
                    <a:pt x="107" y="7"/>
                  </a:cubicBezTo>
                  <a:cubicBezTo>
                    <a:pt x="104" y="11"/>
                    <a:pt x="98" y="6"/>
                    <a:pt x="100" y="5"/>
                  </a:cubicBezTo>
                  <a:cubicBezTo>
                    <a:pt x="101" y="0"/>
                    <a:pt x="113" y="0"/>
                    <a:pt x="116" y="2"/>
                  </a:cubicBezTo>
                  <a:cubicBezTo>
                    <a:pt x="118" y="4"/>
                    <a:pt x="124" y="7"/>
                    <a:pt x="124" y="9"/>
                  </a:cubicBezTo>
                  <a:cubicBezTo>
                    <a:pt x="125" y="6"/>
                    <a:pt x="126" y="5"/>
                    <a:pt x="125" y="5"/>
                  </a:cubicBezTo>
                  <a:cubicBezTo>
                    <a:pt x="125" y="4"/>
                    <a:pt x="130" y="4"/>
                    <a:pt x="131" y="5"/>
                  </a:cubicBezTo>
                  <a:cubicBezTo>
                    <a:pt x="129" y="7"/>
                    <a:pt x="125" y="12"/>
                    <a:pt x="128" y="13"/>
                  </a:cubicBezTo>
                  <a:cubicBezTo>
                    <a:pt x="128" y="11"/>
                    <a:pt x="130" y="16"/>
                    <a:pt x="130" y="16"/>
                  </a:cubicBezTo>
                  <a:cubicBezTo>
                    <a:pt x="127" y="19"/>
                    <a:pt x="126" y="21"/>
                    <a:pt x="122" y="18"/>
                  </a:cubicBezTo>
                  <a:cubicBezTo>
                    <a:pt x="122" y="18"/>
                    <a:pt x="122" y="18"/>
                    <a:pt x="122" y="18"/>
                  </a:cubicBezTo>
                  <a:cubicBezTo>
                    <a:pt x="123" y="20"/>
                    <a:pt x="131" y="25"/>
                    <a:pt x="132" y="20"/>
                  </a:cubicBezTo>
                  <a:cubicBezTo>
                    <a:pt x="132" y="20"/>
                    <a:pt x="131" y="19"/>
                    <a:pt x="131" y="19"/>
                  </a:cubicBezTo>
                  <a:cubicBezTo>
                    <a:pt x="131" y="16"/>
                    <a:pt x="136" y="17"/>
                    <a:pt x="137" y="17"/>
                  </a:cubicBezTo>
                  <a:cubicBezTo>
                    <a:pt x="136" y="16"/>
                    <a:pt x="137" y="14"/>
                    <a:pt x="137" y="13"/>
                  </a:cubicBezTo>
                  <a:cubicBezTo>
                    <a:pt x="139" y="11"/>
                    <a:pt x="141" y="9"/>
                    <a:pt x="142" y="6"/>
                  </a:cubicBezTo>
                  <a:cubicBezTo>
                    <a:pt x="146" y="0"/>
                    <a:pt x="154" y="8"/>
                    <a:pt x="145" y="9"/>
                  </a:cubicBezTo>
                  <a:cubicBezTo>
                    <a:pt x="141" y="10"/>
                    <a:pt x="144" y="18"/>
                    <a:pt x="144" y="21"/>
                  </a:cubicBezTo>
                  <a:cubicBezTo>
                    <a:pt x="147" y="16"/>
                    <a:pt x="147" y="25"/>
                    <a:pt x="147" y="25"/>
                  </a:cubicBezTo>
                  <a:cubicBezTo>
                    <a:pt x="149" y="24"/>
                    <a:pt x="151" y="21"/>
                    <a:pt x="151" y="18"/>
                  </a:cubicBezTo>
                  <a:cubicBezTo>
                    <a:pt x="146" y="15"/>
                    <a:pt x="147" y="9"/>
                    <a:pt x="152" y="7"/>
                  </a:cubicBezTo>
                  <a:cubicBezTo>
                    <a:pt x="152" y="6"/>
                    <a:pt x="153" y="5"/>
                    <a:pt x="153" y="4"/>
                  </a:cubicBezTo>
                  <a:cubicBezTo>
                    <a:pt x="153" y="4"/>
                    <a:pt x="153" y="4"/>
                    <a:pt x="153" y="4"/>
                  </a:cubicBezTo>
                  <a:cubicBezTo>
                    <a:pt x="153" y="5"/>
                    <a:pt x="153" y="6"/>
                    <a:pt x="153" y="7"/>
                  </a:cubicBezTo>
                  <a:cubicBezTo>
                    <a:pt x="154" y="6"/>
                    <a:pt x="155" y="6"/>
                    <a:pt x="156" y="6"/>
                  </a:cubicBezTo>
                  <a:cubicBezTo>
                    <a:pt x="156" y="5"/>
                    <a:pt x="171" y="11"/>
                    <a:pt x="167" y="11"/>
                  </a:cubicBezTo>
                  <a:cubicBezTo>
                    <a:pt x="167" y="11"/>
                    <a:pt x="167" y="11"/>
                    <a:pt x="167" y="11"/>
                  </a:cubicBezTo>
                  <a:cubicBezTo>
                    <a:pt x="167" y="11"/>
                    <a:pt x="167" y="11"/>
                    <a:pt x="167" y="11"/>
                  </a:cubicBezTo>
                  <a:cubicBezTo>
                    <a:pt x="169" y="13"/>
                    <a:pt x="173" y="15"/>
                    <a:pt x="175" y="16"/>
                  </a:cubicBezTo>
                  <a:cubicBezTo>
                    <a:pt x="176" y="18"/>
                    <a:pt x="176" y="18"/>
                    <a:pt x="176" y="18"/>
                  </a:cubicBezTo>
                  <a:cubicBezTo>
                    <a:pt x="177" y="18"/>
                    <a:pt x="177" y="20"/>
                    <a:pt x="176" y="21"/>
                  </a:cubicBezTo>
                  <a:cubicBezTo>
                    <a:pt x="177" y="22"/>
                    <a:pt x="175" y="25"/>
                    <a:pt x="181" y="27"/>
                  </a:cubicBezTo>
                  <a:cubicBezTo>
                    <a:pt x="182" y="28"/>
                    <a:pt x="183" y="29"/>
                    <a:pt x="185" y="30"/>
                  </a:cubicBezTo>
                  <a:cubicBezTo>
                    <a:pt x="185" y="36"/>
                    <a:pt x="178" y="36"/>
                    <a:pt x="176" y="31"/>
                  </a:cubicBezTo>
                  <a:cubicBezTo>
                    <a:pt x="172" y="30"/>
                    <a:pt x="177" y="37"/>
                    <a:pt x="177" y="37"/>
                  </a:cubicBezTo>
                  <a:cubicBezTo>
                    <a:pt x="177" y="39"/>
                    <a:pt x="177" y="41"/>
                    <a:pt x="177" y="42"/>
                  </a:cubicBezTo>
                  <a:cubicBezTo>
                    <a:pt x="176" y="42"/>
                    <a:pt x="175" y="41"/>
                    <a:pt x="174" y="40"/>
                  </a:cubicBezTo>
                  <a:cubicBezTo>
                    <a:pt x="172" y="41"/>
                    <a:pt x="176" y="43"/>
                    <a:pt x="175" y="44"/>
                  </a:cubicBezTo>
                  <a:cubicBezTo>
                    <a:pt x="173" y="45"/>
                    <a:pt x="168" y="41"/>
                    <a:pt x="167" y="40"/>
                  </a:cubicBezTo>
                  <a:cubicBezTo>
                    <a:pt x="166" y="39"/>
                    <a:pt x="166" y="37"/>
                    <a:pt x="165" y="35"/>
                  </a:cubicBezTo>
                  <a:cubicBezTo>
                    <a:pt x="164" y="36"/>
                    <a:pt x="158" y="36"/>
                    <a:pt x="158" y="35"/>
                  </a:cubicBezTo>
                  <a:cubicBezTo>
                    <a:pt x="157" y="32"/>
                    <a:pt x="170" y="32"/>
                    <a:pt x="168" y="26"/>
                  </a:cubicBezTo>
                  <a:cubicBezTo>
                    <a:pt x="167" y="26"/>
                    <a:pt x="162" y="28"/>
                    <a:pt x="162" y="27"/>
                  </a:cubicBezTo>
                  <a:cubicBezTo>
                    <a:pt x="160" y="25"/>
                    <a:pt x="163" y="23"/>
                    <a:pt x="165" y="24"/>
                  </a:cubicBezTo>
                  <a:cubicBezTo>
                    <a:pt x="164" y="23"/>
                    <a:pt x="161" y="20"/>
                    <a:pt x="164" y="21"/>
                  </a:cubicBezTo>
                  <a:cubicBezTo>
                    <a:pt x="163" y="19"/>
                    <a:pt x="163" y="18"/>
                    <a:pt x="162" y="18"/>
                  </a:cubicBezTo>
                  <a:cubicBezTo>
                    <a:pt x="162" y="21"/>
                    <a:pt x="158" y="19"/>
                    <a:pt x="158" y="19"/>
                  </a:cubicBezTo>
                  <a:cubicBezTo>
                    <a:pt x="158" y="19"/>
                    <a:pt x="158" y="19"/>
                    <a:pt x="158" y="19"/>
                  </a:cubicBezTo>
                  <a:cubicBezTo>
                    <a:pt x="158" y="19"/>
                    <a:pt x="157" y="18"/>
                    <a:pt x="156" y="19"/>
                  </a:cubicBezTo>
                  <a:cubicBezTo>
                    <a:pt x="160" y="25"/>
                    <a:pt x="150" y="28"/>
                    <a:pt x="151" y="31"/>
                  </a:cubicBezTo>
                  <a:cubicBezTo>
                    <a:pt x="150" y="31"/>
                    <a:pt x="149" y="30"/>
                    <a:pt x="149" y="30"/>
                  </a:cubicBezTo>
                  <a:cubicBezTo>
                    <a:pt x="147" y="32"/>
                    <a:pt x="153" y="35"/>
                    <a:pt x="153" y="36"/>
                  </a:cubicBezTo>
                  <a:cubicBezTo>
                    <a:pt x="152" y="36"/>
                    <a:pt x="146" y="38"/>
                    <a:pt x="145" y="38"/>
                  </a:cubicBezTo>
                  <a:cubicBezTo>
                    <a:pt x="144" y="37"/>
                    <a:pt x="144" y="37"/>
                    <a:pt x="143" y="36"/>
                  </a:cubicBezTo>
                  <a:cubicBezTo>
                    <a:pt x="143" y="35"/>
                    <a:pt x="146" y="31"/>
                    <a:pt x="147" y="30"/>
                  </a:cubicBezTo>
                  <a:cubicBezTo>
                    <a:pt x="146" y="30"/>
                    <a:pt x="146" y="30"/>
                    <a:pt x="145" y="31"/>
                  </a:cubicBezTo>
                  <a:cubicBezTo>
                    <a:pt x="143" y="34"/>
                    <a:pt x="138" y="34"/>
                    <a:pt x="136" y="36"/>
                  </a:cubicBezTo>
                  <a:cubicBezTo>
                    <a:pt x="139" y="36"/>
                    <a:pt x="130" y="42"/>
                    <a:pt x="130" y="42"/>
                  </a:cubicBezTo>
                  <a:cubicBezTo>
                    <a:pt x="125" y="46"/>
                    <a:pt x="128" y="46"/>
                    <a:pt x="128" y="50"/>
                  </a:cubicBezTo>
                  <a:cubicBezTo>
                    <a:pt x="127" y="57"/>
                    <a:pt x="148" y="57"/>
                    <a:pt x="141" y="65"/>
                  </a:cubicBezTo>
                  <a:cubicBezTo>
                    <a:pt x="142" y="65"/>
                    <a:pt x="143" y="66"/>
                    <a:pt x="143" y="67"/>
                  </a:cubicBezTo>
                  <a:cubicBezTo>
                    <a:pt x="143" y="67"/>
                    <a:pt x="141" y="66"/>
                    <a:pt x="141" y="66"/>
                  </a:cubicBezTo>
                  <a:cubicBezTo>
                    <a:pt x="142" y="68"/>
                    <a:pt x="146" y="72"/>
                    <a:pt x="146" y="67"/>
                  </a:cubicBezTo>
                  <a:cubicBezTo>
                    <a:pt x="147" y="59"/>
                    <a:pt x="146" y="63"/>
                    <a:pt x="152" y="59"/>
                  </a:cubicBezTo>
                  <a:cubicBezTo>
                    <a:pt x="156" y="55"/>
                    <a:pt x="150" y="52"/>
                    <a:pt x="153" y="49"/>
                  </a:cubicBezTo>
                  <a:cubicBezTo>
                    <a:pt x="155" y="48"/>
                    <a:pt x="155" y="43"/>
                    <a:pt x="155" y="41"/>
                  </a:cubicBezTo>
                  <a:cubicBezTo>
                    <a:pt x="156" y="36"/>
                    <a:pt x="169" y="44"/>
                    <a:pt x="169" y="47"/>
                  </a:cubicBezTo>
                  <a:cubicBezTo>
                    <a:pt x="167" y="58"/>
                    <a:pt x="173" y="48"/>
                    <a:pt x="177" y="48"/>
                  </a:cubicBezTo>
                  <a:cubicBezTo>
                    <a:pt x="181" y="51"/>
                    <a:pt x="180" y="60"/>
                    <a:pt x="184" y="63"/>
                  </a:cubicBezTo>
                  <a:cubicBezTo>
                    <a:pt x="185" y="63"/>
                    <a:pt x="186" y="64"/>
                    <a:pt x="188" y="66"/>
                  </a:cubicBezTo>
                  <a:cubicBezTo>
                    <a:pt x="189" y="67"/>
                    <a:pt x="190" y="69"/>
                    <a:pt x="190" y="72"/>
                  </a:cubicBezTo>
                  <a:cubicBezTo>
                    <a:pt x="190" y="72"/>
                    <a:pt x="189" y="72"/>
                    <a:pt x="189" y="72"/>
                  </a:cubicBezTo>
                  <a:cubicBezTo>
                    <a:pt x="191" y="72"/>
                    <a:pt x="189" y="76"/>
                    <a:pt x="190" y="77"/>
                  </a:cubicBezTo>
                  <a:cubicBezTo>
                    <a:pt x="191" y="77"/>
                    <a:pt x="198" y="80"/>
                    <a:pt x="193" y="82"/>
                  </a:cubicBezTo>
                  <a:cubicBezTo>
                    <a:pt x="194" y="83"/>
                    <a:pt x="194" y="88"/>
                    <a:pt x="192" y="83"/>
                  </a:cubicBezTo>
                  <a:cubicBezTo>
                    <a:pt x="190" y="87"/>
                    <a:pt x="190" y="85"/>
                    <a:pt x="187" y="85"/>
                  </a:cubicBezTo>
                  <a:cubicBezTo>
                    <a:pt x="187" y="84"/>
                    <a:pt x="187" y="84"/>
                    <a:pt x="188" y="84"/>
                  </a:cubicBezTo>
                  <a:cubicBezTo>
                    <a:pt x="189" y="81"/>
                    <a:pt x="183" y="84"/>
                    <a:pt x="182" y="83"/>
                  </a:cubicBezTo>
                  <a:cubicBezTo>
                    <a:pt x="181" y="82"/>
                    <a:pt x="186" y="74"/>
                    <a:pt x="188" y="73"/>
                  </a:cubicBezTo>
                  <a:cubicBezTo>
                    <a:pt x="185" y="73"/>
                    <a:pt x="184" y="75"/>
                    <a:pt x="182" y="76"/>
                  </a:cubicBezTo>
                  <a:cubicBezTo>
                    <a:pt x="180" y="76"/>
                    <a:pt x="178" y="76"/>
                    <a:pt x="177" y="77"/>
                  </a:cubicBezTo>
                  <a:cubicBezTo>
                    <a:pt x="176" y="77"/>
                    <a:pt x="175" y="77"/>
                    <a:pt x="174" y="77"/>
                  </a:cubicBezTo>
                  <a:cubicBezTo>
                    <a:pt x="174" y="77"/>
                    <a:pt x="175" y="77"/>
                    <a:pt x="175" y="77"/>
                  </a:cubicBezTo>
                  <a:cubicBezTo>
                    <a:pt x="175" y="77"/>
                    <a:pt x="176" y="77"/>
                    <a:pt x="176" y="78"/>
                  </a:cubicBezTo>
                  <a:cubicBezTo>
                    <a:pt x="176" y="78"/>
                    <a:pt x="176" y="78"/>
                    <a:pt x="176" y="78"/>
                  </a:cubicBezTo>
                  <a:cubicBezTo>
                    <a:pt x="176" y="78"/>
                    <a:pt x="177" y="78"/>
                    <a:pt x="177" y="78"/>
                  </a:cubicBezTo>
                  <a:cubicBezTo>
                    <a:pt x="178" y="80"/>
                    <a:pt x="176" y="79"/>
                    <a:pt x="175" y="79"/>
                  </a:cubicBezTo>
                  <a:cubicBezTo>
                    <a:pt x="174" y="78"/>
                    <a:pt x="173" y="77"/>
                    <a:pt x="172" y="77"/>
                  </a:cubicBezTo>
                  <a:cubicBezTo>
                    <a:pt x="172" y="77"/>
                    <a:pt x="172" y="77"/>
                    <a:pt x="172" y="77"/>
                  </a:cubicBezTo>
                  <a:cubicBezTo>
                    <a:pt x="170" y="77"/>
                    <a:pt x="167" y="78"/>
                    <a:pt x="165" y="79"/>
                  </a:cubicBezTo>
                  <a:cubicBezTo>
                    <a:pt x="167" y="79"/>
                    <a:pt x="172" y="79"/>
                    <a:pt x="173" y="80"/>
                  </a:cubicBezTo>
                  <a:cubicBezTo>
                    <a:pt x="173" y="81"/>
                    <a:pt x="173" y="81"/>
                    <a:pt x="172" y="81"/>
                  </a:cubicBezTo>
                  <a:cubicBezTo>
                    <a:pt x="172" y="82"/>
                    <a:pt x="171" y="82"/>
                    <a:pt x="170" y="82"/>
                  </a:cubicBezTo>
                  <a:cubicBezTo>
                    <a:pt x="170" y="82"/>
                    <a:pt x="170" y="82"/>
                    <a:pt x="171" y="83"/>
                  </a:cubicBezTo>
                  <a:cubicBezTo>
                    <a:pt x="172" y="84"/>
                    <a:pt x="173" y="85"/>
                    <a:pt x="176" y="85"/>
                  </a:cubicBezTo>
                  <a:cubicBezTo>
                    <a:pt x="174" y="90"/>
                    <a:pt x="177" y="85"/>
                    <a:pt x="179" y="84"/>
                  </a:cubicBezTo>
                  <a:cubicBezTo>
                    <a:pt x="184" y="88"/>
                    <a:pt x="173" y="90"/>
                    <a:pt x="170" y="91"/>
                  </a:cubicBezTo>
                  <a:cubicBezTo>
                    <a:pt x="170" y="91"/>
                    <a:pt x="164" y="95"/>
                    <a:pt x="166" y="91"/>
                  </a:cubicBezTo>
                  <a:cubicBezTo>
                    <a:pt x="166" y="91"/>
                    <a:pt x="166" y="90"/>
                    <a:pt x="167" y="90"/>
                  </a:cubicBezTo>
                  <a:cubicBezTo>
                    <a:pt x="166" y="90"/>
                    <a:pt x="164" y="90"/>
                    <a:pt x="163" y="90"/>
                  </a:cubicBezTo>
                  <a:cubicBezTo>
                    <a:pt x="159" y="91"/>
                    <a:pt x="155" y="92"/>
                    <a:pt x="158" y="96"/>
                  </a:cubicBezTo>
                  <a:cubicBezTo>
                    <a:pt x="158" y="96"/>
                    <a:pt x="158" y="96"/>
                    <a:pt x="157" y="97"/>
                  </a:cubicBezTo>
                  <a:cubicBezTo>
                    <a:pt x="147" y="97"/>
                    <a:pt x="144" y="104"/>
                    <a:pt x="140" y="112"/>
                  </a:cubicBezTo>
                  <a:cubicBezTo>
                    <a:pt x="137" y="116"/>
                    <a:pt x="129" y="116"/>
                    <a:pt x="126" y="121"/>
                  </a:cubicBezTo>
                  <a:cubicBezTo>
                    <a:pt x="127" y="121"/>
                    <a:pt x="127" y="126"/>
                    <a:pt x="126" y="125"/>
                  </a:cubicBezTo>
                  <a:cubicBezTo>
                    <a:pt x="127" y="129"/>
                    <a:pt x="128" y="134"/>
                    <a:pt x="123" y="135"/>
                  </a:cubicBezTo>
                  <a:cubicBezTo>
                    <a:pt x="118" y="133"/>
                    <a:pt x="124" y="119"/>
                    <a:pt x="116" y="123"/>
                  </a:cubicBezTo>
                  <a:cubicBezTo>
                    <a:pt x="116" y="123"/>
                    <a:pt x="114" y="122"/>
                    <a:pt x="114" y="122"/>
                  </a:cubicBezTo>
                  <a:cubicBezTo>
                    <a:pt x="113" y="121"/>
                    <a:pt x="107" y="123"/>
                    <a:pt x="106" y="123"/>
                  </a:cubicBezTo>
                  <a:cubicBezTo>
                    <a:pt x="106" y="124"/>
                    <a:pt x="107" y="124"/>
                    <a:pt x="107" y="125"/>
                  </a:cubicBezTo>
                  <a:cubicBezTo>
                    <a:pt x="105" y="126"/>
                    <a:pt x="97" y="122"/>
                    <a:pt x="95" y="123"/>
                  </a:cubicBezTo>
                  <a:cubicBezTo>
                    <a:pt x="95" y="123"/>
                    <a:pt x="92" y="125"/>
                    <a:pt x="91" y="125"/>
                  </a:cubicBezTo>
                  <a:cubicBezTo>
                    <a:pt x="91" y="125"/>
                    <a:pt x="89" y="127"/>
                    <a:pt x="88" y="127"/>
                  </a:cubicBezTo>
                  <a:cubicBezTo>
                    <a:pt x="87" y="127"/>
                    <a:pt x="87" y="128"/>
                    <a:pt x="85" y="130"/>
                  </a:cubicBezTo>
                  <a:cubicBezTo>
                    <a:pt x="86" y="137"/>
                    <a:pt x="80" y="139"/>
                    <a:pt x="84" y="146"/>
                  </a:cubicBezTo>
                  <a:cubicBezTo>
                    <a:pt x="85" y="147"/>
                    <a:pt x="86" y="153"/>
                    <a:pt x="89" y="151"/>
                  </a:cubicBezTo>
                  <a:cubicBezTo>
                    <a:pt x="91" y="152"/>
                    <a:pt x="96" y="150"/>
                    <a:pt x="97" y="148"/>
                  </a:cubicBezTo>
                  <a:cubicBezTo>
                    <a:pt x="98" y="139"/>
                    <a:pt x="112" y="143"/>
                    <a:pt x="106" y="146"/>
                  </a:cubicBezTo>
                  <a:cubicBezTo>
                    <a:pt x="104" y="148"/>
                    <a:pt x="102" y="156"/>
                    <a:pt x="101" y="158"/>
                  </a:cubicBezTo>
                  <a:cubicBezTo>
                    <a:pt x="104" y="159"/>
                    <a:pt x="111" y="156"/>
                    <a:pt x="114" y="160"/>
                  </a:cubicBezTo>
                  <a:cubicBezTo>
                    <a:pt x="116" y="162"/>
                    <a:pt x="111" y="169"/>
                    <a:pt x="112" y="172"/>
                  </a:cubicBezTo>
                  <a:cubicBezTo>
                    <a:pt x="113" y="173"/>
                    <a:pt x="116" y="179"/>
                    <a:pt x="118" y="178"/>
                  </a:cubicBezTo>
                  <a:cubicBezTo>
                    <a:pt x="120" y="178"/>
                    <a:pt x="123" y="173"/>
                    <a:pt x="126" y="177"/>
                  </a:cubicBezTo>
                  <a:cubicBezTo>
                    <a:pt x="126" y="178"/>
                    <a:pt x="127" y="178"/>
                    <a:pt x="128" y="179"/>
                  </a:cubicBezTo>
                  <a:cubicBezTo>
                    <a:pt x="129" y="178"/>
                    <a:pt x="131" y="176"/>
                    <a:pt x="132" y="175"/>
                  </a:cubicBezTo>
                  <a:cubicBezTo>
                    <a:pt x="132" y="175"/>
                    <a:pt x="132" y="173"/>
                    <a:pt x="132" y="173"/>
                  </a:cubicBezTo>
                  <a:cubicBezTo>
                    <a:pt x="133" y="171"/>
                    <a:pt x="136" y="173"/>
                    <a:pt x="138" y="171"/>
                  </a:cubicBezTo>
                  <a:cubicBezTo>
                    <a:pt x="140" y="169"/>
                    <a:pt x="145" y="167"/>
                    <a:pt x="141" y="170"/>
                  </a:cubicBezTo>
                  <a:cubicBezTo>
                    <a:pt x="141" y="170"/>
                    <a:pt x="141" y="171"/>
                    <a:pt x="141" y="171"/>
                  </a:cubicBezTo>
                  <a:cubicBezTo>
                    <a:pt x="143" y="171"/>
                    <a:pt x="144" y="171"/>
                    <a:pt x="146" y="170"/>
                  </a:cubicBezTo>
                  <a:cubicBezTo>
                    <a:pt x="145" y="170"/>
                    <a:pt x="145" y="170"/>
                    <a:pt x="145" y="169"/>
                  </a:cubicBezTo>
                  <a:cubicBezTo>
                    <a:pt x="145" y="170"/>
                    <a:pt x="155" y="173"/>
                    <a:pt x="156" y="173"/>
                  </a:cubicBezTo>
                  <a:cubicBezTo>
                    <a:pt x="157" y="174"/>
                    <a:pt x="158" y="174"/>
                    <a:pt x="159" y="174"/>
                  </a:cubicBezTo>
                  <a:cubicBezTo>
                    <a:pt x="163" y="172"/>
                    <a:pt x="163" y="174"/>
                    <a:pt x="166" y="175"/>
                  </a:cubicBezTo>
                  <a:cubicBezTo>
                    <a:pt x="166" y="173"/>
                    <a:pt x="166" y="172"/>
                    <a:pt x="168" y="172"/>
                  </a:cubicBezTo>
                  <a:cubicBezTo>
                    <a:pt x="169" y="172"/>
                    <a:pt x="168" y="175"/>
                    <a:pt x="166" y="175"/>
                  </a:cubicBezTo>
                  <a:cubicBezTo>
                    <a:pt x="173" y="177"/>
                    <a:pt x="173" y="186"/>
                    <a:pt x="181" y="186"/>
                  </a:cubicBezTo>
                  <a:cubicBezTo>
                    <a:pt x="183" y="187"/>
                    <a:pt x="187" y="187"/>
                    <a:pt x="190" y="189"/>
                  </a:cubicBezTo>
                  <a:cubicBezTo>
                    <a:pt x="191" y="190"/>
                    <a:pt x="198" y="205"/>
                    <a:pt x="198" y="205"/>
                  </a:cubicBezTo>
                  <a:cubicBezTo>
                    <a:pt x="203" y="205"/>
                    <a:pt x="205" y="204"/>
                    <a:pt x="208" y="208"/>
                  </a:cubicBezTo>
                  <a:cubicBezTo>
                    <a:pt x="211" y="211"/>
                    <a:pt x="218" y="210"/>
                    <a:pt x="221" y="211"/>
                  </a:cubicBezTo>
                  <a:cubicBezTo>
                    <a:pt x="223" y="212"/>
                    <a:pt x="230" y="217"/>
                    <a:pt x="232" y="219"/>
                  </a:cubicBezTo>
                  <a:cubicBezTo>
                    <a:pt x="232" y="219"/>
                    <a:pt x="232" y="219"/>
                    <a:pt x="232" y="219"/>
                  </a:cubicBezTo>
                  <a:cubicBezTo>
                    <a:pt x="232" y="219"/>
                    <a:pt x="232" y="219"/>
                    <a:pt x="232" y="219"/>
                  </a:cubicBezTo>
                  <a:cubicBezTo>
                    <a:pt x="232" y="219"/>
                    <a:pt x="232" y="219"/>
                    <a:pt x="232" y="219"/>
                  </a:cubicBezTo>
                  <a:cubicBezTo>
                    <a:pt x="234" y="225"/>
                    <a:pt x="231" y="230"/>
                    <a:pt x="227" y="234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03" name="Freeform 177"/>
            <p:cNvSpPr/>
            <p:nvPr/>
          </p:nvSpPr>
          <p:spPr bwMode="auto">
            <a:xfrm>
              <a:off x="2941638" y="4779963"/>
              <a:ext cx="6350" cy="4763"/>
            </a:xfrm>
            <a:custGeom>
              <a:avLst/>
              <a:gdLst>
                <a:gd name="T0" fmla="*/ 0 w 7"/>
                <a:gd name="T1" fmla="*/ 1 h 7"/>
                <a:gd name="T2" fmla="*/ 1 w 7"/>
                <a:gd name="T3" fmla="*/ 7 h 7"/>
                <a:gd name="T4" fmla="*/ 7 w 7"/>
                <a:gd name="T5" fmla="*/ 4 h 7"/>
                <a:gd name="T6" fmla="*/ 7 w 7"/>
                <a:gd name="T7" fmla="*/ 4 h 7"/>
                <a:gd name="T8" fmla="*/ 7 w 7"/>
                <a:gd name="T9" fmla="*/ 3 h 7"/>
                <a:gd name="T10" fmla="*/ 7 w 7"/>
                <a:gd name="T11" fmla="*/ 3 h 7"/>
                <a:gd name="T12" fmla="*/ 0 w 7"/>
                <a:gd name="T13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7">
                  <a:moveTo>
                    <a:pt x="0" y="1"/>
                  </a:moveTo>
                  <a:cubicBezTo>
                    <a:pt x="0" y="1"/>
                    <a:pt x="2" y="7"/>
                    <a:pt x="1" y="7"/>
                  </a:cubicBezTo>
                  <a:cubicBezTo>
                    <a:pt x="5" y="6"/>
                    <a:pt x="3" y="4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4"/>
                    <a:pt x="7" y="4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6" y="1"/>
                    <a:pt x="1" y="0"/>
                    <a:pt x="0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04" name="Freeform 178"/>
            <p:cNvSpPr/>
            <p:nvPr/>
          </p:nvSpPr>
          <p:spPr bwMode="auto">
            <a:xfrm>
              <a:off x="2932113" y="4775200"/>
              <a:ext cx="9525" cy="4763"/>
            </a:xfrm>
            <a:custGeom>
              <a:avLst/>
              <a:gdLst>
                <a:gd name="T0" fmla="*/ 0 w 13"/>
                <a:gd name="T1" fmla="*/ 4 h 6"/>
                <a:gd name="T2" fmla="*/ 12 w 13"/>
                <a:gd name="T3" fmla="*/ 6 h 6"/>
                <a:gd name="T4" fmla="*/ 8 w 13"/>
                <a:gd name="T5" fmla="*/ 0 h 6"/>
                <a:gd name="T6" fmla="*/ 0 w 13"/>
                <a:gd name="T7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6">
                  <a:moveTo>
                    <a:pt x="0" y="4"/>
                  </a:moveTo>
                  <a:cubicBezTo>
                    <a:pt x="4" y="5"/>
                    <a:pt x="9" y="1"/>
                    <a:pt x="12" y="6"/>
                  </a:cubicBezTo>
                  <a:cubicBezTo>
                    <a:pt x="13" y="3"/>
                    <a:pt x="11" y="0"/>
                    <a:pt x="8" y="0"/>
                  </a:cubicBezTo>
                  <a:cubicBezTo>
                    <a:pt x="5" y="1"/>
                    <a:pt x="2" y="3"/>
                    <a:pt x="0" y="4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05" name="Freeform 179"/>
            <p:cNvSpPr/>
            <p:nvPr/>
          </p:nvSpPr>
          <p:spPr bwMode="auto">
            <a:xfrm>
              <a:off x="2962275" y="4968875"/>
              <a:ext cx="0" cy="0"/>
            </a:xfrm>
            <a:custGeom>
              <a:avLst/>
              <a:gdLst>
                <a:gd name="T0" fmla="*/ 1 h 1"/>
                <a:gd name="T1" fmla="*/ 1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06" name="Freeform 180"/>
            <p:cNvSpPr/>
            <p:nvPr/>
          </p:nvSpPr>
          <p:spPr bwMode="auto">
            <a:xfrm>
              <a:off x="2882900" y="4819650"/>
              <a:ext cx="1588" cy="3175"/>
            </a:xfrm>
            <a:custGeom>
              <a:avLst/>
              <a:gdLst>
                <a:gd name="T0" fmla="*/ 0 w 2"/>
                <a:gd name="T1" fmla="*/ 0 h 3"/>
                <a:gd name="T2" fmla="*/ 0 w 2"/>
                <a:gd name="T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cubicBezTo>
                    <a:pt x="1" y="1"/>
                    <a:pt x="2" y="3"/>
                    <a:pt x="0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07" name="Freeform 181"/>
            <p:cNvSpPr/>
            <p:nvPr/>
          </p:nvSpPr>
          <p:spPr bwMode="auto">
            <a:xfrm>
              <a:off x="3019425" y="4883150"/>
              <a:ext cx="0" cy="1588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0" y="0"/>
                    <a:pt x="1" y="1"/>
                    <a:pt x="1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08" name="Freeform 182"/>
            <p:cNvSpPr/>
            <p:nvPr/>
          </p:nvSpPr>
          <p:spPr bwMode="auto">
            <a:xfrm>
              <a:off x="2946400" y="4781550"/>
              <a:ext cx="1588" cy="1588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0 h 1"/>
                <a:gd name="T4" fmla="*/ 1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0" y="1"/>
                    <a:pt x="1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09" name="Freeform 183"/>
            <p:cNvSpPr/>
            <p:nvPr/>
          </p:nvSpPr>
          <p:spPr bwMode="auto">
            <a:xfrm>
              <a:off x="3373438" y="4960938"/>
              <a:ext cx="20638" cy="14288"/>
            </a:xfrm>
            <a:custGeom>
              <a:avLst/>
              <a:gdLst>
                <a:gd name="T0" fmla="*/ 21 w 28"/>
                <a:gd name="T1" fmla="*/ 3 h 18"/>
                <a:gd name="T2" fmla="*/ 8 w 28"/>
                <a:gd name="T3" fmla="*/ 12 h 18"/>
                <a:gd name="T4" fmla="*/ 8 w 28"/>
                <a:gd name="T5" fmla="*/ 18 h 18"/>
                <a:gd name="T6" fmla="*/ 18 w 28"/>
                <a:gd name="T7" fmla="*/ 11 h 18"/>
                <a:gd name="T8" fmla="*/ 19 w 28"/>
                <a:gd name="T9" fmla="*/ 11 h 18"/>
                <a:gd name="T10" fmla="*/ 28 w 28"/>
                <a:gd name="T11" fmla="*/ 2 h 18"/>
                <a:gd name="T12" fmla="*/ 21 w 28"/>
                <a:gd name="T13" fmla="*/ 3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18">
                  <a:moveTo>
                    <a:pt x="21" y="3"/>
                  </a:moveTo>
                  <a:cubicBezTo>
                    <a:pt x="18" y="6"/>
                    <a:pt x="10" y="9"/>
                    <a:pt x="8" y="12"/>
                  </a:cubicBezTo>
                  <a:cubicBezTo>
                    <a:pt x="5" y="14"/>
                    <a:pt x="0" y="18"/>
                    <a:pt x="8" y="18"/>
                  </a:cubicBezTo>
                  <a:cubicBezTo>
                    <a:pt x="12" y="18"/>
                    <a:pt x="15" y="13"/>
                    <a:pt x="18" y="11"/>
                  </a:cubicBezTo>
                  <a:cubicBezTo>
                    <a:pt x="26" y="1"/>
                    <a:pt x="18" y="11"/>
                    <a:pt x="19" y="11"/>
                  </a:cubicBezTo>
                  <a:cubicBezTo>
                    <a:pt x="22" y="8"/>
                    <a:pt x="26" y="7"/>
                    <a:pt x="28" y="2"/>
                  </a:cubicBezTo>
                  <a:cubicBezTo>
                    <a:pt x="26" y="0"/>
                    <a:pt x="22" y="1"/>
                    <a:pt x="21" y="3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10" name="Freeform 184"/>
            <p:cNvSpPr/>
            <p:nvPr/>
          </p:nvSpPr>
          <p:spPr bwMode="auto">
            <a:xfrm>
              <a:off x="3400425" y="4951413"/>
              <a:ext cx="0" cy="1588"/>
            </a:xfrm>
            <a:custGeom>
              <a:avLst/>
              <a:gdLst>
                <a:gd name="T0" fmla="*/ 0 h 1"/>
                <a:gd name="T1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11" name="Freeform 185"/>
            <p:cNvSpPr/>
            <p:nvPr/>
          </p:nvSpPr>
          <p:spPr bwMode="auto">
            <a:xfrm>
              <a:off x="3400425" y="4949825"/>
              <a:ext cx="0" cy="3175"/>
            </a:xfrm>
            <a:custGeom>
              <a:avLst/>
              <a:gdLst>
                <a:gd name="T0" fmla="*/ 0 w 1"/>
                <a:gd name="T1" fmla="*/ 3 h 3"/>
                <a:gd name="T2" fmla="*/ 1 w 1"/>
                <a:gd name="T3" fmla="*/ 2 h 3"/>
                <a:gd name="T4" fmla="*/ 0 w 1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3"/>
                  </a:moveTo>
                  <a:cubicBezTo>
                    <a:pt x="0" y="2"/>
                    <a:pt x="1" y="2"/>
                    <a:pt x="1" y="2"/>
                  </a:cubicBezTo>
                  <a:cubicBezTo>
                    <a:pt x="0" y="0"/>
                    <a:pt x="0" y="1"/>
                    <a:pt x="0" y="3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12" name="Freeform 186"/>
            <p:cNvSpPr/>
            <p:nvPr/>
          </p:nvSpPr>
          <p:spPr bwMode="auto">
            <a:xfrm>
              <a:off x="3394075" y="4946650"/>
              <a:ext cx="12700" cy="19050"/>
            </a:xfrm>
            <a:custGeom>
              <a:avLst/>
              <a:gdLst>
                <a:gd name="T0" fmla="*/ 11 w 15"/>
                <a:gd name="T1" fmla="*/ 11 h 25"/>
                <a:gd name="T2" fmla="*/ 9 w 15"/>
                <a:gd name="T3" fmla="*/ 12 h 25"/>
                <a:gd name="T4" fmla="*/ 7 w 15"/>
                <a:gd name="T5" fmla="*/ 8 h 25"/>
                <a:gd name="T6" fmla="*/ 7 w 15"/>
                <a:gd name="T7" fmla="*/ 8 h 25"/>
                <a:gd name="T8" fmla="*/ 3 w 15"/>
                <a:gd name="T9" fmla="*/ 0 h 25"/>
                <a:gd name="T10" fmla="*/ 3 w 15"/>
                <a:gd name="T11" fmla="*/ 4 h 25"/>
                <a:gd name="T12" fmla="*/ 1 w 15"/>
                <a:gd name="T13" fmla="*/ 16 h 25"/>
                <a:gd name="T14" fmla="*/ 2 w 15"/>
                <a:gd name="T15" fmla="*/ 20 h 25"/>
                <a:gd name="T16" fmla="*/ 0 w 15"/>
                <a:gd name="T17" fmla="*/ 23 h 25"/>
                <a:gd name="T18" fmla="*/ 9 w 15"/>
                <a:gd name="T19" fmla="*/ 16 h 25"/>
                <a:gd name="T20" fmla="*/ 13 w 15"/>
                <a:gd name="T21" fmla="*/ 11 h 25"/>
                <a:gd name="T22" fmla="*/ 11 w 15"/>
                <a:gd name="T23" fmla="*/ 1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" h="25">
                  <a:moveTo>
                    <a:pt x="11" y="11"/>
                  </a:moveTo>
                  <a:cubicBezTo>
                    <a:pt x="9" y="11"/>
                    <a:pt x="8" y="11"/>
                    <a:pt x="9" y="12"/>
                  </a:cubicBezTo>
                  <a:cubicBezTo>
                    <a:pt x="10" y="16"/>
                    <a:pt x="8" y="10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5"/>
                    <a:pt x="7" y="2"/>
                    <a:pt x="3" y="0"/>
                  </a:cubicBezTo>
                  <a:cubicBezTo>
                    <a:pt x="3" y="0"/>
                    <a:pt x="4" y="4"/>
                    <a:pt x="3" y="4"/>
                  </a:cubicBezTo>
                  <a:cubicBezTo>
                    <a:pt x="8" y="9"/>
                    <a:pt x="3" y="13"/>
                    <a:pt x="1" y="16"/>
                  </a:cubicBezTo>
                  <a:cubicBezTo>
                    <a:pt x="1" y="17"/>
                    <a:pt x="2" y="19"/>
                    <a:pt x="2" y="20"/>
                  </a:cubicBezTo>
                  <a:cubicBezTo>
                    <a:pt x="1" y="21"/>
                    <a:pt x="1" y="22"/>
                    <a:pt x="0" y="23"/>
                  </a:cubicBezTo>
                  <a:cubicBezTo>
                    <a:pt x="3" y="25"/>
                    <a:pt x="8" y="19"/>
                    <a:pt x="9" y="16"/>
                  </a:cubicBezTo>
                  <a:cubicBezTo>
                    <a:pt x="9" y="16"/>
                    <a:pt x="15" y="13"/>
                    <a:pt x="13" y="11"/>
                  </a:cubicBezTo>
                  <a:cubicBezTo>
                    <a:pt x="12" y="11"/>
                    <a:pt x="12" y="11"/>
                    <a:pt x="11" y="1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13" name="Freeform 187"/>
            <p:cNvSpPr/>
            <p:nvPr/>
          </p:nvSpPr>
          <p:spPr bwMode="auto">
            <a:xfrm>
              <a:off x="3375025" y="4975225"/>
              <a:ext cx="3175" cy="0"/>
            </a:xfrm>
            <a:custGeom>
              <a:avLst/>
              <a:gdLst>
                <a:gd name="T0" fmla="*/ 2 w 3"/>
                <a:gd name="T1" fmla="*/ 0 h 1"/>
                <a:gd name="T2" fmla="*/ 0 w 3"/>
                <a:gd name="T3" fmla="*/ 1 h 1"/>
                <a:gd name="T4" fmla="*/ 2 w 3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">
                  <a:moveTo>
                    <a:pt x="2" y="0"/>
                  </a:moveTo>
                  <a:cubicBezTo>
                    <a:pt x="1" y="0"/>
                    <a:pt x="0" y="1"/>
                    <a:pt x="0" y="1"/>
                  </a:cubicBezTo>
                  <a:cubicBezTo>
                    <a:pt x="2" y="1"/>
                    <a:pt x="3" y="0"/>
                    <a:pt x="2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14" name="Freeform 188"/>
            <p:cNvSpPr/>
            <p:nvPr/>
          </p:nvSpPr>
          <p:spPr bwMode="auto">
            <a:xfrm>
              <a:off x="3294063" y="4894263"/>
              <a:ext cx="76200" cy="65088"/>
            </a:xfrm>
            <a:custGeom>
              <a:avLst/>
              <a:gdLst>
                <a:gd name="T0" fmla="*/ 97 w 99"/>
                <a:gd name="T1" fmla="*/ 40 h 85"/>
                <a:gd name="T2" fmla="*/ 97 w 99"/>
                <a:gd name="T3" fmla="*/ 40 h 85"/>
                <a:gd name="T4" fmla="*/ 96 w 99"/>
                <a:gd name="T5" fmla="*/ 41 h 85"/>
                <a:gd name="T6" fmla="*/ 93 w 99"/>
                <a:gd name="T7" fmla="*/ 36 h 85"/>
                <a:gd name="T8" fmla="*/ 92 w 99"/>
                <a:gd name="T9" fmla="*/ 33 h 85"/>
                <a:gd name="T10" fmla="*/ 91 w 99"/>
                <a:gd name="T11" fmla="*/ 33 h 85"/>
                <a:gd name="T12" fmla="*/ 90 w 99"/>
                <a:gd name="T13" fmla="*/ 27 h 85"/>
                <a:gd name="T14" fmla="*/ 81 w 99"/>
                <a:gd name="T15" fmla="*/ 11 h 85"/>
                <a:gd name="T16" fmla="*/ 78 w 99"/>
                <a:gd name="T17" fmla="*/ 1 h 85"/>
                <a:gd name="T18" fmla="*/ 74 w 99"/>
                <a:gd name="T19" fmla="*/ 16 h 85"/>
                <a:gd name="T20" fmla="*/ 69 w 99"/>
                <a:gd name="T21" fmla="*/ 19 h 85"/>
                <a:gd name="T22" fmla="*/ 62 w 99"/>
                <a:gd name="T23" fmla="*/ 14 h 85"/>
                <a:gd name="T24" fmla="*/ 61 w 99"/>
                <a:gd name="T25" fmla="*/ 10 h 85"/>
                <a:gd name="T26" fmla="*/ 63 w 99"/>
                <a:gd name="T27" fmla="*/ 9 h 85"/>
                <a:gd name="T28" fmla="*/ 64 w 99"/>
                <a:gd name="T29" fmla="*/ 11 h 85"/>
                <a:gd name="T30" fmla="*/ 63 w 99"/>
                <a:gd name="T31" fmla="*/ 9 h 85"/>
                <a:gd name="T32" fmla="*/ 63 w 99"/>
                <a:gd name="T33" fmla="*/ 5 h 85"/>
                <a:gd name="T34" fmla="*/ 54 w 99"/>
                <a:gd name="T35" fmla="*/ 2 h 85"/>
                <a:gd name="T36" fmla="*/ 52 w 99"/>
                <a:gd name="T37" fmla="*/ 2 h 85"/>
                <a:gd name="T38" fmla="*/ 53 w 99"/>
                <a:gd name="T39" fmla="*/ 4 h 85"/>
                <a:gd name="T40" fmla="*/ 46 w 99"/>
                <a:gd name="T41" fmla="*/ 12 h 85"/>
                <a:gd name="T42" fmla="*/ 42 w 99"/>
                <a:gd name="T43" fmla="*/ 12 h 85"/>
                <a:gd name="T44" fmla="*/ 34 w 99"/>
                <a:gd name="T45" fmla="*/ 13 h 85"/>
                <a:gd name="T46" fmla="*/ 29 w 99"/>
                <a:gd name="T47" fmla="*/ 19 h 85"/>
                <a:gd name="T48" fmla="*/ 29 w 99"/>
                <a:gd name="T49" fmla="*/ 17 h 85"/>
                <a:gd name="T50" fmla="*/ 23 w 99"/>
                <a:gd name="T51" fmla="*/ 25 h 85"/>
                <a:gd name="T52" fmla="*/ 11 w 99"/>
                <a:gd name="T53" fmla="*/ 29 h 85"/>
                <a:gd name="T54" fmla="*/ 2 w 99"/>
                <a:gd name="T55" fmla="*/ 43 h 85"/>
                <a:gd name="T56" fmla="*/ 0 w 99"/>
                <a:gd name="T57" fmla="*/ 42 h 85"/>
                <a:gd name="T58" fmla="*/ 2 w 99"/>
                <a:gd name="T59" fmla="*/ 64 h 85"/>
                <a:gd name="T60" fmla="*/ 12 w 99"/>
                <a:gd name="T61" fmla="*/ 68 h 85"/>
                <a:gd name="T62" fmla="*/ 24 w 99"/>
                <a:gd name="T63" fmla="*/ 63 h 85"/>
                <a:gd name="T64" fmla="*/ 40 w 99"/>
                <a:gd name="T65" fmla="*/ 59 h 85"/>
                <a:gd name="T66" fmla="*/ 44 w 99"/>
                <a:gd name="T67" fmla="*/ 62 h 85"/>
                <a:gd name="T68" fmla="*/ 46 w 99"/>
                <a:gd name="T69" fmla="*/ 67 h 85"/>
                <a:gd name="T70" fmla="*/ 54 w 99"/>
                <a:gd name="T71" fmla="*/ 65 h 85"/>
                <a:gd name="T72" fmla="*/ 49 w 99"/>
                <a:gd name="T73" fmla="*/ 71 h 85"/>
                <a:gd name="T74" fmla="*/ 53 w 99"/>
                <a:gd name="T75" fmla="*/ 70 h 85"/>
                <a:gd name="T76" fmla="*/ 52 w 99"/>
                <a:gd name="T77" fmla="*/ 73 h 85"/>
                <a:gd name="T78" fmla="*/ 55 w 99"/>
                <a:gd name="T79" fmla="*/ 76 h 85"/>
                <a:gd name="T80" fmla="*/ 57 w 99"/>
                <a:gd name="T81" fmla="*/ 81 h 85"/>
                <a:gd name="T82" fmla="*/ 65 w 99"/>
                <a:gd name="T83" fmla="*/ 82 h 85"/>
                <a:gd name="T84" fmla="*/ 72 w 99"/>
                <a:gd name="T85" fmla="*/ 82 h 85"/>
                <a:gd name="T86" fmla="*/ 80 w 99"/>
                <a:gd name="T87" fmla="*/ 79 h 85"/>
                <a:gd name="T88" fmla="*/ 91 w 99"/>
                <a:gd name="T89" fmla="*/ 62 h 85"/>
                <a:gd name="T90" fmla="*/ 98 w 99"/>
                <a:gd name="T91" fmla="*/ 40 h 85"/>
                <a:gd name="T92" fmla="*/ 97 w 99"/>
                <a:gd name="T93" fmla="*/ 4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9" h="85">
                  <a:moveTo>
                    <a:pt x="97" y="40"/>
                  </a:moveTo>
                  <a:cubicBezTo>
                    <a:pt x="97" y="40"/>
                    <a:pt x="97" y="40"/>
                    <a:pt x="97" y="40"/>
                  </a:cubicBezTo>
                  <a:cubicBezTo>
                    <a:pt x="97" y="40"/>
                    <a:pt x="97" y="41"/>
                    <a:pt x="96" y="41"/>
                  </a:cubicBezTo>
                  <a:cubicBezTo>
                    <a:pt x="95" y="40"/>
                    <a:pt x="94" y="38"/>
                    <a:pt x="93" y="36"/>
                  </a:cubicBezTo>
                  <a:cubicBezTo>
                    <a:pt x="92" y="35"/>
                    <a:pt x="93" y="34"/>
                    <a:pt x="92" y="33"/>
                  </a:cubicBezTo>
                  <a:cubicBezTo>
                    <a:pt x="91" y="32"/>
                    <a:pt x="91" y="33"/>
                    <a:pt x="91" y="33"/>
                  </a:cubicBezTo>
                  <a:cubicBezTo>
                    <a:pt x="90" y="32"/>
                    <a:pt x="91" y="28"/>
                    <a:pt x="90" y="27"/>
                  </a:cubicBezTo>
                  <a:cubicBezTo>
                    <a:pt x="84" y="30"/>
                    <a:pt x="85" y="11"/>
                    <a:pt x="81" y="11"/>
                  </a:cubicBezTo>
                  <a:cubicBezTo>
                    <a:pt x="79" y="11"/>
                    <a:pt x="81" y="0"/>
                    <a:pt x="78" y="1"/>
                  </a:cubicBezTo>
                  <a:cubicBezTo>
                    <a:pt x="75" y="1"/>
                    <a:pt x="75" y="14"/>
                    <a:pt x="74" y="16"/>
                  </a:cubicBezTo>
                  <a:cubicBezTo>
                    <a:pt x="73" y="17"/>
                    <a:pt x="71" y="22"/>
                    <a:pt x="69" y="19"/>
                  </a:cubicBezTo>
                  <a:cubicBezTo>
                    <a:pt x="68" y="19"/>
                    <a:pt x="63" y="15"/>
                    <a:pt x="62" y="14"/>
                  </a:cubicBezTo>
                  <a:cubicBezTo>
                    <a:pt x="61" y="12"/>
                    <a:pt x="61" y="12"/>
                    <a:pt x="61" y="10"/>
                  </a:cubicBezTo>
                  <a:cubicBezTo>
                    <a:pt x="62" y="10"/>
                    <a:pt x="62" y="10"/>
                    <a:pt x="63" y="9"/>
                  </a:cubicBezTo>
                  <a:cubicBezTo>
                    <a:pt x="63" y="10"/>
                    <a:pt x="63" y="12"/>
                    <a:pt x="64" y="11"/>
                  </a:cubicBezTo>
                  <a:cubicBezTo>
                    <a:pt x="64" y="10"/>
                    <a:pt x="64" y="9"/>
                    <a:pt x="63" y="9"/>
                  </a:cubicBezTo>
                  <a:cubicBezTo>
                    <a:pt x="65" y="6"/>
                    <a:pt x="63" y="5"/>
                    <a:pt x="63" y="5"/>
                  </a:cubicBezTo>
                  <a:cubicBezTo>
                    <a:pt x="60" y="4"/>
                    <a:pt x="57" y="4"/>
                    <a:pt x="54" y="2"/>
                  </a:cubicBezTo>
                  <a:cubicBezTo>
                    <a:pt x="53" y="2"/>
                    <a:pt x="53" y="2"/>
                    <a:pt x="52" y="2"/>
                  </a:cubicBezTo>
                  <a:cubicBezTo>
                    <a:pt x="53" y="3"/>
                    <a:pt x="53" y="3"/>
                    <a:pt x="53" y="4"/>
                  </a:cubicBezTo>
                  <a:cubicBezTo>
                    <a:pt x="51" y="7"/>
                    <a:pt x="45" y="6"/>
                    <a:pt x="46" y="12"/>
                  </a:cubicBezTo>
                  <a:cubicBezTo>
                    <a:pt x="45" y="12"/>
                    <a:pt x="42" y="12"/>
                    <a:pt x="42" y="12"/>
                  </a:cubicBezTo>
                  <a:cubicBezTo>
                    <a:pt x="43" y="11"/>
                    <a:pt x="37" y="9"/>
                    <a:pt x="34" y="13"/>
                  </a:cubicBezTo>
                  <a:cubicBezTo>
                    <a:pt x="33" y="14"/>
                    <a:pt x="29" y="19"/>
                    <a:pt x="29" y="19"/>
                  </a:cubicBezTo>
                  <a:cubicBezTo>
                    <a:pt x="29" y="19"/>
                    <a:pt x="30" y="17"/>
                    <a:pt x="29" y="17"/>
                  </a:cubicBezTo>
                  <a:cubicBezTo>
                    <a:pt x="25" y="18"/>
                    <a:pt x="26" y="25"/>
                    <a:pt x="23" y="25"/>
                  </a:cubicBezTo>
                  <a:cubicBezTo>
                    <a:pt x="21" y="25"/>
                    <a:pt x="12" y="28"/>
                    <a:pt x="11" y="29"/>
                  </a:cubicBezTo>
                  <a:cubicBezTo>
                    <a:pt x="3" y="32"/>
                    <a:pt x="3" y="35"/>
                    <a:pt x="2" y="43"/>
                  </a:cubicBezTo>
                  <a:cubicBezTo>
                    <a:pt x="2" y="42"/>
                    <a:pt x="0" y="41"/>
                    <a:pt x="0" y="42"/>
                  </a:cubicBezTo>
                  <a:cubicBezTo>
                    <a:pt x="0" y="49"/>
                    <a:pt x="5" y="57"/>
                    <a:pt x="2" y="64"/>
                  </a:cubicBezTo>
                  <a:cubicBezTo>
                    <a:pt x="1" y="72"/>
                    <a:pt x="7" y="75"/>
                    <a:pt x="12" y="68"/>
                  </a:cubicBezTo>
                  <a:cubicBezTo>
                    <a:pt x="12" y="67"/>
                    <a:pt x="21" y="66"/>
                    <a:pt x="24" y="63"/>
                  </a:cubicBezTo>
                  <a:cubicBezTo>
                    <a:pt x="28" y="61"/>
                    <a:pt x="35" y="59"/>
                    <a:pt x="40" y="59"/>
                  </a:cubicBezTo>
                  <a:cubicBezTo>
                    <a:pt x="41" y="61"/>
                    <a:pt x="42" y="61"/>
                    <a:pt x="44" y="62"/>
                  </a:cubicBezTo>
                  <a:cubicBezTo>
                    <a:pt x="44" y="62"/>
                    <a:pt x="45" y="66"/>
                    <a:pt x="46" y="67"/>
                  </a:cubicBezTo>
                  <a:cubicBezTo>
                    <a:pt x="44" y="73"/>
                    <a:pt x="51" y="68"/>
                    <a:pt x="54" y="65"/>
                  </a:cubicBezTo>
                  <a:cubicBezTo>
                    <a:pt x="53" y="66"/>
                    <a:pt x="50" y="72"/>
                    <a:pt x="49" y="71"/>
                  </a:cubicBezTo>
                  <a:cubicBezTo>
                    <a:pt x="51" y="73"/>
                    <a:pt x="52" y="70"/>
                    <a:pt x="53" y="70"/>
                  </a:cubicBezTo>
                  <a:cubicBezTo>
                    <a:pt x="55" y="70"/>
                    <a:pt x="52" y="72"/>
                    <a:pt x="52" y="73"/>
                  </a:cubicBezTo>
                  <a:cubicBezTo>
                    <a:pt x="53" y="74"/>
                    <a:pt x="58" y="73"/>
                    <a:pt x="55" y="76"/>
                  </a:cubicBezTo>
                  <a:cubicBezTo>
                    <a:pt x="54" y="78"/>
                    <a:pt x="55" y="80"/>
                    <a:pt x="57" y="81"/>
                  </a:cubicBezTo>
                  <a:cubicBezTo>
                    <a:pt x="58" y="82"/>
                    <a:pt x="63" y="84"/>
                    <a:pt x="65" y="82"/>
                  </a:cubicBezTo>
                  <a:cubicBezTo>
                    <a:pt x="68" y="80"/>
                    <a:pt x="69" y="85"/>
                    <a:pt x="72" y="82"/>
                  </a:cubicBezTo>
                  <a:cubicBezTo>
                    <a:pt x="72" y="81"/>
                    <a:pt x="79" y="79"/>
                    <a:pt x="80" y="79"/>
                  </a:cubicBezTo>
                  <a:cubicBezTo>
                    <a:pt x="84" y="74"/>
                    <a:pt x="86" y="66"/>
                    <a:pt x="91" y="62"/>
                  </a:cubicBezTo>
                  <a:cubicBezTo>
                    <a:pt x="93" y="58"/>
                    <a:pt x="99" y="43"/>
                    <a:pt x="98" y="40"/>
                  </a:cubicBezTo>
                  <a:cubicBezTo>
                    <a:pt x="98" y="40"/>
                    <a:pt x="98" y="40"/>
                    <a:pt x="97" y="4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15" name="Freeform 189"/>
            <p:cNvSpPr/>
            <p:nvPr/>
          </p:nvSpPr>
          <p:spPr bwMode="auto">
            <a:xfrm>
              <a:off x="3405188" y="4970463"/>
              <a:ext cx="1588" cy="3175"/>
            </a:xfrm>
            <a:custGeom>
              <a:avLst/>
              <a:gdLst>
                <a:gd name="T0" fmla="*/ 1 w 3"/>
                <a:gd name="T1" fmla="*/ 0 h 3"/>
                <a:gd name="T2" fmla="*/ 2 w 3"/>
                <a:gd name="T3" fmla="*/ 1 h 3"/>
                <a:gd name="T4" fmla="*/ 1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cubicBezTo>
                    <a:pt x="0" y="3"/>
                    <a:pt x="2" y="1"/>
                    <a:pt x="2" y="1"/>
                  </a:cubicBezTo>
                  <a:cubicBezTo>
                    <a:pt x="3" y="0"/>
                    <a:pt x="2" y="0"/>
                    <a:pt x="1" y="0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16" name="Freeform 190"/>
            <p:cNvSpPr/>
            <p:nvPr/>
          </p:nvSpPr>
          <p:spPr bwMode="auto">
            <a:xfrm>
              <a:off x="3341688" y="4957763"/>
              <a:ext cx="1588" cy="6350"/>
            </a:xfrm>
            <a:custGeom>
              <a:avLst/>
              <a:gdLst>
                <a:gd name="T0" fmla="*/ 0 w 2"/>
                <a:gd name="T1" fmla="*/ 4 h 8"/>
                <a:gd name="T2" fmla="*/ 0 w 2"/>
                <a:gd name="T3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8">
                  <a:moveTo>
                    <a:pt x="0" y="4"/>
                  </a:moveTo>
                  <a:cubicBezTo>
                    <a:pt x="0" y="8"/>
                    <a:pt x="2" y="0"/>
                    <a:pt x="0" y="4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17" name="Freeform 191"/>
            <p:cNvSpPr/>
            <p:nvPr/>
          </p:nvSpPr>
          <p:spPr bwMode="auto">
            <a:xfrm>
              <a:off x="3363913" y="4981575"/>
              <a:ext cx="3175" cy="1588"/>
            </a:xfrm>
            <a:custGeom>
              <a:avLst/>
              <a:gdLst>
                <a:gd name="T0" fmla="*/ 0 w 3"/>
                <a:gd name="T1" fmla="*/ 1 h 2"/>
                <a:gd name="T2" fmla="*/ 2 w 3"/>
                <a:gd name="T3" fmla="*/ 0 h 2"/>
                <a:gd name="T4" fmla="*/ 0 w 3"/>
                <a:gd name="T5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0" y="1"/>
                  </a:moveTo>
                  <a:cubicBezTo>
                    <a:pt x="3" y="2"/>
                    <a:pt x="2" y="1"/>
                    <a:pt x="2" y="0"/>
                  </a:cubicBezTo>
                  <a:cubicBezTo>
                    <a:pt x="2" y="0"/>
                    <a:pt x="1" y="1"/>
                    <a:pt x="0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18" name="Freeform 192"/>
            <p:cNvSpPr/>
            <p:nvPr/>
          </p:nvSpPr>
          <p:spPr bwMode="auto">
            <a:xfrm>
              <a:off x="3332163" y="4949825"/>
              <a:ext cx="3175" cy="1588"/>
            </a:xfrm>
            <a:custGeom>
              <a:avLst/>
              <a:gdLst>
                <a:gd name="T0" fmla="*/ 0 w 5"/>
                <a:gd name="T1" fmla="*/ 1 h 3"/>
                <a:gd name="T2" fmla="*/ 0 w 5"/>
                <a:gd name="T3" fmla="*/ 1 h 3"/>
                <a:gd name="T4" fmla="*/ 3 w 5"/>
                <a:gd name="T5" fmla="*/ 1 h 3"/>
                <a:gd name="T6" fmla="*/ 0 w 5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2" y="2"/>
                    <a:pt x="5" y="3"/>
                    <a:pt x="3" y="1"/>
                  </a:cubicBezTo>
                  <a:cubicBezTo>
                    <a:pt x="2" y="1"/>
                    <a:pt x="1" y="0"/>
                    <a:pt x="0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19" name="Freeform 193"/>
            <p:cNvSpPr/>
            <p:nvPr/>
          </p:nvSpPr>
          <p:spPr bwMode="auto">
            <a:xfrm>
              <a:off x="3338513" y="4962525"/>
              <a:ext cx="11113" cy="12700"/>
            </a:xfrm>
            <a:custGeom>
              <a:avLst/>
              <a:gdLst>
                <a:gd name="T0" fmla="*/ 4 w 13"/>
                <a:gd name="T1" fmla="*/ 1 h 17"/>
                <a:gd name="T2" fmla="*/ 13 w 13"/>
                <a:gd name="T3" fmla="*/ 0 h 17"/>
                <a:gd name="T4" fmla="*/ 13 w 13"/>
                <a:gd name="T5" fmla="*/ 0 h 17"/>
                <a:gd name="T6" fmla="*/ 4 w 13"/>
                <a:gd name="T7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7">
                  <a:moveTo>
                    <a:pt x="4" y="1"/>
                  </a:moveTo>
                  <a:cubicBezTo>
                    <a:pt x="0" y="17"/>
                    <a:pt x="13" y="2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2" y="1"/>
                    <a:pt x="5" y="1"/>
                    <a:pt x="4" y="1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  <p:sp>
          <p:nvSpPr>
            <p:cNvPr id="120" name="Freeform 194"/>
            <p:cNvSpPr/>
            <p:nvPr/>
          </p:nvSpPr>
          <p:spPr bwMode="auto">
            <a:xfrm>
              <a:off x="3349625" y="4957763"/>
              <a:ext cx="1588" cy="3175"/>
            </a:xfrm>
            <a:custGeom>
              <a:avLst/>
              <a:gdLst>
                <a:gd name="T0" fmla="*/ 0 w 1"/>
                <a:gd name="T1" fmla="*/ 3 h 4"/>
                <a:gd name="T2" fmla="*/ 1 w 1"/>
                <a:gd name="T3" fmla="*/ 4 h 4"/>
                <a:gd name="T4" fmla="*/ 1 w 1"/>
                <a:gd name="T5" fmla="*/ 2 h 4"/>
                <a:gd name="T6" fmla="*/ 0 w 1"/>
                <a:gd name="T7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4">
                  <a:moveTo>
                    <a:pt x="0" y="3"/>
                  </a:moveTo>
                  <a:cubicBezTo>
                    <a:pt x="0" y="4"/>
                    <a:pt x="0" y="4"/>
                    <a:pt x="1" y="4"/>
                  </a:cubicBezTo>
                  <a:cubicBezTo>
                    <a:pt x="1" y="4"/>
                    <a:pt x="1" y="2"/>
                    <a:pt x="1" y="2"/>
                  </a:cubicBezTo>
                  <a:cubicBezTo>
                    <a:pt x="0" y="0"/>
                    <a:pt x="0" y="3"/>
                    <a:pt x="0" y="3"/>
                  </a:cubicBezTo>
                  <a:close/>
                </a:path>
              </a:pathLst>
            </a:custGeom>
            <a:grpFill/>
            <a:ln>
              <a:solidFill>
                <a:srgbClr val="65204C"/>
              </a:solidFill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0" cap="none" spc="0" normalizeH="0" baseline="0" noProof="0">
                <a:ln>
                  <a:solidFill>
                    <a:srgbClr val="65204C"/>
                  </a:solidFill>
                </a:ln>
                <a:solidFill>
                  <a:srgbClr val="0981A3"/>
                </a:solidFill>
                <a:effectLst/>
                <a:uLnTx/>
                <a:uFillTx/>
                <a:latin typeface="微软雅黑" panose="020B0503020204020204" pitchFamily="34" charset="-122"/>
                <a:ea typeface="Microsoft YaHei UI" panose="020B0503020204020204" charset="-122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5736735" y="1839303"/>
            <a:ext cx="6096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dirty="0">
                <a:ln>
                  <a:solidFill>
                    <a:srgbClr val="F67B84"/>
                  </a:solidFill>
                </a:ln>
                <a:solidFill>
                  <a:srgbClr val="F67B84"/>
                </a:solidFill>
              </a:rPr>
              <a:t>從基金開始發展到現在，處理虧損的例子看</a:t>
            </a:r>
            <a:r>
              <a:rPr lang="zh-TW" altLang="en-US" sz="3200" dirty="0" smtClean="0">
                <a:ln>
                  <a:solidFill>
                    <a:srgbClr val="F67B84"/>
                  </a:solidFill>
                </a:ln>
                <a:solidFill>
                  <a:srgbClr val="F67B84"/>
                </a:solidFill>
              </a:rPr>
              <a:t>很多</a:t>
            </a:r>
            <a:endParaRPr lang="en-US" altLang="zh-TW" sz="3200" dirty="0" smtClean="0">
              <a:ln>
                <a:solidFill>
                  <a:srgbClr val="F67B84"/>
                </a:solidFill>
              </a:ln>
              <a:solidFill>
                <a:srgbClr val="F67B84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dirty="0" smtClean="0">
                <a:ln>
                  <a:solidFill>
                    <a:srgbClr val="F67B84"/>
                  </a:solidFill>
                </a:ln>
                <a:solidFill>
                  <a:srgbClr val="F67B84"/>
                </a:solidFill>
              </a:rPr>
              <a:t>沒有</a:t>
            </a:r>
            <a:r>
              <a:rPr lang="zh-TW" altLang="en-US" sz="3200" dirty="0">
                <a:ln>
                  <a:solidFill>
                    <a:srgbClr val="F67B84"/>
                  </a:solidFill>
                </a:ln>
                <a:solidFill>
                  <a:srgbClr val="F67B84"/>
                </a:solidFill>
              </a:rPr>
              <a:t>方法的投資人，只能做一件事，就是求上天</a:t>
            </a:r>
            <a:r>
              <a:rPr lang="zh-TW" altLang="en-US" sz="3200" dirty="0" smtClean="0">
                <a:ln>
                  <a:solidFill>
                    <a:srgbClr val="F67B84"/>
                  </a:solidFill>
                </a:ln>
                <a:solidFill>
                  <a:srgbClr val="F67B84"/>
                </a:solidFill>
              </a:rPr>
              <a:t>保佑</a:t>
            </a:r>
            <a:endParaRPr lang="zh-TW" altLang="en-US" sz="3200" dirty="0">
              <a:ln>
                <a:solidFill>
                  <a:srgbClr val="F67B84"/>
                </a:solidFill>
              </a:ln>
              <a:solidFill>
                <a:srgbClr val="F67B84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dirty="0" smtClean="0">
                <a:ln>
                  <a:solidFill>
                    <a:srgbClr val="F67B84"/>
                  </a:solidFill>
                </a:ln>
                <a:solidFill>
                  <a:srgbClr val="F67B84"/>
                </a:solidFill>
              </a:rPr>
              <a:t>有人會</a:t>
            </a:r>
            <a:r>
              <a:rPr lang="zh-TW" altLang="en-US" sz="3200" dirty="0">
                <a:ln>
                  <a:solidFill>
                    <a:srgbClr val="F67B84"/>
                  </a:solidFill>
                </a:ln>
                <a:solidFill>
                  <a:srgbClr val="F67B84"/>
                </a:solidFill>
              </a:rPr>
              <a:t>閉上眼睛，看不到就當作沒有</a:t>
            </a:r>
            <a:r>
              <a:rPr lang="zh-TW" altLang="en-US" sz="3200" dirty="0" smtClean="0">
                <a:ln>
                  <a:solidFill>
                    <a:srgbClr val="F67B84"/>
                  </a:solidFill>
                </a:ln>
                <a:solidFill>
                  <a:srgbClr val="F67B84"/>
                </a:solidFill>
              </a:rPr>
              <a:t>下跌</a:t>
            </a:r>
            <a:endParaRPr lang="zh-TW" altLang="en-US" sz="3200" dirty="0">
              <a:ln>
                <a:solidFill>
                  <a:srgbClr val="F67B84"/>
                </a:solidFill>
              </a:ln>
              <a:solidFill>
                <a:srgbClr val="F67B84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zh-TW" altLang="en-US" sz="3200" dirty="0">
              <a:ln>
                <a:solidFill>
                  <a:srgbClr val="F67B84"/>
                </a:solidFill>
              </a:ln>
              <a:solidFill>
                <a:srgbClr val="F67B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49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39416" y="836712"/>
            <a:ext cx="2376264" cy="2520280"/>
          </a:xfrm>
          <a:prstGeom prst="rect">
            <a:avLst/>
          </a:prstGeom>
          <a:solidFill>
            <a:srgbClr val="F67B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67B84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6064593" y="3482712"/>
            <a:ext cx="5040560" cy="2520280"/>
          </a:xfrm>
          <a:prstGeom prst="rect">
            <a:avLst/>
          </a:prstGeom>
          <a:solidFill>
            <a:srgbClr val="F67B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/>
          <p:cNvSpPr txBox="1"/>
          <p:nvPr/>
        </p:nvSpPr>
        <p:spPr>
          <a:xfrm rot="10800000" flipV="1">
            <a:off x="5951984" y="836712"/>
            <a:ext cx="49685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rgbClr val="65204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我是範本底下的小字，這裡不要太多廢話。我是範本底下的小字，這裡不要太多廢話。我是範本底下的小字，這裡不要太多廢話。我是範本底下的小字，這裡不要太多廢話</a:t>
            </a:r>
            <a:r>
              <a:rPr lang="zh-TW" altLang="en-US" b="1" dirty="0" smtClean="0">
                <a:solidFill>
                  <a:srgbClr val="65204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。</a:t>
            </a:r>
            <a:endParaRPr lang="en-US" altLang="zh-TW" b="1" dirty="0" smtClean="0">
              <a:solidFill>
                <a:srgbClr val="65204C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endParaRPr lang="en-US" altLang="zh-TW" b="1" dirty="0">
              <a:solidFill>
                <a:srgbClr val="65204C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endParaRPr lang="en-US" altLang="zh-TW" b="1" dirty="0" smtClean="0">
              <a:solidFill>
                <a:srgbClr val="65204C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endParaRPr lang="en-US" altLang="zh-TW" b="1" dirty="0">
              <a:solidFill>
                <a:srgbClr val="65204C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endParaRPr lang="zh-TW" altLang="en-US" dirty="0">
              <a:solidFill>
                <a:srgbClr val="65204C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 rot="10800000" flipV="1">
            <a:off x="839416" y="3543836"/>
            <a:ext cx="49685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rgbClr val="65204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我是範本底下的小字，這裡不要太多廢話。我是範本底下的小字，這裡不要太多廢話。我是範本底下的小字，這裡不要太多廢話。我是範本底下的小字，這裡不要太多廢話</a:t>
            </a:r>
            <a:r>
              <a:rPr lang="zh-TW" altLang="en-US" b="1" dirty="0" smtClean="0">
                <a:solidFill>
                  <a:srgbClr val="65204C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。</a:t>
            </a:r>
            <a:endParaRPr lang="en-US" altLang="zh-TW" b="1" dirty="0" smtClean="0">
              <a:solidFill>
                <a:srgbClr val="65204C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endParaRPr lang="en-US" altLang="zh-TW" b="1" dirty="0">
              <a:solidFill>
                <a:srgbClr val="A5A5A5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endParaRPr lang="en-US" altLang="zh-TW" b="1" dirty="0" smtClean="0">
              <a:solidFill>
                <a:srgbClr val="A5A5A5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endParaRPr lang="en-US" altLang="zh-TW" b="1" dirty="0">
              <a:solidFill>
                <a:srgbClr val="A5A5A5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3503712" y="836712"/>
            <a:ext cx="2376264" cy="2520280"/>
          </a:xfrm>
          <a:prstGeom prst="rect">
            <a:avLst/>
          </a:prstGeom>
          <a:solidFill>
            <a:srgbClr val="F67B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 rotWithShape="1">
          <a:blip r:embed="rId3"/>
          <a:srcRect r="-2760" b="4811"/>
          <a:stretch/>
        </p:blipFill>
        <p:spPr>
          <a:xfrm>
            <a:off x="723319" y="482185"/>
            <a:ext cx="2681231" cy="2968229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6003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zh-TW" altLang="en-US" sz="5400" b="0" cap="none" spc="0" dirty="0">
              <a:ln w="0"/>
              <a:solidFill>
                <a:srgbClr val="00253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176120" y="4236333"/>
            <a:ext cx="29546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0" cap="none" spc="0" dirty="0" smtClean="0">
                <a:ln w="0"/>
                <a:solidFill>
                  <a:srgbClr val="00253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有何風險</a:t>
            </a:r>
            <a:endParaRPr lang="zh-TW" altLang="en-US" sz="5400" b="0" cap="none" spc="0" dirty="0">
              <a:ln w="0"/>
              <a:solidFill>
                <a:srgbClr val="00253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0955" y="592450"/>
            <a:ext cx="2621035" cy="285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03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27848" y="3356992"/>
            <a:ext cx="3744416" cy="2520280"/>
          </a:xfrm>
          <a:prstGeom prst="rect">
            <a:avLst/>
          </a:prstGeom>
          <a:solidFill>
            <a:srgbClr val="6520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矩形 2"/>
          <p:cNvSpPr/>
          <p:nvPr/>
        </p:nvSpPr>
        <p:spPr>
          <a:xfrm>
            <a:off x="903183" y="928475"/>
            <a:ext cx="3824665" cy="2520280"/>
          </a:xfrm>
          <a:prstGeom prst="rect">
            <a:avLst/>
          </a:prstGeom>
          <a:solidFill>
            <a:srgbClr val="F67B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D6A4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8616280" y="3356992"/>
            <a:ext cx="2376264" cy="2520280"/>
          </a:xfrm>
          <a:prstGeom prst="rect">
            <a:avLst/>
          </a:prstGeom>
          <a:solidFill>
            <a:srgbClr val="F67B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1199456" y="3861048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marR="0">
              <a:lnSpc>
                <a:spcPct val="150000"/>
              </a:lnSpc>
            </a:pPr>
            <a:r>
              <a:rPr lang="zh-TW" altLang="en-US" sz="2400" b="1" dirty="0">
                <a:solidFill>
                  <a:srgbClr val="00253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什麼是斷層呢</a:t>
            </a:r>
            <a:r>
              <a:rPr lang="en-US" altLang="zh-TW" sz="2400" b="1" dirty="0">
                <a:solidFill>
                  <a:srgbClr val="00253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?</a:t>
            </a:r>
            <a:endParaRPr lang="zh-TW" altLang="en-US" sz="1600" b="1" dirty="0">
              <a:solidFill>
                <a:srgbClr val="002534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R="0">
              <a:lnSpc>
                <a:spcPct val="150000"/>
              </a:lnSpc>
            </a:pPr>
            <a:r>
              <a:rPr lang="zh-TW" altLang="en-US" sz="2400" b="1" dirty="0">
                <a:solidFill>
                  <a:srgbClr val="00253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斷層是怎麼產生的呢</a:t>
            </a:r>
            <a:r>
              <a:rPr lang="en-US" altLang="zh-TW" sz="2400" b="1" dirty="0">
                <a:solidFill>
                  <a:srgbClr val="00253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?</a:t>
            </a:r>
            <a:endParaRPr lang="zh-TW" altLang="en-US" sz="1600" b="1" dirty="0">
              <a:solidFill>
                <a:srgbClr val="002534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R="0">
              <a:lnSpc>
                <a:spcPct val="150000"/>
              </a:lnSpc>
            </a:pPr>
            <a:r>
              <a:rPr lang="zh-TW" altLang="en-US" sz="2400" b="1" dirty="0">
                <a:solidFill>
                  <a:srgbClr val="00253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斷層的要素有什麼</a:t>
            </a:r>
            <a:r>
              <a:rPr lang="en-US" altLang="zh-TW" sz="2400" b="1" dirty="0" smtClean="0">
                <a:solidFill>
                  <a:srgbClr val="00253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?</a:t>
            </a:r>
            <a:endParaRPr lang="zh-TW" altLang="en-US" sz="1600" b="1" dirty="0">
              <a:solidFill>
                <a:srgbClr val="002534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231904" y="1219689"/>
            <a:ext cx="57606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lnSpc>
                <a:spcPct val="150000"/>
              </a:lnSpc>
            </a:pPr>
            <a:r>
              <a:rPr lang="zh-TW" altLang="en-US" sz="2400" b="1" dirty="0">
                <a:solidFill>
                  <a:srgbClr val="00253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斷層面是岩層受力後發生位移的破裂面</a:t>
            </a:r>
          </a:p>
          <a:p>
            <a:pPr marR="0">
              <a:lnSpc>
                <a:spcPct val="150000"/>
              </a:lnSpc>
            </a:pPr>
            <a:r>
              <a:rPr lang="zh-TW" altLang="en-US" sz="2400" b="1" dirty="0">
                <a:solidFill>
                  <a:srgbClr val="00253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斷層線是斷層面與地面的交線</a:t>
            </a:r>
          </a:p>
          <a:p>
            <a:pPr marR="0">
              <a:lnSpc>
                <a:spcPct val="150000"/>
              </a:lnSpc>
            </a:pPr>
            <a:r>
              <a:rPr lang="zh-TW" altLang="en-US" sz="2400" b="1" dirty="0">
                <a:solidFill>
                  <a:srgbClr val="00253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斷層盤是斷層面兩側的斷塊稱為斷層盤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933865" y="1701408"/>
            <a:ext cx="38779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b="1" dirty="0" smtClean="0">
                <a:solidFill>
                  <a:srgbClr val="00253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水星凌日特點</a:t>
            </a:r>
            <a:endParaRPr lang="zh-TW" altLang="en-US" sz="4800" b="1" dirty="0">
              <a:solidFill>
                <a:srgbClr val="002534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0" name="AutoShape 4"/>
          <p:cNvSpPr/>
          <p:nvPr/>
        </p:nvSpPr>
        <p:spPr bwMode="auto">
          <a:xfrm>
            <a:off x="9051422" y="3861048"/>
            <a:ext cx="1505980" cy="151285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428" y="17466"/>
                </a:moveTo>
                <a:cubicBezTo>
                  <a:pt x="16669" y="16923"/>
                  <a:pt x="15846" y="16465"/>
                  <a:pt x="14963" y="16121"/>
                </a:cubicBezTo>
                <a:cubicBezTo>
                  <a:pt x="15595" y="14609"/>
                  <a:pt x="15967" y="12928"/>
                  <a:pt x="16010" y="11148"/>
                </a:cubicBezTo>
                <a:lnTo>
                  <a:pt x="20188" y="11148"/>
                </a:lnTo>
                <a:cubicBezTo>
                  <a:pt x="20097" y="13612"/>
                  <a:pt x="19065" y="15838"/>
                  <a:pt x="17428" y="17466"/>
                </a:cubicBezTo>
                <a:moveTo>
                  <a:pt x="1411" y="11148"/>
                </a:moveTo>
                <a:lnTo>
                  <a:pt x="5589" y="11148"/>
                </a:lnTo>
                <a:cubicBezTo>
                  <a:pt x="5632" y="12928"/>
                  <a:pt x="6004" y="14609"/>
                  <a:pt x="6636" y="16121"/>
                </a:cubicBezTo>
                <a:cubicBezTo>
                  <a:pt x="5753" y="16465"/>
                  <a:pt x="4931" y="16923"/>
                  <a:pt x="4171" y="17466"/>
                </a:cubicBezTo>
                <a:cubicBezTo>
                  <a:pt x="2534" y="15838"/>
                  <a:pt x="1502" y="13612"/>
                  <a:pt x="1411" y="11148"/>
                </a:cubicBezTo>
                <a:moveTo>
                  <a:pt x="3785" y="4553"/>
                </a:moveTo>
                <a:cubicBezTo>
                  <a:pt x="4579" y="5170"/>
                  <a:pt x="5448" y="5691"/>
                  <a:pt x="6388" y="6084"/>
                </a:cubicBezTo>
                <a:cubicBezTo>
                  <a:pt x="5901" y="7433"/>
                  <a:pt x="5627" y="8908"/>
                  <a:pt x="5589" y="10451"/>
                </a:cubicBezTo>
                <a:lnTo>
                  <a:pt x="1411" y="10451"/>
                </a:lnTo>
                <a:cubicBezTo>
                  <a:pt x="1494" y="8190"/>
                  <a:pt x="2376" y="6135"/>
                  <a:pt x="3785" y="4553"/>
                </a:cubicBezTo>
                <a:moveTo>
                  <a:pt x="11148" y="10451"/>
                </a:moveTo>
                <a:lnTo>
                  <a:pt x="11148" y="6950"/>
                </a:lnTo>
                <a:cubicBezTo>
                  <a:pt x="12339" y="6913"/>
                  <a:pt x="13484" y="6696"/>
                  <a:pt x="14558" y="6324"/>
                </a:cubicBezTo>
                <a:cubicBezTo>
                  <a:pt x="15018" y="7598"/>
                  <a:pt x="15276" y="8992"/>
                  <a:pt x="15314" y="10451"/>
                </a:cubicBezTo>
                <a:cubicBezTo>
                  <a:pt x="15314" y="10451"/>
                  <a:pt x="11148" y="10451"/>
                  <a:pt x="11148" y="10451"/>
                </a:cubicBezTo>
                <a:close/>
                <a:moveTo>
                  <a:pt x="14311" y="15882"/>
                </a:moveTo>
                <a:cubicBezTo>
                  <a:pt x="13309" y="15559"/>
                  <a:pt x="12247" y="15380"/>
                  <a:pt x="11148" y="15346"/>
                </a:cubicBezTo>
                <a:lnTo>
                  <a:pt x="11148" y="11148"/>
                </a:lnTo>
                <a:lnTo>
                  <a:pt x="15314" y="11148"/>
                </a:lnTo>
                <a:cubicBezTo>
                  <a:pt x="15270" y="12844"/>
                  <a:pt x="14914" y="14445"/>
                  <a:pt x="14311" y="15882"/>
                </a:cubicBezTo>
                <a:moveTo>
                  <a:pt x="14683" y="16757"/>
                </a:moveTo>
                <a:cubicBezTo>
                  <a:pt x="15476" y="17063"/>
                  <a:pt x="16218" y="17466"/>
                  <a:pt x="16904" y="17941"/>
                </a:cubicBezTo>
                <a:cubicBezTo>
                  <a:pt x="15632" y="19031"/>
                  <a:pt x="14067" y="19781"/>
                  <a:pt x="12344" y="20068"/>
                </a:cubicBezTo>
                <a:cubicBezTo>
                  <a:pt x="13280" y="19136"/>
                  <a:pt x="14076" y="18017"/>
                  <a:pt x="14683" y="16757"/>
                </a:cubicBezTo>
                <a:moveTo>
                  <a:pt x="11148" y="20188"/>
                </a:moveTo>
                <a:lnTo>
                  <a:pt x="11148" y="16043"/>
                </a:lnTo>
                <a:cubicBezTo>
                  <a:pt x="12146" y="16075"/>
                  <a:pt x="13113" y="16231"/>
                  <a:pt x="14025" y="16516"/>
                </a:cubicBezTo>
                <a:cubicBezTo>
                  <a:pt x="13314" y="17970"/>
                  <a:pt x="12343" y="19223"/>
                  <a:pt x="11185" y="20186"/>
                </a:cubicBezTo>
                <a:cubicBezTo>
                  <a:pt x="11185" y="20186"/>
                  <a:pt x="11148" y="20188"/>
                  <a:pt x="11148" y="20188"/>
                </a:cubicBezTo>
                <a:close/>
                <a:moveTo>
                  <a:pt x="9255" y="20068"/>
                </a:moveTo>
                <a:cubicBezTo>
                  <a:pt x="7532" y="19781"/>
                  <a:pt x="5967" y="19031"/>
                  <a:pt x="4695" y="17941"/>
                </a:cubicBezTo>
                <a:cubicBezTo>
                  <a:pt x="5381" y="17466"/>
                  <a:pt x="6123" y="17063"/>
                  <a:pt x="6916" y="16757"/>
                </a:cubicBezTo>
                <a:cubicBezTo>
                  <a:pt x="7523" y="18017"/>
                  <a:pt x="8319" y="19136"/>
                  <a:pt x="9255" y="20068"/>
                </a:cubicBezTo>
                <a:moveTo>
                  <a:pt x="10451" y="11148"/>
                </a:moveTo>
                <a:lnTo>
                  <a:pt x="10451" y="15346"/>
                </a:lnTo>
                <a:cubicBezTo>
                  <a:pt x="9352" y="15380"/>
                  <a:pt x="8290" y="15559"/>
                  <a:pt x="7288" y="15882"/>
                </a:cubicBezTo>
                <a:cubicBezTo>
                  <a:pt x="6685" y="14445"/>
                  <a:pt x="6329" y="12844"/>
                  <a:pt x="6285" y="11148"/>
                </a:cubicBezTo>
                <a:cubicBezTo>
                  <a:pt x="6285" y="11148"/>
                  <a:pt x="10451" y="11148"/>
                  <a:pt x="10451" y="11148"/>
                </a:cubicBezTo>
                <a:close/>
                <a:moveTo>
                  <a:pt x="7041" y="6324"/>
                </a:moveTo>
                <a:cubicBezTo>
                  <a:pt x="8115" y="6696"/>
                  <a:pt x="9260" y="6913"/>
                  <a:pt x="10451" y="6950"/>
                </a:cubicBezTo>
                <a:lnTo>
                  <a:pt x="10451" y="10451"/>
                </a:lnTo>
                <a:lnTo>
                  <a:pt x="6285" y="10451"/>
                </a:lnTo>
                <a:cubicBezTo>
                  <a:pt x="6324" y="8992"/>
                  <a:pt x="6581" y="7598"/>
                  <a:pt x="7041" y="6324"/>
                </a:cubicBezTo>
                <a:moveTo>
                  <a:pt x="6651" y="5442"/>
                </a:moveTo>
                <a:cubicBezTo>
                  <a:pt x="5790" y="5084"/>
                  <a:pt x="4993" y="4609"/>
                  <a:pt x="4263" y="4050"/>
                </a:cubicBezTo>
                <a:cubicBezTo>
                  <a:pt x="5606" y="2749"/>
                  <a:pt x="7332" y="1851"/>
                  <a:pt x="9255" y="1531"/>
                </a:cubicBezTo>
                <a:cubicBezTo>
                  <a:pt x="8175" y="2610"/>
                  <a:pt x="7286" y="3939"/>
                  <a:pt x="6651" y="5442"/>
                </a:cubicBezTo>
                <a:moveTo>
                  <a:pt x="10451" y="1411"/>
                </a:moveTo>
                <a:lnTo>
                  <a:pt x="10451" y="6253"/>
                </a:lnTo>
                <a:cubicBezTo>
                  <a:pt x="9352" y="6217"/>
                  <a:pt x="8296" y="6021"/>
                  <a:pt x="7303" y="5681"/>
                </a:cubicBezTo>
                <a:cubicBezTo>
                  <a:pt x="8029" y="3972"/>
                  <a:pt x="9101" y="2507"/>
                  <a:pt x="10415" y="1413"/>
                </a:cubicBezTo>
                <a:cubicBezTo>
                  <a:pt x="10427" y="1412"/>
                  <a:pt x="10439" y="1411"/>
                  <a:pt x="10451" y="1411"/>
                </a:cubicBezTo>
                <a:moveTo>
                  <a:pt x="12344" y="1531"/>
                </a:moveTo>
                <a:cubicBezTo>
                  <a:pt x="14267" y="1851"/>
                  <a:pt x="15993" y="2749"/>
                  <a:pt x="17336" y="4050"/>
                </a:cubicBezTo>
                <a:cubicBezTo>
                  <a:pt x="16606" y="4609"/>
                  <a:pt x="15809" y="5084"/>
                  <a:pt x="14948" y="5442"/>
                </a:cubicBezTo>
                <a:cubicBezTo>
                  <a:pt x="14313" y="3939"/>
                  <a:pt x="13424" y="2610"/>
                  <a:pt x="12344" y="1531"/>
                </a:cubicBezTo>
                <a:moveTo>
                  <a:pt x="11184" y="1413"/>
                </a:moveTo>
                <a:cubicBezTo>
                  <a:pt x="12498" y="2507"/>
                  <a:pt x="13570" y="3972"/>
                  <a:pt x="14296" y="5681"/>
                </a:cubicBezTo>
                <a:cubicBezTo>
                  <a:pt x="13303" y="6021"/>
                  <a:pt x="12247" y="6217"/>
                  <a:pt x="11148" y="6253"/>
                </a:cubicBezTo>
                <a:lnTo>
                  <a:pt x="11148" y="1411"/>
                </a:lnTo>
                <a:cubicBezTo>
                  <a:pt x="11160" y="1411"/>
                  <a:pt x="11172" y="1412"/>
                  <a:pt x="11184" y="1413"/>
                </a:cubicBezTo>
                <a:moveTo>
                  <a:pt x="10414" y="20186"/>
                </a:moveTo>
                <a:cubicBezTo>
                  <a:pt x="9256" y="19223"/>
                  <a:pt x="8285" y="17970"/>
                  <a:pt x="7574" y="16516"/>
                </a:cubicBezTo>
                <a:cubicBezTo>
                  <a:pt x="8486" y="16231"/>
                  <a:pt x="9453" y="16075"/>
                  <a:pt x="10451" y="16043"/>
                </a:cubicBezTo>
                <a:lnTo>
                  <a:pt x="10451" y="20188"/>
                </a:lnTo>
                <a:cubicBezTo>
                  <a:pt x="10451" y="20188"/>
                  <a:pt x="10414" y="20186"/>
                  <a:pt x="10414" y="20186"/>
                </a:cubicBezTo>
                <a:close/>
                <a:moveTo>
                  <a:pt x="20188" y="10451"/>
                </a:moveTo>
                <a:lnTo>
                  <a:pt x="16010" y="10451"/>
                </a:lnTo>
                <a:cubicBezTo>
                  <a:pt x="15972" y="8908"/>
                  <a:pt x="15698" y="7433"/>
                  <a:pt x="15211" y="6084"/>
                </a:cubicBezTo>
                <a:cubicBezTo>
                  <a:pt x="16151" y="5691"/>
                  <a:pt x="17020" y="5170"/>
                  <a:pt x="17814" y="4553"/>
                </a:cubicBezTo>
                <a:cubicBezTo>
                  <a:pt x="19223" y="6135"/>
                  <a:pt x="20105" y="8190"/>
                  <a:pt x="20188" y="10451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4" y="21600"/>
                  <a:pt x="21600" y="16764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rgbClr val="002534"/>
          </a:solidFill>
          <a:ln>
            <a:noFill/>
          </a:ln>
          <a:effectLst/>
        </p:spPr>
        <p:txBody>
          <a:bodyPr lIns="19050" tIns="19050" rIns="19050" bIns="19050" anchor="ctr"/>
          <a:lstStyle/>
          <a:p>
            <a:pPr algn="ctr" defTabSz="2286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500" ker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22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9cfc1447-578e-4a41-a606-82dd1d40adc9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-5942" y="1484784"/>
            <a:ext cx="12197941" cy="4043534"/>
            <a:chOff x="-5941" y="1753752"/>
            <a:chExt cx="11526428" cy="3774566"/>
          </a:xfrm>
        </p:grpSpPr>
        <p:sp>
          <p:nvSpPr>
            <p:cNvPr id="4" name="ïṡḻïďé">
              <a:extLst>
                <a:ext uri="{FF2B5EF4-FFF2-40B4-BE49-F238E27FC236}">
                  <a16:creationId xmlns:a16="http://schemas.microsoft.com/office/drawing/2014/main" xmlns="" id="{CD74F331-1531-4148-AC7B-E07588FF3E4B}"/>
                </a:ext>
              </a:extLst>
            </p:cNvPr>
            <p:cNvSpPr/>
            <p:nvPr/>
          </p:nvSpPr>
          <p:spPr>
            <a:xfrm>
              <a:off x="-5940" y="1753752"/>
              <a:ext cx="11526427" cy="3774566"/>
            </a:xfrm>
            <a:prstGeom prst="rect">
              <a:avLst/>
            </a:prstGeom>
            <a:pattFill prst="pct5">
              <a:fgClr>
                <a:srgbClr val="E4E6EA"/>
              </a:fgClr>
              <a:bgClr>
                <a:srgbClr val="ADB5BF"/>
              </a:bgClr>
            </a:patt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/>
            </a:p>
          </p:txBody>
        </p:sp>
        <p:sp>
          <p:nvSpPr>
            <p:cNvPr id="5" name="îS1íḍè">
              <a:extLst>
                <a:ext uri="{FF2B5EF4-FFF2-40B4-BE49-F238E27FC236}">
                  <a16:creationId xmlns:a16="http://schemas.microsoft.com/office/drawing/2014/main" xmlns="" id="{5B50AA1B-1AB0-4807-A07F-360D53427EF2}"/>
                </a:ext>
              </a:extLst>
            </p:cNvPr>
            <p:cNvSpPr/>
            <p:nvPr/>
          </p:nvSpPr>
          <p:spPr>
            <a:xfrm>
              <a:off x="7996427" y="1753753"/>
              <a:ext cx="3522472" cy="3774565"/>
            </a:xfrm>
            <a:prstGeom prst="rect">
              <a:avLst/>
            </a:prstGeom>
            <a:solidFill>
              <a:srgbClr val="F67B84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/>
            </a:p>
          </p:txBody>
        </p:sp>
        <p:sp>
          <p:nvSpPr>
            <p:cNvPr id="7" name="işlíďè">
              <a:extLst>
                <a:ext uri="{FF2B5EF4-FFF2-40B4-BE49-F238E27FC236}">
                  <a16:creationId xmlns:a16="http://schemas.microsoft.com/office/drawing/2014/main" xmlns="" id="{08E5AE98-855D-4658-AF8C-8503E8D6D035}"/>
                </a:ext>
              </a:extLst>
            </p:cNvPr>
            <p:cNvSpPr/>
            <p:nvPr/>
          </p:nvSpPr>
          <p:spPr>
            <a:xfrm>
              <a:off x="-5941" y="1753753"/>
              <a:ext cx="4921635" cy="3774565"/>
            </a:xfrm>
            <a:prstGeom prst="rect">
              <a:avLst/>
            </a:prstGeom>
            <a:solidFill>
              <a:srgbClr val="FEFDFB">
                <a:alpha val="9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/>
            </a:p>
          </p:txBody>
        </p:sp>
        <p:sp>
          <p:nvSpPr>
            <p:cNvPr id="8" name="iṧḷïḑe">
              <a:extLst>
                <a:ext uri="{FF2B5EF4-FFF2-40B4-BE49-F238E27FC236}">
                  <a16:creationId xmlns:a16="http://schemas.microsoft.com/office/drawing/2014/main" xmlns="" id="{FC80F908-3D41-4B2A-9DD2-C4E60FFCF9D3}"/>
                </a:ext>
              </a:extLst>
            </p:cNvPr>
            <p:cNvSpPr txBox="1"/>
            <p:nvPr/>
          </p:nvSpPr>
          <p:spPr>
            <a:xfrm>
              <a:off x="673102" y="2500790"/>
              <a:ext cx="4154641" cy="7905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tIns="46800" rIns="90000" bIns="46800" anchor="b" anchorCtr="0">
              <a:normAutofit/>
            </a:bodyPr>
            <a:lstStyle/>
            <a:p>
              <a:pPr>
                <a:buSzPct val="25000"/>
              </a:pPr>
              <a:r>
                <a:rPr lang="zh-TW" altLang="en-US" sz="2800" b="1" dirty="0">
                  <a:solidFill>
                    <a:srgbClr val="002534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rPr>
                <a:t>範</a:t>
              </a:r>
              <a:r>
                <a:rPr lang="zh-TW" altLang="en-US" sz="2800" b="1" dirty="0" smtClean="0">
                  <a:solidFill>
                    <a:srgbClr val="002534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rPr>
                <a:t>本標題</a:t>
              </a:r>
              <a:endParaRPr lang="en-US" sz="2800" b="1" dirty="0">
                <a:solidFill>
                  <a:srgbClr val="00253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9" name="iṥļíḓe">
              <a:extLst>
                <a:ext uri="{FF2B5EF4-FFF2-40B4-BE49-F238E27FC236}">
                  <a16:creationId xmlns:a16="http://schemas.microsoft.com/office/drawing/2014/main" xmlns="" id="{EB6FAB0C-B72D-40AE-A071-B045DEA0E7DE}"/>
                </a:ext>
              </a:extLst>
            </p:cNvPr>
            <p:cNvSpPr txBox="1"/>
            <p:nvPr/>
          </p:nvSpPr>
          <p:spPr>
            <a:xfrm>
              <a:off x="673101" y="3429000"/>
              <a:ext cx="4154642" cy="87289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tIns="46800" rIns="90000" bIns="46800" anchor="t" anchorCtr="0">
              <a:normAutofit/>
            </a:bodyPr>
            <a:lstStyle/>
            <a:p>
              <a:pPr>
                <a:lnSpc>
                  <a:spcPct val="150000"/>
                </a:lnSpc>
              </a:pPr>
              <a:r>
                <a:rPr lang="zh-TW" altLang="en-US" sz="1600" b="1" dirty="0">
                  <a:solidFill>
                    <a:srgbClr val="002534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rPr>
                <a:t>我是範本底下的小字，這裡不要太多廢話。我是範本底下的小字，這裡不要太多廢話。</a:t>
              </a:r>
            </a:p>
          </p:txBody>
        </p:sp>
        <p:sp>
          <p:nvSpPr>
            <p:cNvPr id="10" name="íŝľïḓe">
              <a:extLst>
                <a:ext uri="{FF2B5EF4-FFF2-40B4-BE49-F238E27FC236}">
                  <a16:creationId xmlns:a16="http://schemas.microsoft.com/office/drawing/2014/main" xmlns="" id="{589202BC-BBFA-4C61-BE62-1A0621BD267B}"/>
                </a:ext>
              </a:extLst>
            </p:cNvPr>
            <p:cNvSpPr txBox="1"/>
            <p:nvPr/>
          </p:nvSpPr>
          <p:spPr>
            <a:xfrm>
              <a:off x="8468649" y="3291365"/>
              <a:ext cx="2578029" cy="725008"/>
            </a:xfrm>
            <a:prstGeom prst="rect">
              <a:avLst/>
            </a:prstGeom>
            <a:noFill/>
          </p:spPr>
          <p:txBody>
            <a:bodyPr wrap="square" lIns="90000" tIns="46800" rIns="90000" bIns="46800" anchor="t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zh-TW" altLang="en-US" sz="1600" b="1" dirty="0">
                  <a:solidFill>
                    <a:srgbClr val="002534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rPr>
                <a:t>我是範本底下的小字，這裡不要太多廢話。我是範本底下的小字，這裡不要太多廢話。</a:t>
              </a:r>
            </a:p>
          </p:txBody>
        </p:sp>
        <p:sp>
          <p:nvSpPr>
            <p:cNvPr id="11" name="íś1iḋê">
              <a:extLst>
                <a:ext uri="{FF2B5EF4-FFF2-40B4-BE49-F238E27FC236}">
                  <a16:creationId xmlns:a16="http://schemas.microsoft.com/office/drawing/2014/main" xmlns="" id="{DF308E74-67F6-45EF-8427-1C64F3170D1C}"/>
                </a:ext>
              </a:extLst>
            </p:cNvPr>
            <p:cNvSpPr/>
            <p:nvPr/>
          </p:nvSpPr>
          <p:spPr>
            <a:xfrm>
              <a:off x="8468649" y="2970371"/>
              <a:ext cx="2578029" cy="320994"/>
            </a:xfrm>
            <a:prstGeom prst="rect">
              <a:avLst/>
            </a:prstGeom>
          </p:spPr>
          <p:txBody>
            <a:bodyPr wrap="none" lIns="90000" tIns="46800" rIns="90000" bIns="46800" anchor="b">
              <a:noAutofit/>
            </a:bodyPr>
            <a:lstStyle/>
            <a:p>
              <a:pPr>
                <a:buSzPct val="25000"/>
              </a:pPr>
              <a:r>
                <a:rPr lang="zh-TW" altLang="en-US" sz="2800" b="1" dirty="0">
                  <a:solidFill>
                    <a:srgbClr val="002534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rPr>
                <a:t>範本標題</a:t>
              </a:r>
              <a:endParaRPr lang="en-US" altLang="zh-TW" sz="2800" b="1" dirty="0">
                <a:solidFill>
                  <a:srgbClr val="00253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097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9cfc1447-578e-4a41-a606-82dd1d40adc9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-5942" y="1484784"/>
            <a:ext cx="12197941" cy="4043534"/>
            <a:chOff x="-5941" y="1753752"/>
            <a:chExt cx="11526428" cy="3774566"/>
          </a:xfrm>
        </p:grpSpPr>
        <p:sp>
          <p:nvSpPr>
            <p:cNvPr id="4" name="ïṡḻïďé">
              <a:extLst>
                <a:ext uri="{FF2B5EF4-FFF2-40B4-BE49-F238E27FC236}">
                  <a16:creationId xmlns:a16="http://schemas.microsoft.com/office/drawing/2014/main" xmlns="" id="{CD74F331-1531-4148-AC7B-E07588FF3E4B}"/>
                </a:ext>
              </a:extLst>
            </p:cNvPr>
            <p:cNvSpPr/>
            <p:nvPr/>
          </p:nvSpPr>
          <p:spPr>
            <a:xfrm>
              <a:off x="-5940" y="1753752"/>
              <a:ext cx="11526427" cy="3774566"/>
            </a:xfrm>
            <a:prstGeom prst="rect">
              <a:avLst/>
            </a:prstGeom>
            <a:pattFill prst="pct5">
              <a:fgClr>
                <a:srgbClr val="E4E6EA"/>
              </a:fgClr>
              <a:bgClr>
                <a:srgbClr val="ADB5BF"/>
              </a:bgClr>
            </a:patt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/>
            </a:p>
          </p:txBody>
        </p:sp>
        <p:sp>
          <p:nvSpPr>
            <p:cNvPr id="5" name="îS1íḍè">
              <a:extLst>
                <a:ext uri="{FF2B5EF4-FFF2-40B4-BE49-F238E27FC236}">
                  <a16:creationId xmlns:a16="http://schemas.microsoft.com/office/drawing/2014/main" xmlns="" id="{5B50AA1B-1AB0-4807-A07F-360D53427EF2}"/>
                </a:ext>
              </a:extLst>
            </p:cNvPr>
            <p:cNvSpPr/>
            <p:nvPr/>
          </p:nvSpPr>
          <p:spPr>
            <a:xfrm>
              <a:off x="7996427" y="1753753"/>
              <a:ext cx="3522472" cy="3774565"/>
            </a:xfrm>
            <a:prstGeom prst="rect">
              <a:avLst/>
            </a:prstGeom>
            <a:solidFill>
              <a:srgbClr val="F67B84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/>
            </a:p>
          </p:txBody>
        </p:sp>
        <p:sp>
          <p:nvSpPr>
            <p:cNvPr id="7" name="işlíďè">
              <a:extLst>
                <a:ext uri="{FF2B5EF4-FFF2-40B4-BE49-F238E27FC236}">
                  <a16:creationId xmlns:a16="http://schemas.microsoft.com/office/drawing/2014/main" xmlns="" id="{08E5AE98-855D-4658-AF8C-8503E8D6D035}"/>
                </a:ext>
              </a:extLst>
            </p:cNvPr>
            <p:cNvSpPr/>
            <p:nvPr/>
          </p:nvSpPr>
          <p:spPr>
            <a:xfrm>
              <a:off x="-5941" y="1753753"/>
              <a:ext cx="4921635" cy="3774565"/>
            </a:xfrm>
            <a:prstGeom prst="rect">
              <a:avLst/>
            </a:prstGeom>
            <a:solidFill>
              <a:srgbClr val="FEFDFB">
                <a:alpha val="9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/>
            </a:p>
          </p:txBody>
        </p:sp>
        <p:sp>
          <p:nvSpPr>
            <p:cNvPr id="9" name="iṥļíḓe">
              <a:extLst>
                <a:ext uri="{FF2B5EF4-FFF2-40B4-BE49-F238E27FC236}">
                  <a16:creationId xmlns:a16="http://schemas.microsoft.com/office/drawing/2014/main" xmlns="" id="{EB6FAB0C-B72D-40AE-A071-B045DEA0E7DE}"/>
                </a:ext>
              </a:extLst>
            </p:cNvPr>
            <p:cNvSpPr txBox="1"/>
            <p:nvPr/>
          </p:nvSpPr>
          <p:spPr>
            <a:xfrm>
              <a:off x="673101" y="3429000"/>
              <a:ext cx="4154642" cy="87289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tIns="46800" rIns="90000" bIns="46800" anchor="t" anchorCtr="0">
              <a:normAutofit/>
            </a:bodyPr>
            <a:lstStyle/>
            <a:p>
              <a:pPr>
                <a:lnSpc>
                  <a:spcPct val="150000"/>
                </a:lnSpc>
              </a:pPr>
              <a:endParaRPr lang="zh-TW" altLang="en-US" sz="16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0" name="íŝľïḓe">
              <a:extLst>
                <a:ext uri="{FF2B5EF4-FFF2-40B4-BE49-F238E27FC236}">
                  <a16:creationId xmlns:a16="http://schemas.microsoft.com/office/drawing/2014/main" xmlns="" id="{589202BC-BBFA-4C61-BE62-1A0621BD267B}"/>
                </a:ext>
              </a:extLst>
            </p:cNvPr>
            <p:cNvSpPr txBox="1"/>
            <p:nvPr/>
          </p:nvSpPr>
          <p:spPr>
            <a:xfrm>
              <a:off x="8468649" y="3291365"/>
              <a:ext cx="2578029" cy="725008"/>
            </a:xfrm>
            <a:prstGeom prst="rect">
              <a:avLst/>
            </a:prstGeom>
            <a:noFill/>
          </p:spPr>
          <p:txBody>
            <a:bodyPr wrap="square" lIns="90000" tIns="46800" rIns="90000" bIns="46800" anchor="t">
              <a:noAutofit/>
            </a:bodyPr>
            <a:lstStyle/>
            <a:p>
              <a:pPr>
                <a:lnSpc>
                  <a:spcPct val="150000"/>
                </a:lnSpc>
              </a:pPr>
              <a:endParaRPr lang="zh-TW" altLang="en-US" sz="1600" b="1" dirty="0">
                <a:solidFill>
                  <a:schemeClr val="bg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1" name="íś1iḋê">
              <a:extLst>
                <a:ext uri="{FF2B5EF4-FFF2-40B4-BE49-F238E27FC236}">
                  <a16:creationId xmlns:a16="http://schemas.microsoft.com/office/drawing/2014/main" xmlns="" id="{DF308E74-67F6-45EF-8427-1C64F3170D1C}"/>
                </a:ext>
              </a:extLst>
            </p:cNvPr>
            <p:cNvSpPr/>
            <p:nvPr/>
          </p:nvSpPr>
          <p:spPr>
            <a:xfrm>
              <a:off x="8617923" y="3641035"/>
              <a:ext cx="2578029" cy="320994"/>
            </a:xfrm>
            <a:prstGeom prst="rect">
              <a:avLst/>
            </a:prstGeom>
          </p:spPr>
          <p:txBody>
            <a:bodyPr wrap="none" lIns="90000" tIns="46800" rIns="90000" bIns="46800" anchor="b">
              <a:noAutofit/>
            </a:bodyPr>
            <a:lstStyle/>
            <a:p>
              <a:pPr>
                <a:buSzPct val="25000"/>
              </a:pPr>
              <a:r>
                <a:rPr lang="zh-TW" altLang="en-US" sz="4000" b="1" dirty="0" smtClean="0">
                  <a:solidFill>
                    <a:srgbClr val="002534"/>
                  </a:solidFill>
                  <a:latin typeface="Microsoft JhengHei UI" panose="020B0604030504040204" pitchFamily="34" charset="-120"/>
                  <a:ea typeface="Microsoft JhengHei UI" panose="020B0604030504040204" pitchFamily="34" charset="-120"/>
                </a:rPr>
                <a:t>斷層的要素</a:t>
              </a:r>
              <a:endParaRPr lang="en-US" altLang="zh-TW" sz="4000" b="1" dirty="0">
                <a:solidFill>
                  <a:srgbClr val="00253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687018" y="2204864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marR="0">
              <a:lnSpc>
                <a:spcPct val="150000"/>
              </a:lnSpc>
            </a:pPr>
            <a:r>
              <a:rPr lang="zh-TW" altLang="en-US" sz="2400" b="1" dirty="0">
                <a:solidFill>
                  <a:srgbClr val="00253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什麼是斷層呢</a:t>
            </a:r>
            <a:r>
              <a:rPr lang="en-US" altLang="zh-TW" sz="2400" b="1" dirty="0">
                <a:solidFill>
                  <a:srgbClr val="00253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?</a:t>
            </a:r>
            <a:endParaRPr lang="zh-TW" altLang="en-US" sz="1600" b="1" dirty="0">
              <a:solidFill>
                <a:srgbClr val="002534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R="0">
              <a:lnSpc>
                <a:spcPct val="150000"/>
              </a:lnSpc>
            </a:pPr>
            <a:r>
              <a:rPr lang="zh-TW" altLang="en-US" sz="2400" b="1" dirty="0">
                <a:solidFill>
                  <a:srgbClr val="00253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斷層是怎麼產生的呢</a:t>
            </a:r>
            <a:r>
              <a:rPr lang="en-US" altLang="zh-TW" sz="2400" b="1" dirty="0">
                <a:solidFill>
                  <a:srgbClr val="00253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?</a:t>
            </a:r>
            <a:endParaRPr lang="zh-TW" altLang="en-US" sz="1600" b="1" dirty="0">
              <a:solidFill>
                <a:srgbClr val="002534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R="0">
              <a:lnSpc>
                <a:spcPct val="150000"/>
              </a:lnSpc>
            </a:pPr>
            <a:r>
              <a:rPr lang="zh-TW" altLang="en-US" sz="2400" b="1" dirty="0">
                <a:solidFill>
                  <a:srgbClr val="00253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斷層的要素有什麼</a:t>
            </a:r>
            <a:r>
              <a:rPr lang="en-US" altLang="zh-TW" sz="2400" b="1" dirty="0">
                <a:solidFill>
                  <a:srgbClr val="00253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?</a:t>
            </a:r>
            <a:endParaRPr lang="zh-TW" altLang="en-US" sz="1600" b="1" dirty="0">
              <a:solidFill>
                <a:srgbClr val="002534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R="0">
              <a:lnSpc>
                <a:spcPct val="150000"/>
              </a:lnSpc>
            </a:pPr>
            <a:r>
              <a:rPr lang="zh-TW" altLang="en-US" sz="2400" b="1" dirty="0">
                <a:solidFill>
                  <a:srgbClr val="00253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斷層活動會造成的災害</a:t>
            </a:r>
            <a:r>
              <a:rPr lang="en-US" altLang="zh-TW" sz="2400" b="1" dirty="0">
                <a:solidFill>
                  <a:srgbClr val="00253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?</a:t>
            </a:r>
            <a:endParaRPr lang="zh-TW" altLang="en-US" sz="1600" b="1" dirty="0">
              <a:solidFill>
                <a:srgbClr val="002534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R="0">
              <a:lnSpc>
                <a:spcPct val="150000"/>
              </a:lnSpc>
            </a:pPr>
            <a:r>
              <a:rPr lang="zh-TW" altLang="en-US" sz="2400" b="1" dirty="0">
                <a:solidFill>
                  <a:srgbClr val="00253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怎樣的斷層容易發生地震</a:t>
            </a:r>
            <a:r>
              <a:rPr lang="en-US" altLang="zh-TW" sz="2400" b="1" dirty="0">
                <a:solidFill>
                  <a:srgbClr val="002534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?</a:t>
            </a:r>
            <a:endParaRPr lang="zh-TW" altLang="en-US" sz="1600" b="1" dirty="0">
              <a:solidFill>
                <a:srgbClr val="002534"/>
              </a:solidFill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6518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9cfc1447-578e-4a41-a606-82dd1d40adc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9cfc1447-578e-4a41-a606-82dd1d40adc9"/>
</p:tagLst>
</file>

<file path=ppt/theme/theme1.xml><?xml version="1.0" encoding="utf-8"?>
<a:theme xmlns:a="http://schemas.openxmlformats.org/drawingml/2006/main" name="Office 佈景主題">
  <a:themeElements>
    <a:clrScheme name="藍色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633</TotalTime>
  <Words>447</Words>
  <Application>Microsoft Office PowerPoint</Application>
  <PresentationFormat>寬螢幕</PresentationFormat>
  <Paragraphs>70</Paragraphs>
  <Slides>11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23" baseType="lpstr">
      <vt:lpstr>Eurostile Bold</vt:lpstr>
      <vt:lpstr>Gill Sans</vt:lpstr>
      <vt:lpstr>Microsoft JhengHei UI</vt:lpstr>
      <vt:lpstr>微软雅黑</vt:lpstr>
      <vt:lpstr>Microsoft YaHei UI</vt:lpstr>
      <vt:lpstr>宋体</vt:lpstr>
      <vt:lpstr>微软雅黑 Light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SYNNEX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林slps@3203890中元</dc:creator>
  <cp:lastModifiedBy>Windows 使用者</cp:lastModifiedBy>
  <cp:revision>58</cp:revision>
  <dcterms:created xsi:type="dcterms:W3CDTF">2018-08-02T04:05:33Z</dcterms:created>
  <dcterms:modified xsi:type="dcterms:W3CDTF">2019-10-05T00:44:24Z</dcterms:modified>
</cp:coreProperties>
</file>